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Hexagon Blocks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BD4882-F0C9-493E-83A2-3F3068BF4FC5}"/>
              </a:ext>
            </a:extLst>
          </p:cNvPr>
          <p:cNvGrpSpPr/>
          <p:nvPr/>
        </p:nvGrpSpPr>
        <p:grpSpPr>
          <a:xfrm>
            <a:off x="2740291" y="1694627"/>
            <a:ext cx="2583175" cy="2257713"/>
            <a:chOff x="2747276" y="1694627"/>
            <a:chExt cx="2583175" cy="2257713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9229CDC-0D0D-E548-9841-C8D467C6F12B}"/>
                </a:ext>
              </a:extLst>
            </p:cNvPr>
            <p:cNvSpPr/>
            <p:nvPr/>
          </p:nvSpPr>
          <p:spPr>
            <a:xfrm>
              <a:off x="2747276" y="1694627"/>
              <a:ext cx="258317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extrusionOk="0">
                  <a:moveTo>
                    <a:pt x="21477" y="10469"/>
                  </a:moveTo>
                  <a:lnTo>
                    <a:pt x="16377" y="331"/>
                  </a:lnTo>
                  <a:cubicBezTo>
                    <a:pt x="16269" y="124"/>
                    <a:pt x="16089" y="0"/>
                    <a:pt x="15884" y="0"/>
                  </a:cubicBezTo>
                  <a:lnTo>
                    <a:pt x="5674" y="0"/>
                  </a:lnTo>
                  <a:cubicBezTo>
                    <a:pt x="5469" y="0"/>
                    <a:pt x="5277" y="124"/>
                    <a:pt x="5181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81" y="21269"/>
                  </a:lnTo>
                  <a:cubicBezTo>
                    <a:pt x="5289" y="21476"/>
                    <a:pt x="5469" y="21600"/>
                    <a:pt x="5674" y="21600"/>
                  </a:cubicBezTo>
                  <a:lnTo>
                    <a:pt x="15884" y="21600"/>
                  </a:lnTo>
                  <a:cubicBezTo>
                    <a:pt x="16089" y="21600"/>
                    <a:pt x="16281" y="21476"/>
                    <a:pt x="16377" y="21269"/>
                  </a:cubicBezTo>
                  <a:lnTo>
                    <a:pt x="21477" y="11131"/>
                  </a:lnTo>
                  <a:cubicBezTo>
                    <a:pt x="21573" y="10924"/>
                    <a:pt x="21573" y="10676"/>
                    <a:pt x="21477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BEE40D7-452C-6C4F-832D-084D3117EABD}"/>
                </a:ext>
              </a:extLst>
            </p:cNvPr>
            <p:cNvSpPr/>
            <p:nvPr/>
          </p:nvSpPr>
          <p:spPr>
            <a:xfrm>
              <a:off x="3206759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BBA9975F-7BFC-BB49-ADB5-D22A7598417E}"/>
                </a:ext>
              </a:extLst>
            </p:cNvPr>
            <p:cNvSpPr txBox="1"/>
            <p:nvPr/>
          </p:nvSpPr>
          <p:spPr>
            <a:xfrm>
              <a:off x="3267885" y="2456312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8A206D4C-840F-9245-A935-360431A8368B}"/>
                </a:ext>
              </a:extLst>
            </p:cNvPr>
            <p:cNvSpPr txBox="1"/>
            <p:nvPr/>
          </p:nvSpPr>
          <p:spPr>
            <a:xfrm>
              <a:off x="3280591" y="182857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3" name="Graphic 23" descr="Board Of Directors with solid fill">
              <a:extLst>
                <a:ext uri="{FF2B5EF4-FFF2-40B4-BE49-F238E27FC236}">
                  <a16:creationId xmlns:a16="http://schemas.microsoft.com/office/drawing/2014/main" id="{E2F39B48-367A-6B44-A2E1-966479945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0246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889FF9-FFA3-4A41-9529-506E91A30076}"/>
              </a:ext>
            </a:extLst>
          </p:cNvPr>
          <p:cNvGrpSpPr/>
          <p:nvPr/>
        </p:nvGrpSpPr>
        <p:grpSpPr>
          <a:xfrm>
            <a:off x="671222" y="2905659"/>
            <a:ext cx="2584254" cy="2257713"/>
            <a:chOff x="671221" y="2905659"/>
            <a:chExt cx="2584254" cy="225771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FA3B67B-BBC3-7D42-B0DB-18796529AE72}"/>
                </a:ext>
              </a:extLst>
            </p:cNvPr>
            <p:cNvSpPr/>
            <p:nvPr/>
          </p:nvSpPr>
          <p:spPr>
            <a:xfrm>
              <a:off x="671221" y="2905659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65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C080BC-12D8-544E-BC9A-8B68DF0B3C3C}"/>
                </a:ext>
              </a:extLst>
            </p:cNvPr>
            <p:cNvSpPr/>
            <p:nvPr/>
          </p:nvSpPr>
          <p:spPr>
            <a:xfrm>
              <a:off x="1133292" y="4526137"/>
              <a:ext cx="16603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8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61626106-47E0-6C49-9562-A97CDE4904FF}"/>
                </a:ext>
              </a:extLst>
            </p:cNvPr>
            <p:cNvSpPr txBox="1"/>
            <p:nvPr/>
          </p:nvSpPr>
          <p:spPr>
            <a:xfrm>
              <a:off x="1192370" y="3763125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C3FFC4F6-3E24-0B4C-BEB2-5F4C4B83D3BF}"/>
                </a:ext>
              </a:extLst>
            </p:cNvPr>
            <p:cNvSpPr txBox="1"/>
            <p:nvPr/>
          </p:nvSpPr>
          <p:spPr>
            <a:xfrm>
              <a:off x="1205076" y="466859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4" name="Graphic 24" descr="Briefcase with solid fill">
              <a:extLst>
                <a:ext uri="{FF2B5EF4-FFF2-40B4-BE49-F238E27FC236}">
                  <a16:creationId xmlns:a16="http://schemas.microsoft.com/office/drawing/2014/main" id="{48ABF1FF-B99A-F843-A420-304EE5518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473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D748AC-4E39-4A66-9BE2-5FE437184475}"/>
              </a:ext>
            </a:extLst>
          </p:cNvPr>
          <p:cNvGrpSpPr/>
          <p:nvPr/>
        </p:nvGrpSpPr>
        <p:grpSpPr>
          <a:xfrm>
            <a:off x="4808281" y="2905659"/>
            <a:ext cx="2584445" cy="2257713"/>
            <a:chOff x="4808916" y="2905659"/>
            <a:chExt cx="2584445" cy="225771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E5063B8-4385-FD45-99ED-823F00539A9C}"/>
                </a:ext>
              </a:extLst>
            </p:cNvPr>
            <p:cNvSpPr/>
            <p:nvPr/>
          </p:nvSpPr>
          <p:spPr>
            <a:xfrm>
              <a:off x="4808916" y="2905659"/>
              <a:ext cx="258444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21477" y="10469"/>
                  </a:moveTo>
                  <a:lnTo>
                    <a:pt x="16380" y="331"/>
                  </a:lnTo>
                  <a:cubicBezTo>
                    <a:pt x="16272" y="124"/>
                    <a:pt x="16092" y="0"/>
                    <a:pt x="15888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5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77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B8D7A51-3A7F-814E-BBFB-9A3E48501DE7}"/>
                </a:ext>
              </a:extLst>
            </p:cNvPr>
            <p:cNvSpPr/>
            <p:nvPr/>
          </p:nvSpPr>
          <p:spPr>
            <a:xfrm>
              <a:off x="5269034" y="452613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AD4CA2CA-9A8D-D542-A0E5-B143D5D8519F}"/>
                </a:ext>
              </a:extLst>
            </p:cNvPr>
            <p:cNvSpPr txBox="1"/>
            <p:nvPr/>
          </p:nvSpPr>
          <p:spPr>
            <a:xfrm>
              <a:off x="5330160" y="3763125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826AAEEF-BC8F-E74A-9B0D-B587D09553B8}"/>
                </a:ext>
              </a:extLst>
            </p:cNvPr>
            <p:cNvSpPr txBox="1"/>
            <p:nvPr/>
          </p:nvSpPr>
          <p:spPr>
            <a:xfrm>
              <a:off x="5342866" y="466008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5" name="Graphic 25" descr="Customer review with solid fill">
              <a:extLst>
                <a:ext uri="{FF2B5EF4-FFF2-40B4-BE49-F238E27FC236}">
                  <a16:creationId xmlns:a16="http://schemas.microsoft.com/office/drawing/2014/main" id="{38A55DFE-2C99-0A4F-9305-AE97DD138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8252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2F5C8F9-87F9-4180-B246-DD3DBF96ECEE}"/>
              </a:ext>
            </a:extLst>
          </p:cNvPr>
          <p:cNvGrpSpPr/>
          <p:nvPr/>
        </p:nvGrpSpPr>
        <p:grpSpPr>
          <a:xfrm>
            <a:off x="6877541" y="1694627"/>
            <a:ext cx="2584254" cy="2257713"/>
            <a:chOff x="6884970" y="1694627"/>
            <a:chExt cx="2584254" cy="225771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CD2ECA0-B63D-B742-9C36-ED157C130690}"/>
                </a:ext>
              </a:extLst>
            </p:cNvPr>
            <p:cNvSpPr/>
            <p:nvPr/>
          </p:nvSpPr>
          <p:spPr>
            <a:xfrm>
              <a:off x="6884970" y="1694627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76"/>
                    <a:pt x="21465" y="10469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53943B6-CE88-8146-8D84-44110F541085}"/>
                </a:ext>
              </a:extLst>
            </p:cNvPr>
            <p:cNvSpPr/>
            <p:nvPr/>
          </p:nvSpPr>
          <p:spPr>
            <a:xfrm>
              <a:off x="7344993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7FB897A1-C3DD-8D40-86D0-AE87AFB0189D}"/>
                </a:ext>
              </a:extLst>
            </p:cNvPr>
            <p:cNvSpPr txBox="1"/>
            <p:nvPr/>
          </p:nvSpPr>
          <p:spPr>
            <a:xfrm>
              <a:off x="7406119" y="2456312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4C799665-DDD2-FD4C-9169-D620C0464DC0}"/>
                </a:ext>
              </a:extLst>
            </p:cNvPr>
            <p:cNvSpPr txBox="1"/>
            <p:nvPr/>
          </p:nvSpPr>
          <p:spPr>
            <a:xfrm>
              <a:off x="7418825" y="182857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6" name="Graphic 26" descr="Handshake with solid fill">
              <a:extLst>
                <a:ext uri="{FF2B5EF4-FFF2-40B4-BE49-F238E27FC236}">
                  <a16:creationId xmlns:a16="http://schemas.microsoft.com/office/drawing/2014/main" id="{0931CE4B-273D-D242-B550-6E053C6DE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858480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30CEE43-E2E2-4D2C-96DC-BA630DAD4421}"/>
              </a:ext>
            </a:extLst>
          </p:cNvPr>
          <p:cNvGrpSpPr/>
          <p:nvPr/>
        </p:nvGrpSpPr>
        <p:grpSpPr>
          <a:xfrm>
            <a:off x="8946610" y="2905659"/>
            <a:ext cx="2574169" cy="2256271"/>
            <a:chOff x="8946609" y="2905659"/>
            <a:chExt cx="2574169" cy="225627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318D42D-127D-C244-94E2-BADF52D6D927}"/>
                </a:ext>
              </a:extLst>
            </p:cNvPr>
            <p:cNvSpPr/>
            <p:nvPr/>
          </p:nvSpPr>
          <p:spPr>
            <a:xfrm>
              <a:off x="8946609" y="2905659"/>
              <a:ext cx="2574169" cy="22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5703" y="0"/>
                  </a:moveTo>
                  <a:lnTo>
                    <a:pt x="5819" y="0"/>
                  </a:lnTo>
                  <a:cubicBezTo>
                    <a:pt x="5506" y="0"/>
                    <a:pt x="5216" y="193"/>
                    <a:pt x="5060" y="497"/>
                  </a:cubicBezTo>
                  <a:lnTo>
                    <a:pt x="118" y="10296"/>
                  </a:lnTo>
                  <a:cubicBezTo>
                    <a:pt x="-39" y="10614"/>
                    <a:pt x="-39" y="10986"/>
                    <a:pt x="118" y="11304"/>
                  </a:cubicBezTo>
                  <a:lnTo>
                    <a:pt x="5060" y="21103"/>
                  </a:lnTo>
                  <a:cubicBezTo>
                    <a:pt x="5216" y="21421"/>
                    <a:pt x="5506" y="21600"/>
                    <a:pt x="5819" y="21600"/>
                  </a:cubicBezTo>
                  <a:lnTo>
                    <a:pt x="15703" y="21600"/>
                  </a:lnTo>
                  <a:cubicBezTo>
                    <a:pt x="16016" y="21600"/>
                    <a:pt x="16306" y="21407"/>
                    <a:pt x="16462" y="21103"/>
                  </a:cubicBezTo>
                  <a:lnTo>
                    <a:pt x="21404" y="11304"/>
                  </a:lnTo>
                  <a:cubicBezTo>
                    <a:pt x="21561" y="10986"/>
                    <a:pt x="21561" y="10614"/>
                    <a:pt x="21404" y="10296"/>
                  </a:cubicBezTo>
                  <a:lnTo>
                    <a:pt x="16462" y="497"/>
                  </a:lnTo>
                  <a:cubicBezTo>
                    <a:pt x="16306" y="179"/>
                    <a:pt x="16016" y="0"/>
                    <a:pt x="15703" y="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4BE8C5B-C9F8-4043-B7F4-0FE4AC856747}"/>
                </a:ext>
              </a:extLst>
            </p:cNvPr>
            <p:cNvSpPr/>
            <p:nvPr/>
          </p:nvSpPr>
          <p:spPr>
            <a:xfrm>
              <a:off x="9401589" y="4524695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72BC7665-C93A-E045-89AE-71BDFABA9271}"/>
                </a:ext>
              </a:extLst>
            </p:cNvPr>
            <p:cNvSpPr txBox="1"/>
            <p:nvPr/>
          </p:nvSpPr>
          <p:spPr>
            <a:xfrm>
              <a:off x="9462715" y="3763125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9C2CEB0C-55D9-6F4A-BFBB-F8F0F4370FE5}"/>
                </a:ext>
              </a:extLst>
            </p:cNvPr>
            <p:cNvSpPr txBox="1"/>
            <p:nvPr/>
          </p:nvSpPr>
          <p:spPr>
            <a:xfrm>
              <a:off x="9475421" y="4658646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pic>
          <p:nvPicPr>
            <p:cNvPr id="27" name="Graphic 27" descr="Target Audience with solid fill">
              <a:extLst>
                <a:ext uri="{FF2B5EF4-FFF2-40B4-BE49-F238E27FC236}">
                  <a16:creationId xmlns:a16="http://schemas.microsoft.com/office/drawing/2014/main" id="{B8A2CC10-E6AA-7D46-897A-F36013D88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15076" y="3021413"/>
              <a:ext cx="637235" cy="637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Hexagon Blocks – Slide Template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4BD4882-F0C9-493E-83A2-3F3068BF4FC5}"/>
              </a:ext>
            </a:extLst>
          </p:cNvPr>
          <p:cNvGrpSpPr/>
          <p:nvPr/>
        </p:nvGrpSpPr>
        <p:grpSpPr>
          <a:xfrm>
            <a:off x="2740291" y="1694627"/>
            <a:ext cx="2583175" cy="2257713"/>
            <a:chOff x="2747276" y="1694627"/>
            <a:chExt cx="2583175" cy="2257713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29229CDC-0D0D-E548-9841-C8D467C6F12B}"/>
                </a:ext>
              </a:extLst>
            </p:cNvPr>
            <p:cNvSpPr/>
            <p:nvPr/>
          </p:nvSpPr>
          <p:spPr>
            <a:xfrm>
              <a:off x="2747276" y="1694627"/>
              <a:ext cx="258317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600" extrusionOk="0">
                  <a:moveTo>
                    <a:pt x="21477" y="10469"/>
                  </a:moveTo>
                  <a:lnTo>
                    <a:pt x="16377" y="331"/>
                  </a:lnTo>
                  <a:cubicBezTo>
                    <a:pt x="16269" y="124"/>
                    <a:pt x="16089" y="0"/>
                    <a:pt x="15884" y="0"/>
                  </a:cubicBezTo>
                  <a:lnTo>
                    <a:pt x="5674" y="0"/>
                  </a:lnTo>
                  <a:cubicBezTo>
                    <a:pt x="5469" y="0"/>
                    <a:pt x="5277" y="124"/>
                    <a:pt x="5181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81" y="21269"/>
                  </a:lnTo>
                  <a:cubicBezTo>
                    <a:pt x="5289" y="21476"/>
                    <a:pt x="5469" y="21600"/>
                    <a:pt x="5674" y="21600"/>
                  </a:cubicBezTo>
                  <a:lnTo>
                    <a:pt x="15884" y="21600"/>
                  </a:lnTo>
                  <a:cubicBezTo>
                    <a:pt x="16089" y="21600"/>
                    <a:pt x="16281" y="21476"/>
                    <a:pt x="16377" y="21269"/>
                  </a:cubicBezTo>
                  <a:lnTo>
                    <a:pt x="21477" y="11131"/>
                  </a:lnTo>
                  <a:cubicBezTo>
                    <a:pt x="21573" y="10924"/>
                    <a:pt x="21573" y="10676"/>
                    <a:pt x="21477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BEE40D7-452C-6C4F-832D-084D3117EABD}"/>
                </a:ext>
              </a:extLst>
            </p:cNvPr>
            <p:cNvSpPr/>
            <p:nvPr/>
          </p:nvSpPr>
          <p:spPr>
            <a:xfrm>
              <a:off x="3206759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TextBox 13">
              <a:extLst>
                <a:ext uri="{FF2B5EF4-FFF2-40B4-BE49-F238E27FC236}">
                  <a16:creationId xmlns:a16="http://schemas.microsoft.com/office/drawing/2014/main" id="{BBA9975F-7BFC-BB49-ADB5-D22A7598417E}"/>
                </a:ext>
              </a:extLst>
            </p:cNvPr>
            <p:cNvSpPr txBox="1"/>
            <p:nvPr/>
          </p:nvSpPr>
          <p:spPr>
            <a:xfrm>
              <a:off x="3267885" y="2456312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8" name="TextBox 18">
              <a:extLst>
                <a:ext uri="{FF2B5EF4-FFF2-40B4-BE49-F238E27FC236}">
                  <a16:creationId xmlns:a16="http://schemas.microsoft.com/office/drawing/2014/main" id="{8A206D4C-840F-9245-A935-360431A8368B}"/>
                </a:ext>
              </a:extLst>
            </p:cNvPr>
            <p:cNvSpPr txBox="1"/>
            <p:nvPr/>
          </p:nvSpPr>
          <p:spPr>
            <a:xfrm>
              <a:off x="3280591" y="182857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3" name="Graphic 23" descr="Board Of Directors with solid fill">
              <a:extLst>
                <a:ext uri="{FF2B5EF4-FFF2-40B4-BE49-F238E27FC236}">
                  <a16:creationId xmlns:a16="http://schemas.microsoft.com/office/drawing/2014/main" id="{E2F39B48-367A-6B44-A2E1-9664799454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720246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F889FF9-FFA3-4A41-9529-506E91A30076}"/>
              </a:ext>
            </a:extLst>
          </p:cNvPr>
          <p:cNvGrpSpPr/>
          <p:nvPr/>
        </p:nvGrpSpPr>
        <p:grpSpPr>
          <a:xfrm>
            <a:off x="671222" y="2905659"/>
            <a:ext cx="2584254" cy="2257713"/>
            <a:chOff x="671221" y="2905659"/>
            <a:chExt cx="2584254" cy="225771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AFA3B67B-BBC3-7D42-B0DB-18796529AE72}"/>
                </a:ext>
              </a:extLst>
            </p:cNvPr>
            <p:cNvSpPr/>
            <p:nvPr/>
          </p:nvSpPr>
          <p:spPr>
            <a:xfrm>
              <a:off x="671221" y="2905659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65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3DC080BC-12D8-544E-BC9A-8B68DF0B3C3C}"/>
                </a:ext>
              </a:extLst>
            </p:cNvPr>
            <p:cNvSpPr/>
            <p:nvPr/>
          </p:nvSpPr>
          <p:spPr>
            <a:xfrm>
              <a:off x="1133292" y="4526137"/>
              <a:ext cx="16603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8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TextBox 16">
              <a:extLst>
                <a:ext uri="{FF2B5EF4-FFF2-40B4-BE49-F238E27FC236}">
                  <a16:creationId xmlns:a16="http://schemas.microsoft.com/office/drawing/2014/main" id="{61626106-47E0-6C49-9562-A97CDE4904FF}"/>
                </a:ext>
              </a:extLst>
            </p:cNvPr>
            <p:cNvSpPr txBox="1"/>
            <p:nvPr/>
          </p:nvSpPr>
          <p:spPr>
            <a:xfrm>
              <a:off x="1192370" y="3763125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0" name="TextBox 20">
              <a:extLst>
                <a:ext uri="{FF2B5EF4-FFF2-40B4-BE49-F238E27FC236}">
                  <a16:creationId xmlns:a16="http://schemas.microsoft.com/office/drawing/2014/main" id="{C3FFC4F6-3E24-0B4C-BEB2-5F4C4B83D3BF}"/>
                </a:ext>
              </a:extLst>
            </p:cNvPr>
            <p:cNvSpPr txBox="1"/>
            <p:nvPr/>
          </p:nvSpPr>
          <p:spPr>
            <a:xfrm>
              <a:off x="1205076" y="466859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4" name="Graphic 24" descr="Briefcase with solid fill">
              <a:extLst>
                <a:ext uri="{FF2B5EF4-FFF2-40B4-BE49-F238E27FC236}">
                  <a16:creationId xmlns:a16="http://schemas.microsoft.com/office/drawing/2014/main" id="{48ABF1FF-B99A-F843-A420-304EE5518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4473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9D748AC-4E39-4A66-9BE2-5FE437184475}"/>
              </a:ext>
            </a:extLst>
          </p:cNvPr>
          <p:cNvGrpSpPr/>
          <p:nvPr/>
        </p:nvGrpSpPr>
        <p:grpSpPr>
          <a:xfrm>
            <a:off x="4808281" y="2905659"/>
            <a:ext cx="2584445" cy="2257713"/>
            <a:chOff x="4808916" y="2905659"/>
            <a:chExt cx="2584445" cy="225771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E5063B8-4385-FD45-99ED-823F00539A9C}"/>
                </a:ext>
              </a:extLst>
            </p:cNvPr>
            <p:cNvSpPr/>
            <p:nvPr/>
          </p:nvSpPr>
          <p:spPr>
            <a:xfrm>
              <a:off x="4808916" y="2905659"/>
              <a:ext cx="2584445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extrusionOk="0">
                  <a:moveTo>
                    <a:pt x="21477" y="10469"/>
                  </a:moveTo>
                  <a:lnTo>
                    <a:pt x="16380" y="331"/>
                  </a:lnTo>
                  <a:cubicBezTo>
                    <a:pt x="16272" y="124"/>
                    <a:pt x="16092" y="0"/>
                    <a:pt x="15888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5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62"/>
                    <a:pt x="21477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7B8D7A51-3A7F-814E-BBFB-9A3E48501DE7}"/>
                </a:ext>
              </a:extLst>
            </p:cNvPr>
            <p:cNvSpPr/>
            <p:nvPr/>
          </p:nvSpPr>
          <p:spPr>
            <a:xfrm>
              <a:off x="5269034" y="452613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TextBox 15">
              <a:extLst>
                <a:ext uri="{FF2B5EF4-FFF2-40B4-BE49-F238E27FC236}">
                  <a16:creationId xmlns:a16="http://schemas.microsoft.com/office/drawing/2014/main" id="{AD4CA2CA-9A8D-D542-A0E5-B143D5D8519F}"/>
                </a:ext>
              </a:extLst>
            </p:cNvPr>
            <p:cNvSpPr txBox="1"/>
            <p:nvPr/>
          </p:nvSpPr>
          <p:spPr>
            <a:xfrm>
              <a:off x="5330160" y="3763125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1" name="TextBox 21">
              <a:extLst>
                <a:ext uri="{FF2B5EF4-FFF2-40B4-BE49-F238E27FC236}">
                  <a16:creationId xmlns:a16="http://schemas.microsoft.com/office/drawing/2014/main" id="{826AAEEF-BC8F-E74A-9B0D-B587D09553B8}"/>
                </a:ext>
              </a:extLst>
            </p:cNvPr>
            <p:cNvSpPr txBox="1"/>
            <p:nvPr/>
          </p:nvSpPr>
          <p:spPr>
            <a:xfrm>
              <a:off x="5342866" y="466008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5" name="Graphic 25" descr="Customer review with solid fill">
              <a:extLst>
                <a:ext uri="{FF2B5EF4-FFF2-40B4-BE49-F238E27FC236}">
                  <a16:creationId xmlns:a16="http://schemas.microsoft.com/office/drawing/2014/main" id="{38A55DFE-2C99-0A4F-9305-AE97DD138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782521" y="3021413"/>
              <a:ext cx="637235" cy="637235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2F5C8F9-87F9-4180-B246-DD3DBF96ECEE}"/>
              </a:ext>
            </a:extLst>
          </p:cNvPr>
          <p:cNvGrpSpPr/>
          <p:nvPr/>
        </p:nvGrpSpPr>
        <p:grpSpPr>
          <a:xfrm>
            <a:off x="6877541" y="1694627"/>
            <a:ext cx="2584254" cy="2257713"/>
            <a:chOff x="6884970" y="1694627"/>
            <a:chExt cx="2584254" cy="2257713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7CD2ECA0-B63D-B742-9C36-ED157C130690}"/>
                </a:ext>
              </a:extLst>
            </p:cNvPr>
            <p:cNvSpPr/>
            <p:nvPr/>
          </p:nvSpPr>
          <p:spPr>
            <a:xfrm>
              <a:off x="6884970" y="1694627"/>
              <a:ext cx="2584254" cy="2257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600" extrusionOk="0">
                  <a:moveTo>
                    <a:pt x="21465" y="10469"/>
                  </a:moveTo>
                  <a:lnTo>
                    <a:pt x="16368" y="331"/>
                  </a:lnTo>
                  <a:cubicBezTo>
                    <a:pt x="16260" y="124"/>
                    <a:pt x="16080" y="0"/>
                    <a:pt x="15876" y="0"/>
                  </a:cubicBezTo>
                  <a:lnTo>
                    <a:pt x="5670" y="0"/>
                  </a:lnTo>
                  <a:cubicBezTo>
                    <a:pt x="5466" y="0"/>
                    <a:pt x="5274" y="124"/>
                    <a:pt x="5178" y="331"/>
                  </a:cubicBezTo>
                  <a:lnTo>
                    <a:pt x="81" y="10469"/>
                  </a:lnTo>
                  <a:cubicBezTo>
                    <a:pt x="-27" y="10676"/>
                    <a:pt x="-27" y="10924"/>
                    <a:pt x="81" y="11131"/>
                  </a:cubicBezTo>
                  <a:lnTo>
                    <a:pt x="5178" y="21269"/>
                  </a:lnTo>
                  <a:cubicBezTo>
                    <a:pt x="5286" y="21476"/>
                    <a:pt x="5466" y="21600"/>
                    <a:pt x="5670" y="21600"/>
                  </a:cubicBezTo>
                  <a:lnTo>
                    <a:pt x="15876" y="21600"/>
                  </a:lnTo>
                  <a:cubicBezTo>
                    <a:pt x="16080" y="21600"/>
                    <a:pt x="16272" y="21476"/>
                    <a:pt x="16368" y="21269"/>
                  </a:cubicBezTo>
                  <a:lnTo>
                    <a:pt x="21465" y="11131"/>
                  </a:lnTo>
                  <a:cubicBezTo>
                    <a:pt x="21573" y="10924"/>
                    <a:pt x="21573" y="10676"/>
                    <a:pt x="21465" y="10469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53943B6-CE88-8146-8D84-44110F541085}"/>
                </a:ext>
              </a:extLst>
            </p:cNvPr>
            <p:cNvSpPr/>
            <p:nvPr/>
          </p:nvSpPr>
          <p:spPr>
            <a:xfrm>
              <a:off x="7344993" y="1694627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600" extrusionOk="0">
                  <a:moveTo>
                    <a:pt x="21407" y="9627"/>
                  </a:moveTo>
                  <a:lnTo>
                    <a:pt x="19526" y="1173"/>
                  </a:lnTo>
                  <a:cubicBezTo>
                    <a:pt x="19357" y="440"/>
                    <a:pt x="19074" y="0"/>
                    <a:pt x="18754" y="0"/>
                  </a:cubicBezTo>
                  <a:lnTo>
                    <a:pt x="2780" y="0"/>
                  </a:lnTo>
                  <a:cubicBezTo>
                    <a:pt x="2460" y="0"/>
                    <a:pt x="2159" y="440"/>
                    <a:pt x="2009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9" y="20427"/>
                  </a:lnTo>
                  <a:cubicBezTo>
                    <a:pt x="2178" y="21160"/>
                    <a:pt x="2460" y="21600"/>
                    <a:pt x="2780" y="21600"/>
                  </a:cubicBezTo>
                  <a:lnTo>
                    <a:pt x="18754" y="21600"/>
                  </a:lnTo>
                  <a:cubicBezTo>
                    <a:pt x="19074" y="21600"/>
                    <a:pt x="19375" y="21160"/>
                    <a:pt x="19526" y="20427"/>
                  </a:cubicBezTo>
                  <a:lnTo>
                    <a:pt x="21407" y="11973"/>
                  </a:lnTo>
                  <a:cubicBezTo>
                    <a:pt x="21558" y="11240"/>
                    <a:pt x="21558" y="10360"/>
                    <a:pt x="21407" y="9627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TextBox 14">
              <a:extLst>
                <a:ext uri="{FF2B5EF4-FFF2-40B4-BE49-F238E27FC236}">
                  <a16:creationId xmlns:a16="http://schemas.microsoft.com/office/drawing/2014/main" id="{7FB897A1-C3DD-8D40-86D0-AE87AFB0189D}"/>
                </a:ext>
              </a:extLst>
            </p:cNvPr>
            <p:cNvSpPr txBox="1"/>
            <p:nvPr/>
          </p:nvSpPr>
          <p:spPr>
            <a:xfrm>
              <a:off x="7406119" y="2456312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19" name="TextBox 19">
              <a:extLst>
                <a:ext uri="{FF2B5EF4-FFF2-40B4-BE49-F238E27FC236}">
                  <a16:creationId xmlns:a16="http://schemas.microsoft.com/office/drawing/2014/main" id="{4C799665-DDD2-FD4C-9169-D620C0464DC0}"/>
                </a:ext>
              </a:extLst>
            </p:cNvPr>
            <p:cNvSpPr txBox="1"/>
            <p:nvPr/>
          </p:nvSpPr>
          <p:spPr>
            <a:xfrm>
              <a:off x="7418825" y="1828578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pic>
          <p:nvPicPr>
            <p:cNvPr id="26" name="Graphic 26" descr="Handshake with solid fill">
              <a:extLst>
                <a:ext uri="{FF2B5EF4-FFF2-40B4-BE49-F238E27FC236}">
                  <a16:creationId xmlns:a16="http://schemas.microsoft.com/office/drawing/2014/main" id="{0931CE4B-273D-D242-B550-6E053C6DECC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858480" y="3205959"/>
              <a:ext cx="637235" cy="637235"/>
            </a:xfrm>
            <a:prstGeom prst="rect">
              <a:avLst/>
            </a:prstGeom>
          </p:spPr>
        </p:pic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30CEE43-E2E2-4D2C-96DC-BA630DAD4421}"/>
              </a:ext>
            </a:extLst>
          </p:cNvPr>
          <p:cNvGrpSpPr/>
          <p:nvPr/>
        </p:nvGrpSpPr>
        <p:grpSpPr>
          <a:xfrm>
            <a:off x="8946610" y="2905659"/>
            <a:ext cx="2574169" cy="2256271"/>
            <a:chOff x="8946609" y="2905659"/>
            <a:chExt cx="2574169" cy="2256271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7318D42D-127D-C244-94E2-BADF52D6D927}"/>
                </a:ext>
              </a:extLst>
            </p:cNvPr>
            <p:cNvSpPr/>
            <p:nvPr/>
          </p:nvSpPr>
          <p:spPr>
            <a:xfrm>
              <a:off x="8946609" y="2905659"/>
              <a:ext cx="2574169" cy="22562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15703" y="0"/>
                  </a:moveTo>
                  <a:lnTo>
                    <a:pt x="5819" y="0"/>
                  </a:lnTo>
                  <a:cubicBezTo>
                    <a:pt x="5506" y="0"/>
                    <a:pt x="5216" y="193"/>
                    <a:pt x="5060" y="497"/>
                  </a:cubicBezTo>
                  <a:lnTo>
                    <a:pt x="118" y="10296"/>
                  </a:lnTo>
                  <a:cubicBezTo>
                    <a:pt x="-39" y="10614"/>
                    <a:pt x="-39" y="10986"/>
                    <a:pt x="118" y="11304"/>
                  </a:cubicBezTo>
                  <a:lnTo>
                    <a:pt x="5060" y="21103"/>
                  </a:lnTo>
                  <a:cubicBezTo>
                    <a:pt x="5216" y="21421"/>
                    <a:pt x="5506" y="21600"/>
                    <a:pt x="5819" y="21600"/>
                  </a:cubicBezTo>
                  <a:lnTo>
                    <a:pt x="15703" y="21600"/>
                  </a:lnTo>
                  <a:cubicBezTo>
                    <a:pt x="16016" y="21600"/>
                    <a:pt x="16306" y="21407"/>
                    <a:pt x="16462" y="21103"/>
                  </a:cubicBezTo>
                  <a:lnTo>
                    <a:pt x="21404" y="11304"/>
                  </a:lnTo>
                  <a:cubicBezTo>
                    <a:pt x="21561" y="10986"/>
                    <a:pt x="21561" y="10614"/>
                    <a:pt x="21404" y="10296"/>
                  </a:cubicBezTo>
                  <a:lnTo>
                    <a:pt x="16462" y="497"/>
                  </a:lnTo>
                  <a:cubicBezTo>
                    <a:pt x="16306" y="179"/>
                    <a:pt x="16016" y="0"/>
                    <a:pt x="15703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C4BE8C5B-C9F8-4043-B7F4-0FE4AC856747}"/>
                </a:ext>
              </a:extLst>
            </p:cNvPr>
            <p:cNvSpPr/>
            <p:nvPr/>
          </p:nvSpPr>
          <p:spPr>
            <a:xfrm>
              <a:off x="9401589" y="4524695"/>
              <a:ext cx="1664208" cy="637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600" extrusionOk="0">
                  <a:moveTo>
                    <a:pt x="21389" y="9627"/>
                  </a:moveTo>
                  <a:lnTo>
                    <a:pt x="19509" y="1173"/>
                  </a:lnTo>
                  <a:cubicBezTo>
                    <a:pt x="19340" y="440"/>
                    <a:pt x="19058" y="0"/>
                    <a:pt x="18738" y="0"/>
                  </a:cubicBezTo>
                  <a:lnTo>
                    <a:pt x="2778" y="0"/>
                  </a:lnTo>
                  <a:cubicBezTo>
                    <a:pt x="2458" y="0"/>
                    <a:pt x="2157" y="440"/>
                    <a:pt x="2007" y="1173"/>
                  </a:cubicBezTo>
                  <a:lnTo>
                    <a:pt x="127" y="9627"/>
                  </a:lnTo>
                  <a:cubicBezTo>
                    <a:pt x="-42" y="10360"/>
                    <a:pt x="-42" y="11240"/>
                    <a:pt x="127" y="11973"/>
                  </a:cubicBezTo>
                  <a:lnTo>
                    <a:pt x="2007" y="20427"/>
                  </a:lnTo>
                  <a:cubicBezTo>
                    <a:pt x="2176" y="21160"/>
                    <a:pt x="2458" y="21600"/>
                    <a:pt x="2778" y="21600"/>
                  </a:cubicBezTo>
                  <a:lnTo>
                    <a:pt x="18738" y="21600"/>
                  </a:lnTo>
                  <a:cubicBezTo>
                    <a:pt x="19058" y="21600"/>
                    <a:pt x="19359" y="21160"/>
                    <a:pt x="19509" y="20427"/>
                  </a:cubicBezTo>
                  <a:lnTo>
                    <a:pt x="21389" y="11973"/>
                  </a:lnTo>
                  <a:cubicBezTo>
                    <a:pt x="21558" y="11240"/>
                    <a:pt x="21558" y="10360"/>
                    <a:pt x="21389" y="962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TextBox 17">
              <a:extLst>
                <a:ext uri="{FF2B5EF4-FFF2-40B4-BE49-F238E27FC236}">
                  <a16:creationId xmlns:a16="http://schemas.microsoft.com/office/drawing/2014/main" id="{72BC7665-C93A-E045-89AE-71BDFABA9271}"/>
                </a:ext>
              </a:extLst>
            </p:cNvPr>
            <p:cNvSpPr txBox="1"/>
            <p:nvPr/>
          </p:nvSpPr>
          <p:spPr>
            <a:xfrm>
              <a:off x="9462715" y="3763125"/>
              <a:ext cx="1541957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quam. </a:t>
              </a:r>
            </a:p>
          </p:txBody>
        </p:sp>
        <p:sp>
          <p:nvSpPr>
            <p:cNvPr id="22" name="TextBox 22">
              <a:extLst>
                <a:ext uri="{FF2B5EF4-FFF2-40B4-BE49-F238E27FC236}">
                  <a16:creationId xmlns:a16="http://schemas.microsoft.com/office/drawing/2014/main" id="{9C2CEB0C-55D9-6F4A-BFBB-F8F0F4370FE5}"/>
                </a:ext>
              </a:extLst>
            </p:cNvPr>
            <p:cNvSpPr txBox="1"/>
            <p:nvPr/>
          </p:nvSpPr>
          <p:spPr>
            <a:xfrm>
              <a:off x="9475421" y="4658646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pic>
          <p:nvPicPr>
            <p:cNvPr id="27" name="Graphic 27" descr="Target Audience with solid fill">
              <a:extLst>
                <a:ext uri="{FF2B5EF4-FFF2-40B4-BE49-F238E27FC236}">
                  <a16:creationId xmlns:a16="http://schemas.microsoft.com/office/drawing/2014/main" id="{B8A2CC10-E6AA-7D46-897A-F36013D888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15076" y="3021413"/>
              <a:ext cx="637235" cy="6372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64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227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Hexagon Blocks – Slide Template</vt:lpstr>
      <vt:lpstr>Alternating Hexagon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Hexagon Blocks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2022-04-20T18:38:39Z</dcterms:modified>
  <cp:category>Text &amp; Tables</cp:category>
</cp:coreProperties>
</file>