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Hexagon Pair Process – Slide Template</a:t>
            </a:r>
          </a:p>
        </p:txBody>
      </p:sp>
      <p:sp>
        <p:nvSpPr>
          <p:cNvPr id="3" name="Freeform 11">
            <a:extLst>
              <a:ext uri="{FF2B5EF4-FFF2-40B4-BE49-F238E27FC236}">
                <a16:creationId xmlns:a16="http://schemas.microsoft.com/office/drawing/2014/main" id="{DC726324-0B81-2002-4364-3025306C5E8A}"/>
              </a:ext>
            </a:extLst>
          </p:cNvPr>
          <p:cNvSpPr/>
          <p:nvPr/>
        </p:nvSpPr>
        <p:spPr>
          <a:xfrm>
            <a:off x="977816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4" name="Freeform 12">
            <a:extLst>
              <a:ext uri="{FF2B5EF4-FFF2-40B4-BE49-F238E27FC236}">
                <a16:creationId xmlns:a16="http://schemas.microsoft.com/office/drawing/2014/main" id="{16594314-51FE-C8A8-6BBE-240E064F178F}"/>
              </a:ext>
            </a:extLst>
          </p:cNvPr>
          <p:cNvSpPr/>
          <p:nvPr/>
        </p:nvSpPr>
        <p:spPr>
          <a:xfrm>
            <a:off x="1382259" y="3552428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21F801DF-3E2D-BB78-B1B7-613D60C79DF3}"/>
              </a:ext>
            </a:extLst>
          </p:cNvPr>
          <p:cNvSpPr/>
          <p:nvPr/>
        </p:nvSpPr>
        <p:spPr>
          <a:xfrm>
            <a:off x="2351382" y="3668425"/>
            <a:ext cx="1678810" cy="1613354"/>
          </a:xfrm>
          <a:custGeom>
            <a:avLst/>
            <a:gdLst>
              <a:gd name="connsiteX0" fmla="*/ 75935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5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90 w 159404"/>
              <a:gd name="connsiteY10" fmla="*/ 1087 h 153189"/>
              <a:gd name="connsiteX11" fmla="*/ 155637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7 w 159404"/>
              <a:gd name="connsiteY14" fmla="*/ 110363 h 153189"/>
              <a:gd name="connsiteX15" fmla="*/ 83470 w 159404"/>
              <a:gd name="connsiteY15" fmla="*/ 152102 h 153189"/>
              <a:gd name="connsiteX16" fmla="*/ 75935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5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5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90" y="1087"/>
                </a:cubicBezTo>
                <a:lnTo>
                  <a:pt x="155637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7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5" y="152102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091C8B6E-F894-7FE6-735B-B467B175E4E0}"/>
              </a:ext>
            </a:extLst>
          </p:cNvPr>
          <p:cNvSpPr/>
          <p:nvPr/>
        </p:nvSpPr>
        <p:spPr>
          <a:xfrm>
            <a:off x="2755825" y="2859457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3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3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2"/>
                  <a:pt x="42894" y="92971"/>
                  <a:pt x="41445" y="92971"/>
                </a:cubicBezTo>
                <a:close/>
                <a:moveTo>
                  <a:pt x="41155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3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2" y="23406"/>
                  <a:pt x="76804" y="22246"/>
                </a:cubicBezTo>
                <a:lnTo>
                  <a:pt x="44343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1E56451C-A440-B655-D81A-859A473FF69B}"/>
              </a:ext>
            </a:extLst>
          </p:cNvPr>
          <p:cNvSpPr/>
          <p:nvPr/>
        </p:nvSpPr>
        <p:spPr>
          <a:xfrm>
            <a:off x="3731068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6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6 w 159404"/>
              <a:gd name="connsiteY4" fmla="*/ 139638 h 153189"/>
              <a:gd name="connsiteX5" fmla="*/ 134189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4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4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6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6" y="139638"/>
                </a:cubicBezTo>
                <a:lnTo>
                  <a:pt x="134189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4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4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677AC7BB-4BF5-5FFB-3C5E-FDAA0B15ACAB}"/>
              </a:ext>
            </a:extLst>
          </p:cNvPr>
          <p:cNvSpPr/>
          <p:nvPr/>
        </p:nvSpPr>
        <p:spPr>
          <a:xfrm>
            <a:off x="4135511" y="3552428"/>
            <a:ext cx="869926" cy="979151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4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4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1"/>
                  <a:pt x="42894" y="92971"/>
                  <a:pt x="41445" y="92971"/>
                </a:cubicBezTo>
                <a:close/>
                <a:moveTo>
                  <a:pt x="41156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4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3" y="23116"/>
                  <a:pt x="76804" y="21957"/>
                </a:cubicBezTo>
                <a:lnTo>
                  <a:pt x="44344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7C75DC1C-7CEA-0940-2BA8-CF9836ED64FA}"/>
              </a:ext>
            </a:extLst>
          </p:cNvPr>
          <p:cNvSpPr/>
          <p:nvPr/>
        </p:nvSpPr>
        <p:spPr>
          <a:xfrm>
            <a:off x="6487374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BD52F3F9-A68B-FA3F-0398-3F89AAFB575B}"/>
              </a:ext>
            </a:extLst>
          </p:cNvPr>
          <p:cNvSpPr/>
          <p:nvPr/>
        </p:nvSpPr>
        <p:spPr>
          <a:xfrm>
            <a:off x="6891817" y="3552428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1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1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6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C300CA0B-9013-15DE-8BD6-E1CAEE8ADDB0}"/>
              </a:ext>
            </a:extLst>
          </p:cNvPr>
          <p:cNvSpPr/>
          <p:nvPr/>
        </p:nvSpPr>
        <p:spPr>
          <a:xfrm>
            <a:off x="5104644" y="3668425"/>
            <a:ext cx="1678810" cy="1613354"/>
          </a:xfrm>
          <a:custGeom>
            <a:avLst/>
            <a:gdLst>
              <a:gd name="connsiteX0" fmla="*/ 75934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4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89 w 159404"/>
              <a:gd name="connsiteY10" fmla="*/ 1087 h 153189"/>
              <a:gd name="connsiteX11" fmla="*/ 155636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6 w 159404"/>
              <a:gd name="connsiteY14" fmla="*/ 110363 h 153189"/>
              <a:gd name="connsiteX15" fmla="*/ 83470 w 159404"/>
              <a:gd name="connsiteY15" fmla="*/ 152102 h 153189"/>
              <a:gd name="connsiteX16" fmla="*/ 75934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4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4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89" y="1087"/>
                </a:cubicBezTo>
                <a:lnTo>
                  <a:pt x="155636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6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4" y="152102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7FFEF07F-A0C7-5DC1-9AFE-6F0EB5CCC5EF}"/>
              </a:ext>
            </a:extLst>
          </p:cNvPr>
          <p:cNvSpPr/>
          <p:nvPr/>
        </p:nvSpPr>
        <p:spPr>
          <a:xfrm>
            <a:off x="5509088" y="2859457"/>
            <a:ext cx="869926" cy="979151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4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4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2"/>
                  <a:pt x="42894" y="92971"/>
                  <a:pt x="41445" y="92971"/>
                </a:cubicBezTo>
                <a:close/>
                <a:moveTo>
                  <a:pt x="41156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4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3" y="23406"/>
                  <a:pt x="76804" y="22246"/>
                </a:cubicBezTo>
                <a:lnTo>
                  <a:pt x="44344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F5A3CA17-B71E-1DA5-7E07-7E6E6C936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5197" y="3100180"/>
            <a:ext cx="497706" cy="497706"/>
          </a:xfrm>
          <a:prstGeom prst="rect">
            <a:avLst/>
          </a:prstGeom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0E4BB842-39D7-ECB9-00F3-5F0C1A2B9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7926" y="3793150"/>
            <a:ext cx="497706" cy="497706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69E8A2B6-6C05-A033-2A9B-E8529ED240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1620" y="3793150"/>
            <a:ext cx="497706" cy="497706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6E63EA84-CE11-6B00-9116-E8BD3E2FBD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8368" y="3793150"/>
            <a:ext cx="497706" cy="497706"/>
          </a:xfrm>
          <a:prstGeom prst="rect">
            <a:avLst/>
          </a:prstGeom>
        </p:spPr>
      </p:pic>
      <p:pic>
        <p:nvPicPr>
          <p:cNvPr id="17" name="Graphic 16" descr="Research with solid fill">
            <a:extLst>
              <a:ext uri="{FF2B5EF4-FFF2-40B4-BE49-F238E27FC236}">
                <a16:creationId xmlns:a16="http://schemas.microsoft.com/office/drawing/2014/main" id="{ECCFE989-6BD3-D151-F570-13BAFC769C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41934" y="3100180"/>
            <a:ext cx="497706" cy="49770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1F87811-0FB2-0EA2-906D-2FBA75CF81A6}"/>
              </a:ext>
            </a:extLst>
          </p:cNvPr>
          <p:cNvGrpSpPr/>
          <p:nvPr/>
        </p:nvGrpSpPr>
        <p:grpSpPr>
          <a:xfrm>
            <a:off x="2672145" y="4021235"/>
            <a:ext cx="1037285" cy="1013639"/>
            <a:chOff x="332936" y="2707669"/>
            <a:chExt cx="2975111" cy="125730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D66A0F-6968-863F-270F-933491569838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799F8F-0E77-F396-20AD-3CD554EED8E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0D248A-936A-71C8-11C1-01D29993CE2A}"/>
              </a:ext>
            </a:extLst>
          </p:cNvPr>
          <p:cNvGrpSpPr/>
          <p:nvPr/>
        </p:nvGrpSpPr>
        <p:grpSpPr>
          <a:xfrm>
            <a:off x="5425408" y="4021235"/>
            <a:ext cx="1037285" cy="1013639"/>
            <a:chOff x="332936" y="2707669"/>
            <a:chExt cx="2975111" cy="125730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913119-2BB5-7F6D-E5CE-4BC9DB7EFEC4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F79B8E-01EC-A3CB-6CC0-BAAC9A12CF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BAB6369-5658-58BC-FAE6-976515C9A3B2}"/>
              </a:ext>
            </a:extLst>
          </p:cNvPr>
          <p:cNvGrpSpPr/>
          <p:nvPr/>
        </p:nvGrpSpPr>
        <p:grpSpPr>
          <a:xfrm>
            <a:off x="6808137" y="2409856"/>
            <a:ext cx="1037285" cy="1013639"/>
            <a:chOff x="332936" y="2707669"/>
            <a:chExt cx="2975111" cy="125730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DC4D10-DE76-8531-DBF7-BA4EE2A8B91E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530394-AD39-C8E7-D9F1-154D8D043CB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45B1C6-FA2B-2278-D2F3-185131544C07}"/>
              </a:ext>
            </a:extLst>
          </p:cNvPr>
          <p:cNvGrpSpPr/>
          <p:nvPr/>
        </p:nvGrpSpPr>
        <p:grpSpPr>
          <a:xfrm>
            <a:off x="4051831" y="2409856"/>
            <a:ext cx="1037285" cy="1013639"/>
            <a:chOff x="332936" y="2707669"/>
            <a:chExt cx="2975111" cy="125730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7C4937-FE51-4ACB-245B-C9F34C4290E4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E094038-159B-6595-10F6-2A3AFEFF3CF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A9D77-BA68-B274-9C25-9C91144B8D89}"/>
              </a:ext>
            </a:extLst>
          </p:cNvPr>
          <p:cNvGrpSpPr/>
          <p:nvPr/>
        </p:nvGrpSpPr>
        <p:grpSpPr>
          <a:xfrm>
            <a:off x="1298578" y="2409856"/>
            <a:ext cx="1037285" cy="1013639"/>
            <a:chOff x="332936" y="2707669"/>
            <a:chExt cx="2975111" cy="125730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F422ED-5DBB-87B2-A123-2BC6393A5283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816AA7C-D2D0-3185-F3E2-D7C3A796096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Hexagon Pair Process – Slide Template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D18470F-98DD-CCB2-A1D9-6DFA837E906D}"/>
              </a:ext>
            </a:extLst>
          </p:cNvPr>
          <p:cNvSpPr/>
          <p:nvPr/>
        </p:nvSpPr>
        <p:spPr>
          <a:xfrm>
            <a:off x="977816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000009C-956B-A461-CB8F-88D7D0EFE77D}"/>
              </a:ext>
            </a:extLst>
          </p:cNvPr>
          <p:cNvSpPr/>
          <p:nvPr/>
        </p:nvSpPr>
        <p:spPr>
          <a:xfrm>
            <a:off x="1382259" y="3552428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D92A11C-A055-D748-9C34-792AE25397E0}"/>
              </a:ext>
            </a:extLst>
          </p:cNvPr>
          <p:cNvSpPr/>
          <p:nvPr/>
        </p:nvSpPr>
        <p:spPr>
          <a:xfrm>
            <a:off x="2351382" y="3668425"/>
            <a:ext cx="1678810" cy="1613354"/>
          </a:xfrm>
          <a:custGeom>
            <a:avLst/>
            <a:gdLst>
              <a:gd name="connsiteX0" fmla="*/ 75935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5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90 w 159404"/>
              <a:gd name="connsiteY10" fmla="*/ 1087 h 153189"/>
              <a:gd name="connsiteX11" fmla="*/ 155637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7 w 159404"/>
              <a:gd name="connsiteY14" fmla="*/ 110363 h 153189"/>
              <a:gd name="connsiteX15" fmla="*/ 83470 w 159404"/>
              <a:gd name="connsiteY15" fmla="*/ 152102 h 153189"/>
              <a:gd name="connsiteX16" fmla="*/ 75935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5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5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90" y="1087"/>
                </a:cubicBezTo>
                <a:lnTo>
                  <a:pt x="155637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7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5" y="152102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F25B4C6-3ED5-C0A5-9CDF-D362DF1504D0}"/>
              </a:ext>
            </a:extLst>
          </p:cNvPr>
          <p:cNvSpPr/>
          <p:nvPr/>
        </p:nvSpPr>
        <p:spPr>
          <a:xfrm>
            <a:off x="2755825" y="2859457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3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3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2"/>
                  <a:pt x="42894" y="92971"/>
                  <a:pt x="41445" y="92971"/>
                </a:cubicBezTo>
                <a:close/>
                <a:moveTo>
                  <a:pt x="41155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3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2" y="23406"/>
                  <a:pt x="76804" y="22246"/>
                </a:cubicBezTo>
                <a:lnTo>
                  <a:pt x="44343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616D8E08-6F98-6D6C-6D06-4C6BAA12D169}"/>
              </a:ext>
            </a:extLst>
          </p:cNvPr>
          <p:cNvSpPr/>
          <p:nvPr/>
        </p:nvSpPr>
        <p:spPr>
          <a:xfrm>
            <a:off x="3731068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6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6 w 159404"/>
              <a:gd name="connsiteY4" fmla="*/ 139638 h 153189"/>
              <a:gd name="connsiteX5" fmla="*/ 134189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4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4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6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6" y="139638"/>
                </a:cubicBezTo>
                <a:lnTo>
                  <a:pt x="134189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4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4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DD742BA-7E95-52AA-21B4-09C613F6FB24}"/>
              </a:ext>
            </a:extLst>
          </p:cNvPr>
          <p:cNvSpPr/>
          <p:nvPr/>
        </p:nvSpPr>
        <p:spPr>
          <a:xfrm>
            <a:off x="4135511" y="3552428"/>
            <a:ext cx="869926" cy="979151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4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4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1"/>
                  <a:pt x="42894" y="92971"/>
                  <a:pt x="41445" y="92971"/>
                </a:cubicBezTo>
                <a:close/>
                <a:moveTo>
                  <a:pt x="41156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4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3" y="23116"/>
                  <a:pt x="76804" y="21957"/>
                </a:cubicBezTo>
                <a:lnTo>
                  <a:pt x="44344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9A026A7-8209-963C-EC8A-8A4CC4BBA893}"/>
              </a:ext>
            </a:extLst>
          </p:cNvPr>
          <p:cNvSpPr/>
          <p:nvPr/>
        </p:nvSpPr>
        <p:spPr>
          <a:xfrm>
            <a:off x="6487374" y="2111542"/>
            <a:ext cx="1678810" cy="161335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E2170571-5149-E595-3F46-211D611BF97E}"/>
              </a:ext>
            </a:extLst>
          </p:cNvPr>
          <p:cNvSpPr/>
          <p:nvPr/>
        </p:nvSpPr>
        <p:spPr>
          <a:xfrm>
            <a:off x="6891817" y="3552428"/>
            <a:ext cx="869926" cy="979151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1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1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6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A1472E79-8A5F-C52E-536E-60ECF92BB9F1}"/>
              </a:ext>
            </a:extLst>
          </p:cNvPr>
          <p:cNvSpPr/>
          <p:nvPr/>
        </p:nvSpPr>
        <p:spPr>
          <a:xfrm>
            <a:off x="5104644" y="3668425"/>
            <a:ext cx="1678810" cy="1613354"/>
          </a:xfrm>
          <a:custGeom>
            <a:avLst/>
            <a:gdLst>
              <a:gd name="connsiteX0" fmla="*/ 75934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4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89 w 159404"/>
              <a:gd name="connsiteY10" fmla="*/ 1087 h 153189"/>
              <a:gd name="connsiteX11" fmla="*/ 155636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6 w 159404"/>
              <a:gd name="connsiteY14" fmla="*/ 110363 h 153189"/>
              <a:gd name="connsiteX15" fmla="*/ 83470 w 159404"/>
              <a:gd name="connsiteY15" fmla="*/ 152102 h 153189"/>
              <a:gd name="connsiteX16" fmla="*/ 75934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4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4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89" y="1087"/>
                </a:cubicBezTo>
                <a:lnTo>
                  <a:pt x="155636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6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4" y="152102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DEF67393-14A1-89E7-72BF-6A1D625536B9}"/>
              </a:ext>
            </a:extLst>
          </p:cNvPr>
          <p:cNvSpPr/>
          <p:nvPr/>
        </p:nvSpPr>
        <p:spPr>
          <a:xfrm>
            <a:off x="5509088" y="2859457"/>
            <a:ext cx="869926" cy="979151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4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4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2"/>
                  <a:pt x="42894" y="92971"/>
                  <a:pt x="41445" y="92971"/>
                </a:cubicBezTo>
                <a:close/>
                <a:moveTo>
                  <a:pt x="41156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4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3" y="23406"/>
                  <a:pt x="76804" y="22246"/>
                </a:cubicBezTo>
                <a:lnTo>
                  <a:pt x="44344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C27480AC-A697-A922-42F7-95EBFFD04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5197" y="3100180"/>
            <a:ext cx="497706" cy="497706"/>
          </a:xfrm>
          <a:prstGeom prst="rect">
            <a:avLst/>
          </a:prstGeom>
        </p:spPr>
      </p:pic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ECCC75B1-199D-5A30-2629-FF9F7EFA7C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77926" y="3793150"/>
            <a:ext cx="497706" cy="497706"/>
          </a:xfrm>
          <a:prstGeom prst="rect">
            <a:avLst/>
          </a:prstGeom>
        </p:spPr>
      </p:pic>
      <p:pic>
        <p:nvPicPr>
          <p:cNvPr id="45" name="Graphic 44" descr="Hourglass 30% with solid fill">
            <a:extLst>
              <a:ext uri="{FF2B5EF4-FFF2-40B4-BE49-F238E27FC236}">
                <a16:creationId xmlns:a16="http://schemas.microsoft.com/office/drawing/2014/main" id="{8584DBE6-F672-80DF-AEC6-E93AAD5A08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1620" y="3793150"/>
            <a:ext cx="497706" cy="497706"/>
          </a:xfrm>
          <a:prstGeom prst="rect">
            <a:avLst/>
          </a:prstGeom>
        </p:spPr>
      </p:pic>
      <p:pic>
        <p:nvPicPr>
          <p:cNvPr id="46" name="Graphic 45" descr="Lightbulb with solid fill">
            <a:extLst>
              <a:ext uri="{FF2B5EF4-FFF2-40B4-BE49-F238E27FC236}">
                <a16:creationId xmlns:a16="http://schemas.microsoft.com/office/drawing/2014/main" id="{1E089A08-3531-D0F8-37CD-4DF7A9DE82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68368" y="3793150"/>
            <a:ext cx="497706" cy="497706"/>
          </a:xfrm>
          <a:prstGeom prst="rect">
            <a:avLst/>
          </a:prstGeom>
        </p:spPr>
      </p:pic>
      <p:pic>
        <p:nvPicPr>
          <p:cNvPr id="47" name="Graphic 46" descr="Research with solid fill">
            <a:extLst>
              <a:ext uri="{FF2B5EF4-FFF2-40B4-BE49-F238E27FC236}">
                <a16:creationId xmlns:a16="http://schemas.microsoft.com/office/drawing/2014/main" id="{9B6CEE1A-BEF5-C65F-5E3F-A230ED845B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41934" y="3100180"/>
            <a:ext cx="497706" cy="497706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09FDC75-712F-A15C-6B94-BBDF521DD74A}"/>
              </a:ext>
            </a:extLst>
          </p:cNvPr>
          <p:cNvGrpSpPr/>
          <p:nvPr/>
        </p:nvGrpSpPr>
        <p:grpSpPr>
          <a:xfrm>
            <a:off x="2672145" y="4021235"/>
            <a:ext cx="1037285" cy="1013639"/>
            <a:chOff x="332936" y="2707669"/>
            <a:chExt cx="2975111" cy="125730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76D6B97-D5E4-AFB3-4435-FDD90EE22054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63574A6-F006-FFA1-4CED-9D1A299208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8273432-D7E2-1777-5546-E6A232E96FAC}"/>
              </a:ext>
            </a:extLst>
          </p:cNvPr>
          <p:cNvGrpSpPr/>
          <p:nvPr/>
        </p:nvGrpSpPr>
        <p:grpSpPr>
          <a:xfrm>
            <a:off x="5425408" y="4021235"/>
            <a:ext cx="1037285" cy="1013639"/>
            <a:chOff x="332936" y="2707669"/>
            <a:chExt cx="2975111" cy="125730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50D5F6-C7D7-01D0-B305-1EC8C07CEBB8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4C440FA-C4A4-9952-A101-3793722370D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BA71653-B015-232D-E079-9A00C070ECBB}"/>
              </a:ext>
            </a:extLst>
          </p:cNvPr>
          <p:cNvGrpSpPr/>
          <p:nvPr/>
        </p:nvGrpSpPr>
        <p:grpSpPr>
          <a:xfrm>
            <a:off x="6808137" y="2409856"/>
            <a:ext cx="1037285" cy="1013639"/>
            <a:chOff x="332936" y="2707669"/>
            <a:chExt cx="2975111" cy="125730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FE2B0F-FC55-68BC-3B9C-5ACD8D0B757B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5CC669D-431E-8AAA-ABB3-EB2EF3DF0F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EF5D408-9AE6-B28B-8459-97B809BCD91A}"/>
              </a:ext>
            </a:extLst>
          </p:cNvPr>
          <p:cNvGrpSpPr/>
          <p:nvPr/>
        </p:nvGrpSpPr>
        <p:grpSpPr>
          <a:xfrm>
            <a:off x="4051831" y="2409856"/>
            <a:ext cx="1037285" cy="1013639"/>
            <a:chOff x="332936" y="2707669"/>
            <a:chExt cx="2975111" cy="125730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9B0000D-A0B2-6F0C-C165-63E0B0756CDE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6350B2-5D51-CB0E-921D-A294418DCFD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B156834-1CA7-9FFF-5814-0BFB07D999B9}"/>
              </a:ext>
            </a:extLst>
          </p:cNvPr>
          <p:cNvGrpSpPr/>
          <p:nvPr/>
        </p:nvGrpSpPr>
        <p:grpSpPr>
          <a:xfrm>
            <a:off x="1298578" y="2409856"/>
            <a:ext cx="1037285" cy="1013639"/>
            <a:chOff x="332936" y="2707669"/>
            <a:chExt cx="2975111" cy="125730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1B05CE-E480-A302-A954-BD8FFB5101B9}"/>
                </a:ext>
              </a:extLst>
            </p:cNvPr>
            <p:cNvSpPr txBox="1"/>
            <p:nvPr/>
          </p:nvSpPr>
          <p:spPr>
            <a:xfrm>
              <a:off x="332936" y="2707669"/>
              <a:ext cx="2926080" cy="3817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5357D2F-1817-D29D-BC6C-B4A2B5994E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7805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232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Hexagon Pair Process – Slide Template</vt:lpstr>
      <vt:lpstr>Alternating Hexagon Pair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Hexagon Pair Process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2024-04-03T18:32:44Z</dcterms:modified>
  <cp:category>Charts &amp; Diagrams</cp:category>
</cp:coreProperties>
</file>