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08" r:id="rId4"/>
    <p:sldId id="30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>
        <p:scale>
          <a:sx n="75" d="100"/>
          <a:sy n="75" d="100"/>
        </p:scale>
        <p:origin x="3750" y="16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Hexagon Pair Process – Slide Template</a:t>
            </a:r>
          </a:p>
        </p:txBody>
      </p:sp>
      <p:sp>
        <p:nvSpPr>
          <p:cNvPr id="3" name="Freeform 11">
            <a:extLst>
              <a:ext uri="{FF2B5EF4-FFF2-40B4-BE49-F238E27FC236}">
                <a16:creationId xmlns:a16="http://schemas.microsoft.com/office/drawing/2014/main" id="{DC726324-0B81-2002-4364-3025306C5E8A}"/>
              </a:ext>
            </a:extLst>
          </p:cNvPr>
          <p:cNvSpPr/>
          <p:nvPr/>
        </p:nvSpPr>
        <p:spPr>
          <a:xfrm>
            <a:off x="1637820" y="1672389"/>
            <a:ext cx="2082374" cy="2001184"/>
          </a:xfrm>
          <a:custGeom>
            <a:avLst/>
            <a:gdLst>
              <a:gd name="connsiteX0" fmla="*/ 83470 w 159404"/>
              <a:gd name="connsiteY0" fmla="*/ 1087 h 153189"/>
              <a:gd name="connsiteX1" fmla="*/ 155637 w 159404"/>
              <a:gd name="connsiteY1" fmla="*/ 42826 h 153189"/>
              <a:gd name="connsiteX2" fmla="*/ 159404 w 159404"/>
              <a:gd name="connsiteY2" fmla="*/ 49493 h 153189"/>
              <a:gd name="connsiteX3" fmla="*/ 159404 w 159404"/>
              <a:gd name="connsiteY3" fmla="*/ 132972 h 153189"/>
              <a:gd name="connsiteX4" fmla="*/ 155637 w 159404"/>
              <a:gd name="connsiteY4" fmla="*/ 139638 h 153189"/>
              <a:gd name="connsiteX5" fmla="*/ 134190 w 159404"/>
              <a:gd name="connsiteY5" fmla="*/ 152102 h 153189"/>
              <a:gd name="connsiteX6" fmla="*/ 126654 w 159404"/>
              <a:gd name="connsiteY6" fmla="*/ 152102 h 153189"/>
              <a:gd name="connsiteX7" fmla="*/ 83470 w 159404"/>
              <a:gd name="connsiteY7" fmla="*/ 127174 h 153189"/>
              <a:gd name="connsiteX8" fmla="*/ 75935 w 159404"/>
              <a:gd name="connsiteY8" fmla="*/ 127174 h 153189"/>
              <a:gd name="connsiteX9" fmla="*/ 32750 w 159404"/>
              <a:gd name="connsiteY9" fmla="*/ 152102 h 153189"/>
              <a:gd name="connsiteX10" fmla="*/ 25215 w 159404"/>
              <a:gd name="connsiteY10" fmla="*/ 152102 h 153189"/>
              <a:gd name="connsiteX11" fmla="*/ 3768 w 159404"/>
              <a:gd name="connsiteY11" fmla="*/ 139638 h 153189"/>
              <a:gd name="connsiteX12" fmla="*/ 0 w 159404"/>
              <a:gd name="connsiteY12" fmla="*/ 132972 h 153189"/>
              <a:gd name="connsiteX13" fmla="*/ 0 w 159404"/>
              <a:gd name="connsiteY13" fmla="*/ 49493 h 153189"/>
              <a:gd name="connsiteX14" fmla="*/ 3768 w 159404"/>
              <a:gd name="connsiteY14" fmla="*/ 42826 h 153189"/>
              <a:gd name="connsiteX15" fmla="*/ 75935 w 159404"/>
              <a:gd name="connsiteY15" fmla="*/ 1087 h 153189"/>
              <a:gd name="connsiteX16" fmla="*/ 83470 w 159404"/>
              <a:gd name="connsiteY16" fmla="*/ 1087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83470" y="1087"/>
                </a:moveTo>
                <a:lnTo>
                  <a:pt x="155637" y="42826"/>
                </a:lnTo>
                <a:cubicBezTo>
                  <a:pt x="157955" y="44276"/>
                  <a:pt x="159404" y="46594"/>
                  <a:pt x="159404" y="49493"/>
                </a:cubicBezTo>
                <a:lnTo>
                  <a:pt x="159404" y="132972"/>
                </a:lnTo>
                <a:cubicBezTo>
                  <a:pt x="159404" y="135580"/>
                  <a:pt x="157955" y="138189"/>
                  <a:pt x="155637" y="139638"/>
                </a:cubicBezTo>
                <a:lnTo>
                  <a:pt x="134190" y="152102"/>
                </a:lnTo>
                <a:cubicBezTo>
                  <a:pt x="131871" y="153551"/>
                  <a:pt x="128973" y="153551"/>
                  <a:pt x="126654" y="152102"/>
                </a:cubicBezTo>
                <a:lnTo>
                  <a:pt x="83470" y="127174"/>
                </a:lnTo>
                <a:cubicBezTo>
                  <a:pt x="81151" y="125725"/>
                  <a:pt x="78253" y="125725"/>
                  <a:pt x="75935" y="127174"/>
                </a:cubicBezTo>
                <a:lnTo>
                  <a:pt x="32750" y="152102"/>
                </a:lnTo>
                <a:cubicBezTo>
                  <a:pt x="30432" y="153551"/>
                  <a:pt x="27533" y="153551"/>
                  <a:pt x="25215" y="152102"/>
                </a:cubicBezTo>
                <a:lnTo>
                  <a:pt x="3768" y="139638"/>
                </a:lnTo>
                <a:cubicBezTo>
                  <a:pt x="1449" y="138189"/>
                  <a:pt x="0" y="135870"/>
                  <a:pt x="0" y="132972"/>
                </a:cubicBezTo>
                <a:lnTo>
                  <a:pt x="0" y="49493"/>
                </a:lnTo>
                <a:cubicBezTo>
                  <a:pt x="0" y="46884"/>
                  <a:pt x="1449" y="44276"/>
                  <a:pt x="3768" y="42826"/>
                </a:cubicBezTo>
                <a:lnTo>
                  <a:pt x="75935" y="1087"/>
                </a:lnTo>
                <a:cubicBezTo>
                  <a:pt x="78253" y="-362"/>
                  <a:pt x="81151" y="-362"/>
                  <a:pt x="83470" y="1087"/>
                </a:cubicBezTo>
                <a:close/>
              </a:path>
            </a:pathLst>
          </a:custGeom>
          <a:solidFill>
            <a:srgbClr val="4ABDE8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Freeform 12">
            <a:extLst>
              <a:ext uri="{FF2B5EF4-FFF2-40B4-BE49-F238E27FC236}">
                <a16:creationId xmlns:a16="http://schemas.microsoft.com/office/drawing/2014/main" id="{16594314-51FE-C8A8-6BBE-240E064F178F}"/>
              </a:ext>
            </a:extLst>
          </p:cNvPr>
          <p:cNvSpPr/>
          <p:nvPr/>
        </p:nvSpPr>
        <p:spPr>
          <a:xfrm>
            <a:off x="2139485" y="3459645"/>
            <a:ext cx="1079045" cy="1214526"/>
          </a:xfrm>
          <a:custGeom>
            <a:avLst/>
            <a:gdLst>
              <a:gd name="connsiteX0" fmla="*/ 41155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2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2 w 82600"/>
              <a:gd name="connsiteY12" fmla="*/ 91812 h 92971"/>
              <a:gd name="connsiteX13" fmla="*/ 41445 w 82600"/>
              <a:gd name="connsiteY13" fmla="*/ 92971 h 92971"/>
              <a:gd name="connsiteX14" fmla="*/ 41155 w 82600"/>
              <a:gd name="connsiteY14" fmla="*/ 2246 h 92971"/>
              <a:gd name="connsiteX15" fmla="*/ 37677 w 82600"/>
              <a:gd name="connsiteY15" fmla="*/ 3116 h 92971"/>
              <a:gd name="connsiteX16" fmla="*/ 5217 w 82600"/>
              <a:gd name="connsiteY16" fmla="*/ 21957 h 92971"/>
              <a:gd name="connsiteX17" fmla="*/ 1739 w 82600"/>
              <a:gd name="connsiteY17" fmla="*/ 27754 h 92971"/>
              <a:gd name="connsiteX18" fmla="*/ 1739 w 82600"/>
              <a:gd name="connsiteY18" fmla="*/ 65145 h 92971"/>
              <a:gd name="connsiteX19" fmla="*/ 5217 w 82600"/>
              <a:gd name="connsiteY19" fmla="*/ 70942 h 92971"/>
              <a:gd name="connsiteX20" fmla="*/ 37677 w 82600"/>
              <a:gd name="connsiteY20" fmla="*/ 89783 h 92971"/>
              <a:gd name="connsiteX21" fmla="*/ 44343 w 82600"/>
              <a:gd name="connsiteY21" fmla="*/ 89783 h 92971"/>
              <a:gd name="connsiteX22" fmla="*/ 76804 w 82600"/>
              <a:gd name="connsiteY22" fmla="*/ 70942 h 92971"/>
              <a:gd name="connsiteX23" fmla="*/ 80282 w 82600"/>
              <a:gd name="connsiteY23" fmla="*/ 65145 h 92971"/>
              <a:gd name="connsiteX24" fmla="*/ 80282 w 82600"/>
              <a:gd name="connsiteY24" fmla="*/ 27754 h 92971"/>
              <a:gd name="connsiteX25" fmla="*/ 76804 w 82600"/>
              <a:gd name="connsiteY25" fmla="*/ 21957 h 92971"/>
              <a:gd name="connsiteX26" fmla="*/ 44343 w 82600"/>
              <a:gd name="connsiteY26" fmla="*/ 3116 h 92971"/>
              <a:gd name="connsiteX27" fmla="*/ 40865 w 82600"/>
              <a:gd name="connsiteY27" fmla="*/ 224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5" y="92971"/>
                </a:moveTo>
                <a:cubicBezTo>
                  <a:pt x="39706" y="92971"/>
                  <a:pt x="37967" y="92681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2" y="1087"/>
                </a:cubicBezTo>
                <a:lnTo>
                  <a:pt x="78253" y="19928"/>
                </a:lnTo>
                <a:cubicBezTo>
                  <a:pt x="80862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2" y="71232"/>
                  <a:pt x="78253" y="72971"/>
                </a:cubicBezTo>
                <a:lnTo>
                  <a:pt x="45792" y="91812"/>
                </a:lnTo>
                <a:cubicBezTo>
                  <a:pt x="44343" y="92681"/>
                  <a:pt x="42894" y="92971"/>
                  <a:pt x="41445" y="92971"/>
                </a:cubicBezTo>
                <a:close/>
                <a:moveTo>
                  <a:pt x="41155" y="2246"/>
                </a:moveTo>
                <a:cubicBezTo>
                  <a:pt x="39996" y="2246"/>
                  <a:pt x="38837" y="2536"/>
                  <a:pt x="37677" y="3116"/>
                </a:cubicBezTo>
                <a:lnTo>
                  <a:pt x="5217" y="21957"/>
                </a:lnTo>
                <a:cubicBezTo>
                  <a:pt x="3188" y="23116"/>
                  <a:pt x="1739" y="25435"/>
                  <a:pt x="1739" y="27754"/>
                </a:cubicBezTo>
                <a:lnTo>
                  <a:pt x="1739" y="65145"/>
                </a:lnTo>
                <a:cubicBezTo>
                  <a:pt x="1739" y="67464"/>
                  <a:pt x="2898" y="69783"/>
                  <a:pt x="5217" y="70942"/>
                </a:cubicBezTo>
                <a:lnTo>
                  <a:pt x="37677" y="89783"/>
                </a:lnTo>
                <a:cubicBezTo>
                  <a:pt x="39706" y="90942"/>
                  <a:pt x="42315" y="90942"/>
                  <a:pt x="44343" y="89783"/>
                </a:cubicBezTo>
                <a:lnTo>
                  <a:pt x="76804" y="70942"/>
                </a:lnTo>
                <a:cubicBezTo>
                  <a:pt x="78833" y="69783"/>
                  <a:pt x="80282" y="67464"/>
                  <a:pt x="80282" y="65145"/>
                </a:cubicBezTo>
                <a:lnTo>
                  <a:pt x="80282" y="27754"/>
                </a:lnTo>
                <a:cubicBezTo>
                  <a:pt x="80282" y="25435"/>
                  <a:pt x="79122" y="23116"/>
                  <a:pt x="76804" y="21957"/>
                </a:cubicBezTo>
                <a:lnTo>
                  <a:pt x="44343" y="3116"/>
                </a:lnTo>
                <a:cubicBezTo>
                  <a:pt x="43184" y="2536"/>
                  <a:pt x="42025" y="2246"/>
                  <a:pt x="40865" y="2246"/>
                </a:cubicBezTo>
                <a:close/>
              </a:path>
            </a:pathLst>
          </a:custGeom>
          <a:solidFill>
            <a:srgbClr val="4ABDE8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 13">
            <a:extLst>
              <a:ext uri="{FF2B5EF4-FFF2-40B4-BE49-F238E27FC236}">
                <a16:creationId xmlns:a16="http://schemas.microsoft.com/office/drawing/2014/main" id="{21F801DF-3E2D-BB78-B1B7-613D60C79DF3}"/>
              </a:ext>
            </a:extLst>
          </p:cNvPr>
          <p:cNvSpPr/>
          <p:nvPr/>
        </p:nvSpPr>
        <p:spPr>
          <a:xfrm>
            <a:off x="3341574" y="3603527"/>
            <a:ext cx="2082374" cy="2001184"/>
          </a:xfrm>
          <a:custGeom>
            <a:avLst/>
            <a:gdLst>
              <a:gd name="connsiteX0" fmla="*/ 75935 w 159404"/>
              <a:gd name="connsiteY0" fmla="*/ 152102 h 153189"/>
              <a:gd name="connsiteX1" fmla="*/ 3768 w 159404"/>
              <a:gd name="connsiteY1" fmla="*/ 110363 h 153189"/>
              <a:gd name="connsiteX2" fmla="*/ 0 w 159404"/>
              <a:gd name="connsiteY2" fmla="*/ 103696 h 153189"/>
              <a:gd name="connsiteX3" fmla="*/ 0 w 159404"/>
              <a:gd name="connsiteY3" fmla="*/ 20217 h 153189"/>
              <a:gd name="connsiteX4" fmla="*/ 3768 w 159404"/>
              <a:gd name="connsiteY4" fmla="*/ 13551 h 153189"/>
              <a:gd name="connsiteX5" fmla="*/ 25215 w 159404"/>
              <a:gd name="connsiteY5" fmla="*/ 1087 h 153189"/>
              <a:gd name="connsiteX6" fmla="*/ 32750 w 159404"/>
              <a:gd name="connsiteY6" fmla="*/ 1087 h 153189"/>
              <a:gd name="connsiteX7" fmla="*/ 75935 w 159404"/>
              <a:gd name="connsiteY7" fmla="*/ 26015 h 153189"/>
              <a:gd name="connsiteX8" fmla="*/ 83470 w 159404"/>
              <a:gd name="connsiteY8" fmla="*/ 26015 h 153189"/>
              <a:gd name="connsiteX9" fmla="*/ 126654 w 159404"/>
              <a:gd name="connsiteY9" fmla="*/ 1087 h 153189"/>
              <a:gd name="connsiteX10" fmla="*/ 134190 w 159404"/>
              <a:gd name="connsiteY10" fmla="*/ 1087 h 153189"/>
              <a:gd name="connsiteX11" fmla="*/ 155637 w 159404"/>
              <a:gd name="connsiteY11" fmla="*/ 13551 h 153189"/>
              <a:gd name="connsiteX12" fmla="*/ 159404 w 159404"/>
              <a:gd name="connsiteY12" fmla="*/ 20217 h 153189"/>
              <a:gd name="connsiteX13" fmla="*/ 159404 w 159404"/>
              <a:gd name="connsiteY13" fmla="*/ 103696 h 153189"/>
              <a:gd name="connsiteX14" fmla="*/ 155637 w 159404"/>
              <a:gd name="connsiteY14" fmla="*/ 110363 h 153189"/>
              <a:gd name="connsiteX15" fmla="*/ 83470 w 159404"/>
              <a:gd name="connsiteY15" fmla="*/ 152102 h 153189"/>
              <a:gd name="connsiteX16" fmla="*/ 75935 w 159404"/>
              <a:gd name="connsiteY16" fmla="*/ 152102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75935" y="152102"/>
                </a:moveTo>
                <a:lnTo>
                  <a:pt x="3768" y="110363"/>
                </a:lnTo>
                <a:cubicBezTo>
                  <a:pt x="1449" y="108914"/>
                  <a:pt x="0" y="106595"/>
                  <a:pt x="0" y="103696"/>
                </a:cubicBezTo>
                <a:lnTo>
                  <a:pt x="0" y="20217"/>
                </a:lnTo>
                <a:cubicBezTo>
                  <a:pt x="0" y="17609"/>
                  <a:pt x="1449" y="15000"/>
                  <a:pt x="3768" y="13551"/>
                </a:cubicBezTo>
                <a:lnTo>
                  <a:pt x="25215" y="1087"/>
                </a:lnTo>
                <a:cubicBezTo>
                  <a:pt x="27533" y="-362"/>
                  <a:pt x="30432" y="-362"/>
                  <a:pt x="32750" y="1087"/>
                </a:cubicBezTo>
                <a:lnTo>
                  <a:pt x="75935" y="26015"/>
                </a:lnTo>
                <a:cubicBezTo>
                  <a:pt x="78253" y="27464"/>
                  <a:pt x="81151" y="27464"/>
                  <a:pt x="83470" y="26015"/>
                </a:cubicBezTo>
                <a:lnTo>
                  <a:pt x="126654" y="1087"/>
                </a:lnTo>
                <a:cubicBezTo>
                  <a:pt x="128973" y="-362"/>
                  <a:pt x="131871" y="-362"/>
                  <a:pt x="134190" y="1087"/>
                </a:cubicBezTo>
                <a:lnTo>
                  <a:pt x="155637" y="13551"/>
                </a:lnTo>
                <a:cubicBezTo>
                  <a:pt x="157955" y="15000"/>
                  <a:pt x="159404" y="17319"/>
                  <a:pt x="159404" y="20217"/>
                </a:cubicBezTo>
                <a:lnTo>
                  <a:pt x="159404" y="103696"/>
                </a:lnTo>
                <a:cubicBezTo>
                  <a:pt x="159404" y="106305"/>
                  <a:pt x="157955" y="108914"/>
                  <a:pt x="155637" y="110363"/>
                </a:cubicBezTo>
                <a:lnTo>
                  <a:pt x="83470" y="152102"/>
                </a:lnTo>
                <a:cubicBezTo>
                  <a:pt x="81151" y="153551"/>
                  <a:pt x="78253" y="153551"/>
                  <a:pt x="75935" y="152102"/>
                </a:cubicBezTo>
                <a:close/>
              </a:path>
            </a:pathLst>
          </a:custGeom>
          <a:solidFill>
            <a:srgbClr val="F6A44C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 14">
            <a:extLst>
              <a:ext uri="{FF2B5EF4-FFF2-40B4-BE49-F238E27FC236}">
                <a16:creationId xmlns:a16="http://schemas.microsoft.com/office/drawing/2014/main" id="{091C8B6E-F894-7FE6-735B-B467B175E4E0}"/>
              </a:ext>
            </a:extLst>
          </p:cNvPr>
          <p:cNvSpPr/>
          <p:nvPr/>
        </p:nvSpPr>
        <p:spPr>
          <a:xfrm>
            <a:off x="3843239" y="2600093"/>
            <a:ext cx="1079045" cy="1214526"/>
          </a:xfrm>
          <a:custGeom>
            <a:avLst/>
            <a:gdLst>
              <a:gd name="connsiteX0" fmla="*/ 41155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2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2 w 82600"/>
              <a:gd name="connsiteY12" fmla="*/ 91812 h 92971"/>
              <a:gd name="connsiteX13" fmla="*/ 41445 w 82600"/>
              <a:gd name="connsiteY13" fmla="*/ 92971 h 92971"/>
              <a:gd name="connsiteX14" fmla="*/ 41155 w 82600"/>
              <a:gd name="connsiteY14" fmla="*/ 2536 h 92971"/>
              <a:gd name="connsiteX15" fmla="*/ 37677 w 82600"/>
              <a:gd name="connsiteY15" fmla="*/ 3406 h 92971"/>
              <a:gd name="connsiteX16" fmla="*/ 5217 w 82600"/>
              <a:gd name="connsiteY16" fmla="*/ 22246 h 92971"/>
              <a:gd name="connsiteX17" fmla="*/ 1739 w 82600"/>
              <a:gd name="connsiteY17" fmla="*/ 28044 h 92971"/>
              <a:gd name="connsiteX18" fmla="*/ 1739 w 82600"/>
              <a:gd name="connsiteY18" fmla="*/ 65435 h 92971"/>
              <a:gd name="connsiteX19" fmla="*/ 5217 w 82600"/>
              <a:gd name="connsiteY19" fmla="*/ 71232 h 92971"/>
              <a:gd name="connsiteX20" fmla="*/ 37677 w 82600"/>
              <a:gd name="connsiteY20" fmla="*/ 90073 h 92971"/>
              <a:gd name="connsiteX21" fmla="*/ 44343 w 82600"/>
              <a:gd name="connsiteY21" fmla="*/ 90073 h 92971"/>
              <a:gd name="connsiteX22" fmla="*/ 76804 w 82600"/>
              <a:gd name="connsiteY22" fmla="*/ 71232 h 92971"/>
              <a:gd name="connsiteX23" fmla="*/ 80282 w 82600"/>
              <a:gd name="connsiteY23" fmla="*/ 65435 h 92971"/>
              <a:gd name="connsiteX24" fmla="*/ 80282 w 82600"/>
              <a:gd name="connsiteY24" fmla="*/ 28044 h 92971"/>
              <a:gd name="connsiteX25" fmla="*/ 76804 w 82600"/>
              <a:gd name="connsiteY25" fmla="*/ 22246 h 92971"/>
              <a:gd name="connsiteX26" fmla="*/ 44343 w 82600"/>
              <a:gd name="connsiteY26" fmla="*/ 3406 h 92971"/>
              <a:gd name="connsiteX27" fmla="*/ 40865 w 82600"/>
              <a:gd name="connsiteY27" fmla="*/ 253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5" y="92971"/>
                </a:moveTo>
                <a:cubicBezTo>
                  <a:pt x="39706" y="92971"/>
                  <a:pt x="37967" y="92682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2" y="1087"/>
                </a:cubicBezTo>
                <a:lnTo>
                  <a:pt x="78253" y="19928"/>
                </a:lnTo>
                <a:cubicBezTo>
                  <a:pt x="80862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2" y="71232"/>
                  <a:pt x="78253" y="72971"/>
                </a:cubicBezTo>
                <a:lnTo>
                  <a:pt x="45792" y="91812"/>
                </a:lnTo>
                <a:cubicBezTo>
                  <a:pt x="44343" y="92682"/>
                  <a:pt x="42894" y="92971"/>
                  <a:pt x="41445" y="92971"/>
                </a:cubicBezTo>
                <a:close/>
                <a:moveTo>
                  <a:pt x="41155" y="2536"/>
                </a:moveTo>
                <a:cubicBezTo>
                  <a:pt x="39996" y="2536"/>
                  <a:pt x="38837" y="2826"/>
                  <a:pt x="37677" y="3406"/>
                </a:cubicBezTo>
                <a:lnTo>
                  <a:pt x="5217" y="22246"/>
                </a:lnTo>
                <a:cubicBezTo>
                  <a:pt x="3188" y="23406"/>
                  <a:pt x="1739" y="25725"/>
                  <a:pt x="1739" y="28044"/>
                </a:cubicBezTo>
                <a:lnTo>
                  <a:pt x="1739" y="65435"/>
                </a:lnTo>
                <a:cubicBezTo>
                  <a:pt x="1739" y="67754"/>
                  <a:pt x="2898" y="70073"/>
                  <a:pt x="5217" y="71232"/>
                </a:cubicBezTo>
                <a:lnTo>
                  <a:pt x="37677" y="90073"/>
                </a:lnTo>
                <a:cubicBezTo>
                  <a:pt x="39706" y="91232"/>
                  <a:pt x="42315" y="91232"/>
                  <a:pt x="44343" y="90073"/>
                </a:cubicBezTo>
                <a:lnTo>
                  <a:pt x="76804" y="71232"/>
                </a:lnTo>
                <a:cubicBezTo>
                  <a:pt x="78833" y="70073"/>
                  <a:pt x="80282" y="67754"/>
                  <a:pt x="80282" y="65435"/>
                </a:cubicBezTo>
                <a:lnTo>
                  <a:pt x="80282" y="28044"/>
                </a:lnTo>
                <a:cubicBezTo>
                  <a:pt x="80282" y="25725"/>
                  <a:pt x="79122" y="23406"/>
                  <a:pt x="76804" y="22246"/>
                </a:cubicBezTo>
                <a:lnTo>
                  <a:pt x="44343" y="3406"/>
                </a:lnTo>
                <a:cubicBezTo>
                  <a:pt x="43184" y="2826"/>
                  <a:pt x="42025" y="2536"/>
                  <a:pt x="40865" y="2536"/>
                </a:cubicBezTo>
                <a:close/>
              </a:path>
            </a:pathLst>
          </a:custGeom>
          <a:solidFill>
            <a:srgbClr val="F6A44C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1E56451C-A440-B655-D81A-859A473FF69B}"/>
              </a:ext>
            </a:extLst>
          </p:cNvPr>
          <p:cNvSpPr/>
          <p:nvPr/>
        </p:nvSpPr>
        <p:spPr>
          <a:xfrm>
            <a:off x="5052919" y="1672389"/>
            <a:ext cx="2082374" cy="2001184"/>
          </a:xfrm>
          <a:custGeom>
            <a:avLst/>
            <a:gdLst>
              <a:gd name="connsiteX0" fmla="*/ 83470 w 159404"/>
              <a:gd name="connsiteY0" fmla="*/ 1087 h 153189"/>
              <a:gd name="connsiteX1" fmla="*/ 155636 w 159404"/>
              <a:gd name="connsiteY1" fmla="*/ 42826 h 153189"/>
              <a:gd name="connsiteX2" fmla="*/ 159404 w 159404"/>
              <a:gd name="connsiteY2" fmla="*/ 49493 h 153189"/>
              <a:gd name="connsiteX3" fmla="*/ 159404 w 159404"/>
              <a:gd name="connsiteY3" fmla="*/ 132972 h 153189"/>
              <a:gd name="connsiteX4" fmla="*/ 155636 w 159404"/>
              <a:gd name="connsiteY4" fmla="*/ 139638 h 153189"/>
              <a:gd name="connsiteX5" fmla="*/ 134189 w 159404"/>
              <a:gd name="connsiteY5" fmla="*/ 152102 h 153189"/>
              <a:gd name="connsiteX6" fmla="*/ 126654 w 159404"/>
              <a:gd name="connsiteY6" fmla="*/ 152102 h 153189"/>
              <a:gd name="connsiteX7" fmla="*/ 83470 w 159404"/>
              <a:gd name="connsiteY7" fmla="*/ 127174 h 153189"/>
              <a:gd name="connsiteX8" fmla="*/ 75934 w 159404"/>
              <a:gd name="connsiteY8" fmla="*/ 127174 h 153189"/>
              <a:gd name="connsiteX9" fmla="*/ 32750 w 159404"/>
              <a:gd name="connsiteY9" fmla="*/ 152102 h 153189"/>
              <a:gd name="connsiteX10" fmla="*/ 25215 w 159404"/>
              <a:gd name="connsiteY10" fmla="*/ 152102 h 153189"/>
              <a:gd name="connsiteX11" fmla="*/ 3768 w 159404"/>
              <a:gd name="connsiteY11" fmla="*/ 139638 h 153189"/>
              <a:gd name="connsiteX12" fmla="*/ 0 w 159404"/>
              <a:gd name="connsiteY12" fmla="*/ 132972 h 153189"/>
              <a:gd name="connsiteX13" fmla="*/ 0 w 159404"/>
              <a:gd name="connsiteY13" fmla="*/ 49493 h 153189"/>
              <a:gd name="connsiteX14" fmla="*/ 3768 w 159404"/>
              <a:gd name="connsiteY14" fmla="*/ 42826 h 153189"/>
              <a:gd name="connsiteX15" fmla="*/ 75934 w 159404"/>
              <a:gd name="connsiteY15" fmla="*/ 1087 h 153189"/>
              <a:gd name="connsiteX16" fmla="*/ 83470 w 159404"/>
              <a:gd name="connsiteY16" fmla="*/ 1087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83470" y="1087"/>
                </a:moveTo>
                <a:lnTo>
                  <a:pt x="155636" y="42826"/>
                </a:lnTo>
                <a:cubicBezTo>
                  <a:pt x="157955" y="44276"/>
                  <a:pt x="159404" y="46594"/>
                  <a:pt x="159404" y="49493"/>
                </a:cubicBezTo>
                <a:lnTo>
                  <a:pt x="159404" y="132972"/>
                </a:lnTo>
                <a:cubicBezTo>
                  <a:pt x="159404" y="135580"/>
                  <a:pt x="157955" y="138189"/>
                  <a:pt x="155636" y="139638"/>
                </a:cubicBezTo>
                <a:lnTo>
                  <a:pt x="134189" y="152102"/>
                </a:lnTo>
                <a:cubicBezTo>
                  <a:pt x="131871" y="153551"/>
                  <a:pt x="128973" y="153551"/>
                  <a:pt x="126654" y="152102"/>
                </a:cubicBezTo>
                <a:lnTo>
                  <a:pt x="83470" y="127174"/>
                </a:lnTo>
                <a:cubicBezTo>
                  <a:pt x="81151" y="125725"/>
                  <a:pt x="78253" y="125725"/>
                  <a:pt x="75934" y="127174"/>
                </a:cubicBezTo>
                <a:lnTo>
                  <a:pt x="32750" y="152102"/>
                </a:lnTo>
                <a:cubicBezTo>
                  <a:pt x="30432" y="153551"/>
                  <a:pt x="27533" y="153551"/>
                  <a:pt x="25215" y="152102"/>
                </a:cubicBezTo>
                <a:lnTo>
                  <a:pt x="3768" y="139638"/>
                </a:lnTo>
                <a:cubicBezTo>
                  <a:pt x="1449" y="138189"/>
                  <a:pt x="0" y="135870"/>
                  <a:pt x="0" y="132972"/>
                </a:cubicBezTo>
                <a:lnTo>
                  <a:pt x="0" y="49493"/>
                </a:lnTo>
                <a:cubicBezTo>
                  <a:pt x="0" y="46884"/>
                  <a:pt x="1449" y="44276"/>
                  <a:pt x="3768" y="42826"/>
                </a:cubicBezTo>
                <a:lnTo>
                  <a:pt x="75934" y="1087"/>
                </a:lnTo>
                <a:cubicBezTo>
                  <a:pt x="78253" y="-362"/>
                  <a:pt x="81151" y="-362"/>
                  <a:pt x="83470" y="1087"/>
                </a:cubicBezTo>
                <a:close/>
              </a:path>
            </a:pathLst>
          </a:custGeom>
          <a:solidFill>
            <a:srgbClr val="4DB8B0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677AC7BB-4BF5-5FFB-3C5E-FDAA0B15ACAB}"/>
              </a:ext>
            </a:extLst>
          </p:cNvPr>
          <p:cNvSpPr/>
          <p:nvPr/>
        </p:nvSpPr>
        <p:spPr>
          <a:xfrm>
            <a:off x="5554584" y="3459645"/>
            <a:ext cx="1079045" cy="1214526"/>
          </a:xfrm>
          <a:custGeom>
            <a:avLst/>
            <a:gdLst>
              <a:gd name="connsiteX0" fmla="*/ 41156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3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3 w 82600"/>
              <a:gd name="connsiteY12" fmla="*/ 91812 h 92971"/>
              <a:gd name="connsiteX13" fmla="*/ 41445 w 82600"/>
              <a:gd name="connsiteY13" fmla="*/ 92971 h 92971"/>
              <a:gd name="connsiteX14" fmla="*/ 41156 w 82600"/>
              <a:gd name="connsiteY14" fmla="*/ 2246 h 92971"/>
              <a:gd name="connsiteX15" fmla="*/ 37677 w 82600"/>
              <a:gd name="connsiteY15" fmla="*/ 3116 h 92971"/>
              <a:gd name="connsiteX16" fmla="*/ 5217 w 82600"/>
              <a:gd name="connsiteY16" fmla="*/ 21957 h 92971"/>
              <a:gd name="connsiteX17" fmla="*/ 1739 w 82600"/>
              <a:gd name="connsiteY17" fmla="*/ 27754 h 92971"/>
              <a:gd name="connsiteX18" fmla="*/ 1739 w 82600"/>
              <a:gd name="connsiteY18" fmla="*/ 65145 h 92971"/>
              <a:gd name="connsiteX19" fmla="*/ 5217 w 82600"/>
              <a:gd name="connsiteY19" fmla="*/ 70942 h 92971"/>
              <a:gd name="connsiteX20" fmla="*/ 37677 w 82600"/>
              <a:gd name="connsiteY20" fmla="*/ 89783 h 92971"/>
              <a:gd name="connsiteX21" fmla="*/ 44344 w 82600"/>
              <a:gd name="connsiteY21" fmla="*/ 89783 h 92971"/>
              <a:gd name="connsiteX22" fmla="*/ 76804 w 82600"/>
              <a:gd name="connsiteY22" fmla="*/ 70942 h 92971"/>
              <a:gd name="connsiteX23" fmla="*/ 80282 w 82600"/>
              <a:gd name="connsiteY23" fmla="*/ 65145 h 92971"/>
              <a:gd name="connsiteX24" fmla="*/ 80282 w 82600"/>
              <a:gd name="connsiteY24" fmla="*/ 27754 h 92971"/>
              <a:gd name="connsiteX25" fmla="*/ 76804 w 82600"/>
              <a:gd name="connsiteY25" fmla="*/ 21957 h 92971"/>
              <a:gd name="connsiteX26" fmla="*/ 44344 w 82600"/>
              <a:gd name="connsiteY26" fmla="*/ 3116 h 92971"/>
              <a:gd name="connsiteX27" fmla="*/ 40865 w 82600"/>
              <a:gd name="connsiteY27" fmla="*/ 224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6" y="92971"/>
                </a:moveTo>
                <a:cubicBezTo>
                  <a:pt x="39706" y="92971"/>
                  <a:pt x="37967" y="92681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3" y="1087"/>
                </a:cubicBezTo>
                <a:lnTo>
                  <a:pt x="78253" y="19928"/>
                </a:lnTo>
                <a:cubicBezTo>
                  <a:pt x="80862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2" y="71232"/>
                  <a:pt x="78253" y="72971"/>
                </a:cubicBezTo>
                <a:lnTo>
                  <a:pt x="45793" y="91812"/>
                </a:lnTo>
                <a:cubicBezTo>
                  <a:pt x="44344" y="92681"/>
                  <a:pt x="42894" y="92971"/>
                  <a:pt x="41445" y="92971"/>
                </a:cubicBezTo>
                <a:close/>
                <a:moveTo>
                  <a:pt x="41156" y="2246"/>
                </a:moveTo>
                <a:cubicBezTo>
                  <a:pt x="39996" y="2246"/>
                  <a:pt x="38837" y="2536"/>
                  <a:pt x="37677" y="3116"/>
                </a:cubicBezTo>
                <a:lnTo>
                  <a:pt x="5217" y="21957"/>
                </a:lnTo>
                <a:cubicBezTo>
                  <a:pt x="3188" y="23116"/>
                  <a:pt x="1739" y="25435"/>
                  <a:pt x="1739" y="27754"/>
                </a:cubicBezTo>
                <a:lnTo>
                  <a:pt x="1739" y="65145"/>
                </a:lnTo>
                <a:cubicBezTo>
                  <a:pt x="1739" y="67464"/>
                  <a:pt x="2898" y="69783"/>
                  <a:pt x="5217" y="70942"/>
                </a:cubicBezTo>
                <a:lnTo>
                  <a:pt x="37677" y="89783"/>
                </a:lnTo>
                <a:cubicBezTo>
                  <a:pt x="39706" y="90942"/>
                  <a:pt x="42315" y="90942"/>
                  <a:pt x="44344" y="89783"/>
                </a:cubicBezTo>
                <a:lnTo>
                  <a:pt x="76804" y="70942"/>
                </a:lnTo>
                <a:cubicBezTo>
                  <a:pt x="78833" y="69783"/>
                  <a:pt x="80282" y="67464"/>
                  <a:pt x="80282" y="65145"/>
                </a:cubicBezTo>
                <a:lnTo>
                  <a:pt x="80282" y="27754"/>
                </a:lnTo>
                <a:cubicBezTo>
                  <a:pt x="80282" y="25435"/>
                  <a:pt x="79123" y="23116"/>
                  <a:pt x="76804" y="21957"/>
                </a:cubicBezTo>
                <a:lnTo>
                  <a:pt x="44344" y="3116"/>
                </a:lnTo>
                <a:cubicBezTo>
                  <a:pt x="43184" y="2536"/>
                  <a:pt x="42025" y="2246"/>
                  <a:pt x="40865" y="2246"/>
                </a:cubicBezTo>
                <a:close/>
              </a:path>
            </a:pathLst>
          </a:custGeom>
          <a:solidFill>
            <a:srgbClr val="4DB8B0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id="{7C75DC1C-7CEA-0940-2BA8-CF9836ED64FA}"/>
              </a:ext>
            </a:extLst>
          </p:cNvPr>
          <p:cNvSpPr/>
          <p:nvPr/>
        </p:nvSpPr>
        <p:spPr>
          <a:xfrm>
            <a:off x="8471806" y="1672389"/>
            <a:ext cx="2082374" cy="2001184"/>
          </a:xfrm>
          <a:custGeom>
            <a:avLst/>
            <a:gdLst>
              <a:gd name="connsiteX0" fmla="*/ 83470 w 159404"/>
              <a:gd name="connsiteY0" fmla="*/ 1087 h 153189"/>
              <a:gd name="connsiteX1" fmla="*/ 155637 w 159404"/>
              <a:gd name="connsiteY1" fmla="*/ 42826 h 153189"/>
              <a:gd name="connsiteX2" fmla="*/ 159404 w 159404"/>
              <a:gd name="connsiteY2" fmla="*/ 49493 h 153189"/>
              <a:gd name="connsiteX3" fmla="*/ 159404 w 159404"/>
              <a:gd name="connsiteY3" fmla="*/ 132972 h 153189"/>
              <a:gd name="connsiteX4" fmla="*/ 155637 w 159404"/>
              <a:gd name="connsiteY4" fmla="*/ 139638 h 153189"/>
              <a:gd name="connsiteX5" fmla="*/ 134190 w 159404"/>
              <a:gd name="connsiteY5" fmla="*/ 152102 h 153189"/>
              <a:gd name="connsiteX6" fmla="*/ 126654 w 159404"/>
              <a:gd name="connsiteY6" fmla="*/ 152102 h 153189"/>
              <a:gd name="connsiteX7" fmla="*/ 83470 w 159404"/>
              <a:gd name="connsiteY7" fmla="*/ 127174 h 153189"/>
              <a:gd name="connsiteX8" fmla="*/ 75935 w 159404"/>
              <a:gd name="connsiteY8" fmla="*/ 127174 h 153189"/>
              <a:gd name="connsiteX9" fmla="*/ 32750 w 159404"/>
              <a:gd name="connsiteY9" fmla="*/ 152102 h 153189"/>
              <a:gd name="connsiteX10" fmla="*/ 25215 w 159404"/>
              <a:gd name="connsiteY10" fmla="*/ 152102 h 153189"/>
              <a:gd name="connsiteX11" fmla="*/ 3768 w 159404"/>
              <a:gd name="connsiteY11" fmla="*/ 139638 h 153189"/>
              <a:gd name="connsiteX12" fmla="*/ 0 w 159404"/>
              <a:gd name="connsiteY12" fmla="*/ 132972 h 153189"/>
              <a:gd name="connsiteX13" fmla="*/ 0 w 159404"/>
              <a:gd name="connsiteY13" fmla="*/ 49493 h 153189"/>
              <a:gd name="connsiteX14" fmla="*/ 3768 w 159404"/>
              <a:gd name="connsiteY14" fmla="*/ 42826 h 153189"/>
              <a:gd name="connsiteX15" fmla="*/ 75935 w 159404"/>
              <a:gd name="connsiteY15" fmla="*/ 1087 h 153189"/>
              <a:gd name="connsiteX16" fmla="*/ 83470 w 159404"/>
              <a:gd name="connsiteY16" fmla="*/ 1087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83470" y="1087"/>
                </a:moveTo>
                <a:lnTo>
                  <a:pt x="155637" y="42826"/>
                </a:lnTo>
                <a:cubicBezTo>
                  <a:pt x="157955" y="44276"/>
                  <a:pt x="159404" y="46594"/>
                  <a:pt x="159404" y="49493"/>
                </a:cubicBezTo>
                <a:lnTo>
                  <a:pt x="159404" y="132972"/>
                </a:lnTo>
                <a:cubicBezTo>
                  <a:pt x="159404" y="135580"/>
                  <a:pt x="157955" y="138189"/>
                  <a:pt x="155637" y="139638"/>
                </a:cubicBezTo>
                <a:lnTo>
                  <a:pt x="134190" y="152102"/>
                </a:lnTo>
                <a:cubicBezTo>
                  <a:pt x="131871" y="153551"/>
                  <a:pt x="128973" y="153551"/>
                  <a:pt x="126654" y="152102"/>
                </a:cubicBezTo>
                <a:lnTo>
                  <a:pt x="83470" y="127174"/>
                </a:lnTo>
                <a:cubicBezTo>
                  <a:pt x="81151" y="125725"/>
                  <a:pt x="78253" y="125725"/>
                  <a:pt x="75935" y="127174"/>
                </a:cubicBezTo>
                <a:lnTo>
                  <a:pt x="32750" y="152102"/>
                </a:lnTo>
                <a:cubicBezTo>
                  <a:pt x="30432" y="153551"/>
                  <a:pt x="27533" y="153551"/>
                  <a:pt x="25215" y="152102"/>
                </a:cubicBezTo>
                <a:lnTo>
                  <a:pt x="3768" y="139638"/>
                </a:lnTo>
                <a:cubicBezTo>
                  <a:pt x="1449" y="138189"/>
                  <a:pt x="0" y="135870"/>
                  <a:pt x="0" y="132972"/>
                </a:cubicBezTo>
                <a:lnTo>
                  <a:pt x="0" y="49493"/>
                </a:lnTo>
                <a:cubicBezTo>
                  <a:pt x="0" y="46884"/>
                  <a:pt x="1449" y="44276"/>
                  <a:pt x="3768" y="42826"/>
                </a:cubicBezTo>
                <a:lnTo>
                  <a:pt x="75935" y="1087"/>
                </a:lnTo>
                <a:cubicBezTo>
                  <a:pt x="78253" y="-362"/>
                  <a:pt x="81151" y="-362"/>
                  <a:pt x="83470" y="1087"/>
                </a:cubicBezTo>
                <a:close/>
              </a:path>
            </a:pathLst>
          </a:custGeom>
          <a:solidFill>
            <a:srgbClr val="6B5FA9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 18">
            <a:extLst>
              <a:ext uri="{FF2B5EF4-FFF2-40B4-BE49-F238E27FC236}">
                <a16:creationId xmlns:a16="http://schemas.microsoft.com/office/drawing/2014/main" id="{BD52F3F9-A68B-FA3F-0398-3F89AAFB575B}"/>
              </a:ext>
            </a:extLst>
          </p:cNvPr>
          <p:cNvSpPr/>
          <p:nvPr/>
        </p:nvSpPr>
        <p:spPr>
          <a:xfrm>
            <a:off x="8973471" y="3459645"/>
            <a:ext cx="1079045" cy="1214526"/>
          </a:xfrm>
          <a:custGeom>
            <a:avLst/>
            <a:gdLst>
              <a:gd name="connsiteX0" fmla="*/ 41155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2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2 w 82600"/>
              <a:gd name="connsiteY12" fmla="*/ 91812 h 92971"/>
              <a:gd name="connsiteX13" fmla="*/ 41445 w 82600"/>
              <a:gd name="connsiteY13" fmla="*/ 92971 h 92971"/>
              <a:gd name="connsiteX14" fmla="*/ 41155 w 82600"/>
              <a:gd name="connsiteY14" fmla="*/ 2246 h 92971"/>
              <a:gd name="connsiteX15" fmla="*/ 37677 w 82600"/>
              <a:gd name="connsiteY15" fmla="*/ 3116 h 92971"/>
              <a:gd name="connsiteX16" fmla="*/ 5217 w 82600"/>
              <a:gd name="connsiteY16" fmla="*/ 21957 h 92971"/>
              <a:gd name="connsiteX17" fmla="*/ 1739 w 82600"/>
              <a:gd name="connsiteY17" fmla="*/ 27754 h 92971"/>
              <a:gd name="connsiteX18" fmla="*/ 1739 w 82600"/>
              <a:gd name="connsiteY18" fmla="*/ 65145 h 92971"/>
              <a:gd name="connsiteX19" fmla="*/ 5217 w 82600"/>
              <a:gd name="connsiteY19" fmla="*/ 70942 h 92971"/>
              <a:gd name="connsiteX20" fmla="*/ 37677 w 82600"/>
              <a:gd name="connsiteY20" fmla="*/ 89783 h 92971"/>
              <a:gd name="connsiteX21" fmla="*/ 44343 w 82600"/>
              <a:gd name="connsiteY21" fmla="*/ 89783 h 92971"/>
              <a:gd name="connsiteX22" fmla="*/ 76804 w 82600"/>
              <a:gd name="connsiteY22" fmla="*/ 70942 h 92971"/>
              <a:gd name="connsiteX23" fmla="*/ 80282 w 82600"/>
              <a:gd name="connsiteY23" fmla="*/ 65145 h 92971"/>
              <a:gd name="connsiteX24" fmla="*/ 80282 w 82600"/>
              <a:gd name="connsiteY24" fmla="*/ 27754 h 92971"/>
              <a:gd name="connsiteX25" fmla="*/ 76804 w 82600"/>
              <a:gd name="connsiteY25" fmla="*/ 21957 h 92971"/>
              <a:gd name="connsiteX26" fmla="*/ 44343 w 82600"/>
              <a:gd name="connsiteY26" fmla="*/ 3116 h 92971"/>
              <a:gd name="connsiteX27" fmla="*/ 40865 w 82600"/>
              <a:gd name="connsiteY27" fmla="*/ 224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5" y="92971"/>
                </a:moveTo>
                <a:cubicBezTo>
                  <a:pt x="39706" y="92971"/>
                  <a:pt x="37967" y="92681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2" y="1087"/>
                </a:cubicBezTo>
                <a:lnTo>
                  <a:pt x="78253" y="19928"/>
                </a:lnTo>
                <a:cubicBezTo>
                  <a:pt x="80861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1" y="71232"/>
                  <a:pt x="78253" y="72971"/>
                </a:cubicBezTo>
                <a:lnTo>
                  <a:pt x="45792" y="91812"/>
                </a:lnTo>
                <a:cubicBezTo>
                  <a:pt x="44343" y="92681"/>
                  <a:pt x="42894" y="92971"/>
                  <a:pt x="41445" y="92971"/>
                </a:cubicBezTo>
                <a:close/>
                <a:moveTo>
                  <a:pt x="41155" y="2246"/>
                </a:moveTo>
                <a:cubicBezTo>
                  <a:pt x="39996" y="2246"/>
                  <a:pt x="38836" y="2536"/>
                  <a:pt x="37677" y="3116"/>
                </a:cubicBezTo>
                <a:lnTo>
                  <a:pt x="5217" y="21957"/>
                </a:lnTo>
                <a:cubicBezTo>
                  <a:pt x="3188" y="23116"/>
                  <a:pt x="1739" y="25435"/>
                  <a:pt x="1739" y="27754"/>
                </a:cubicBezTo>
                <a:lnTo>
                  <a:pt x="1739" y="65145"/>
                </a:lnTo>
                <a:cubicBezTo>
                  <a:pt x="1739" y="67464"/>
                  <a:pt x="2898" y="69783"/>
                  <a:pt x="5217" y="70942"/>
                </a:cubicBezTo>
                <a:lnTo>
                  <a:pt x="37677" y="89783"/>
                </a:lnTo>
                <a:cubicBezTo>
                  <a:pt x="39706" y="90942"/>
                  <a:pt x="42315" y="90942"/>
                  <a:pt x="44343" y="89783"/>
                </a:cubicBezTo>
                <a:lnTo>
                  <a:pt x="76804" y="70942"/>
                </a:lnTo>
                <a:cubicBezTo>
                  <a:pt x="78833" y="69783"/>
                  <a:pt x="80282" y="67464"/>
                  <a:pt x="80282" y="65145"/>
                </a:cubicBezTo>
                <a:lnTo>
                  <a:pt x="80282" y="27754"/>
                </a:lnTo>
                <a:cubicBezTo>
                  <a:pt x="80282" y="25435"/>
                  <a:pt x="79122" y="23116"/>
                  <a:pt x="76804" y="21957"/>
                </a:cubicBezTo>
                <a:lnTo>
                  <a:pt x="44343" y="3116"/>
                </a:lnTo>
                <a:cubicBezTo>
                  <a:pt x="43184" y="2536"/>
                  <a:pt x="42025" y="2246"/>
                  <a:pt x="40865" y="2246"/>
                </a:cubicBezTo>
                <a:close/>
              </a:path>
            </a:pathLst>
          </a:custGeom>
          <a:solidFill>
            <a:srgbClr val="6B5FA9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C300CA0B-9013-15DE-8BD6-E1CAEE8ADDB0}"/>
              </a:ext>
            </a:extLst>
          </p:cNvPr>
          <p:cNvSpPr/>
          <p:nvPr/>
        </p:nvSpPr>
        <p:spPr>
          <a:xfrm>
            <a:off x="6756686" y="3603527"/>
            <a:ext cx="2082374" cy="2001184"/>
          </a:xfrm>
          <a:custGeom>
            <a:avLst/>
            <a:gdLst>
              <a:gd name="connsiteX0" fmla="*/ 75934 w 159404"/>
              <a:gd name="connsiteY0" fmla="*/ 152102 h 153189"/>
              <a:gd name="connsiteX1" fmla="*/ 3768 w 159404"/>
              <a:gd name="connsiteY1" fmla="*/ 110363 h 153189"/>
              <a:gd name="connsiteX2" fmla="*/ 0 w 159404"/>
              <a:gd name="connsiteY2" fmla="*/ 103696 h 153189"/>
              <a:gd name="connsiteX3" fmla="*/ 0 w 159404"/>
              <a:gd name="connsiteY3" fmla="*/ 20217 h 153189"/>
              <a:gd name="connsiteX4" fmla="*/ 3768 w 159404"/>
              <a:gd name="connsiteY4" fmla="*/ 13551 h 153189"/>
              <a:gd name="connsiteX5" fmla="*/ 25215 w 159404"/>
              <a:gd name="connsiteY5" fmla="*/ 1087 h 153189"/>
              <a:gd name="connsiteX6" fmla="*/ 32750 w 159404"/>
              <a:gd name="connsiteY6" fmla="*/ 1087 h 153189"/>
              <a:gd name="connsiteX7" fmla="*/ 75934 w 159404"/>
              <a:gd name="connsiteY7" fmla="*/ 26015 h 153189"/>
              <a:gd name="connsiteX8" fmla="*/ 83470 w 159404"/>
              <a:gd name="connsiteY8" fmla="*/ 26015 h 153189"/>
              <a:gd name="connsiteX9" fmla="*/ 126654 w 159404"/>
              <a:gd name="connsiteY9" fmla="*/ 1087 h 153189"/>
              <a:gd name="connsiteX10" fmla="*/ 134189 w 159404"/>
              <a:gd name="connsiteY10" fmla="*/ 1087 h 153189"/>
              <a:gd name="connsiteX11" fmla="*/ 155636 w 159404"/>
              <a:gd name="connsiteY11" fmla="*/ 13551 h 153189"/>
              <a:gd name="connsiteX12" fmla="*/ 159404 w 159404"/>
              <a:gd name="connsiteY12" fmla="*/ 20217 h 153189"/>
              <a:gd name="connsiteX13" fmla="*/ 159404 w 159404"/>
              <a:gd name="connsiteY13" fmla="*/ 103696 h 153189"/>
              <a:gd name="connsiteX14" fmla="*/ 155636 w 159404"/>
              <a:gd name="connsiteY14" fmla="*/ 110363 h 153189"/>
              <a:gd name="connsiteX15" fmla="*/ 83470 w 159404"/>
              <a:gd name="connsiteY15" fmla="*/ 152102 h 153189"/>
              <a:gd name="connsiteX16" fmla="*/ 75934 w 159404"/>
              <a:gd name="connsiteY16" fmla="*/ 152102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75934" y="152102"/>
                </a:moveTo>
                <a:lnTo>
                  <a:pt x="3768" y="110363"/>
                </a:lnTo>
                <a:cubicBezTo>
                  <a:pt x="1449" y="108914"/>
                  <a:pt x="0" y="106595"/>
                  <a:pt x="0" y="103696"/>
                </a:cubicBezTo>
                <a:lnTo>
                  <a:pt x="0" y="20217"/>
                </a:lnTo>
                <a:cubicBezTo>
                  <a:pt x="0" y="17609"/>
                  <a:pt x="1449" y="15000"/>
                  <a:pt x="3768" y="13551"/>
                </a:cubicBezTo>
                <a:lnTo>
                  <a:pt x="25215" y="1087"/>
                </a:lnTo>
                <a:cubicBezTo>
                  <a:pt x="27533" y="-362"/>
                  <a:pt x="30432" y="-362"/>
                  <a:pt x="32750" y="1087"/>
                </a:cubicBezTo>
                <a:lnTo>
                  <a:pt x="75934" y="26015"/>
                </a:lnTo>
                <a:cubicBezTo>
                  <a:pt x="78253" y="27464"/>
                  <a:pt x="81151" y="27464"/>
                  <a:pt x="83470" y="26015"/>
                </a:cubicBezTo>
                <a:lnTo>
                  <a:pt x="126654" y="1087"/>
                </a:lnTo>
                <a:cubicBezTo>
                  <a:pt x="128973" y="-362"/>
                  <a:pt x="131871" y="-362"/>
                  <a:pt x="134189" y="1087"/>
                </a:cubicBezTo>
                <a:lnTo>
                  <a:pt x="155636" y="13551"/>
                </a:lnTo>
                <a:cubicBezTo>
                  <a:pt x="157955" y="15000"/>
                  <a:pt x="159404" y="17319"/>
                  <a:pt x="159404" y="20217"/>
                </a:cubicBezTo>
                <a:lnTo>
                  <a:pt x="159404" y="103696"/>
                </a:lnTo>
                <a:cubicBezTo>
                  <a:pt x="159404" y="106305"/>
                  <a:pt x="157955" y="108914"/>
                  <a:pt x="155636" y="110363"/>
                </a:cubicBezTo>
                <a:lnTo>
                  <a:pt x="83470" y="152102"/>
                </a:lnTo>
                <a:cubicBezTo>
                  <a:pt x="81151" y="153551"/>
                  <a:pt x="78253" y="153551"/>
                  <a:pt x="75934" y="152102"/>
                </a:cubicBezTo>
                <a:close/>
              </a:path>
            </a:pathLst>
          </a:custGeom>
          <a:solidFill>
            <a:srgbClr val="EA654D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 20">
            <a:extLst>
              <a:ext uri="{FF2B5EF4-FFF2-40B4-BE49-F238E27FC236}">
                <a16:creationId xmlns:a16="http://schemas.microsoft.com/office/drawing/2014/main" id="{7FFEF07F-A0C7-5DC1-9AFE-6F0EB5CCC5EF}"/>
              </a:ext>
            </a:extLst>
          </p:cNvPr>
          <p:cNvSpPr/>
          <p:nvPr/>
        </p:nvSpPr>
        <p:spPr>
          <a:xfrm>
            <a:off x="7258351" y="2600093"/>
            <a:ext cx="1079045" cy="1214526"/>
          </a:xfrm>
          <a:custGeom>
            <a:avLst/>
            <a:gdLst>
              <a:gd name="connsiteX0" fmla="*/ 41156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3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3 w 82600"/>
              <a:gd name="connsiteY12" fmla="*/ 91812 h 92971"/>
              <a:gd name="connsiteX13" fmla="*/ 41445 w 82600"/>
              <a:gd name="connsiteY13" fmla="*/ 92971 h 92971"/>
              <a:gd name="connsiteX14" fmla="*/ 41156 w 82600"/>
              <a:gd name="connsiteY14" fmla="*/ 2536 h 92971"/>
              <a:gd name="connsiteX15" fmla="*/ 37677 w 82600"/>
              <a:gd name="connsiteY15" fmla="*/ 3406 h 92971"/>
              <a:gd name="connsiteX16" fmla="*/ 5217 w 82600"/>
              <a:gd name="connsiteY16" fmla="*/ 22246 h 92971"/>
              <a:gd name="connsiteX17" fmla="*/ 1739 w 82600"/>
              <a:gd name="connsiteY17" fmla="*/ 28044 h 92971"/>
              <a:gd name="connsiteX18" fmla="*/ 1739 w 82600"/>
              <a:gd name="connsiteY18" fmla="*/ 65435 h 92971"/>
              <a:gd name="connsiteX19" fmla="*/ 5217 w 82600"/>
              <a:gd name="connsiteY19" fmla="*/ 71232 h 92971"/>
              <a:gd name="connsiteX20" fmla="*/ 37677 w 82600"/>
              <a:gd name="connsiteY20" fmla="*/ 90073 h 92971"/>
              <a:gd name="connsiteX21" fmla="*/ 44344 w 82600"/>
              <a:gd name="connsiteY21" fmla="*/ 90073 h 92971"/>
              <a:gd name="connsiteX22" fmla="*/ 76804 w 82600"/>
              <a:gd name="connsiteY22" fmla="*/ 71232 h 92971"/>
              <a:gd name="connsiteX23" fmla="*/ 80282 w 82600"/>
              <a:gd name="connsiteY23" fmla="*/ 65435 h 92971"/>
              <a:gd name="connsiteX24" fmla="*/ 80282 w 82600"/>
              <a:gd name="connsiteY24" fmla="*/ 28044 h 92971"/>
              <a:gd name="connsiteX25" fmla="*/ 76804 w 82600"/>
              <a:gd name="connsiteY25" fmla="*/ 22246 h 92971"/>
              <a:gd name="connsiteX26" fmla="*/ 44344 w 82600"/>
              <a:gd name="connsiteY26" fmla="*/ 3406 h 92971"/>
              <a:gd name="connsiteX27" fmla="*/ 40865 w 82600"/>
              <a:gd name="connsiteY27" fmla="*/ 253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6" y="92971"/>
                </a:moveTo>
                <a:cubicBezTo>
                  <a:pt x="39706" y="92971"/>
                  <a:pt x="37967" y="92682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3" y="1087"/>
                </a:cubicBezTo>
                <a:lnTo>
                  <a:pt x="78253" y="19928"/>
                </a:lnTo>
                <a:cubicBezTo>
                  <a:pt x="80862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2" y="71232"/>
                  <a:pt x="78253" y="72971"/>
                </a:cubicBezTo>
                <a:lnTo>
                  <a:pt x="45793" y="91812"/>
                </a:lnTo>
                <a:cubicBezTo>
                  <a:pt x="44344" y="92682"/>
                  <a:pt x="42894" y="92971"/>
                  <a:pt x="41445" y="92971"/>
                </a:cubicBezTo>
                <a:close/>
                <a:moveTo>
                  <a:pt x="41156" y="2536"/>
                </a:moveTo>
                <a:cubicBezTo>
                  <a:pt x="39996" y="2536"/>
                  <a:pt x="38837" y="2826"/>
                  <a:pt x="37677" y="3406"/>
                </a:cubicBezTo>
                <a:lnTo>
                  <a:pt x="5217" y="22246"/>
                </a:lnTo>
                <a:cubicBezTo>
                  <a:pt x="3188" y="23406"/>
                  <a:pt x="1739" y="25725"/>
                  <a:pt x="1739" y="28044"/>
                </a:cubicBezTo>
                <a:lnTo>
                  <a:pt x="1739" y="65435"/>
                </a:lnTo>
                <a:cubicBezTo>
                  <a:pt x="1739" y="67754"/>
                  <a:pt x="2898" y="70073"/>
                  <a:pt x="5217" y="71232"/>
                </a:cubicBezTo>
                <a:lnTo>
                  <a:pt x="37677" y="90073"/>
                </a:lnTo>
                <a:cubicBezTo>
                  <a:pt x="39706" y="91232"/>
                  <a:pt x="42315" y="91232"/>
                  <a:pt x="44344" y="90073"/>
                </a:cubicBezTo>
                <a:lnTo>
                  <a:pt x="76804" y="71232"/>
                </a:lnTo>
                <a:cubicBezTo>
                  <a:pt x="78833" y="70073"/>
                  <a:pt x="80282" y="67754"/>
                  <a:pt x="80282" y="65435"/>
                </a:cubicBezTo>
                <a:lnTo>
                  <a:pt x="80282" y="28044"/>
                </a:lnTo>
                <a:cubicBezTo>
                  <a:pt x="80282" y="25725"/>
                  <a:pt x="79123" y="23406"/>
                  <a:pt x="76804" y="22246"/>
                </a:cubicBezTo>
                <a:lnTo>
                  <a:pt x="44344" y="3406"/>
                </a:lnTo>
                <a:cubicBezTo>
                  <a:pt x="43184" y="2826"/>
                  <a:pt x="42025" y="2536"/>
                  <a:pt x="40865" y="2536"/>
                </a:cubicBezTo>
                <a:close/>
              </a:path>
            </a:pathLst>
          </a:custGeom>
          <a:solidFill>
            <a:srgbClr val="EA654D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3" name="Graphic 12" descr="Brainstorm with solid fill">
            <a:extLst>
              <a:ext uri="{FF2B5EF4-FFF2-40B4-BE49-F238E27FC236}">
                <a16:creationId xmlns:a16="http://schemas.microsoft.com/office/drawing/2014/main" id="{F5A3CA17-B71E-1DA5-7E07-7E6E6C9364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89199" y="2898682"/>
            <a:ext cx="617348" cy="617348"/>
          </a:xfrm>
          <a:prstGeom prst="rect">
            <a:avLst/>
          </a:prstGeom>
        </p:spPr>
      </p:pic>
      <p:pic>
        <p:nvPicPr>
          <p:cNvPr id="14" name="Graphic 13" descr="Bullseye with solid fill">
            <a:extLst>
              <a:ext uri="{FF2B5EF4-FFF2-40B4-BE49-F238E27FC236}">
                <a16:creationId xmlns:a16="http://schemas.microsoft.com/office/drawing/2014/main" id="{0E4BB842-39D7-ECB9-00F3-5F0C1A2B97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04319" y="3758234"/>
            <a:ext cx="617348" cy="617348"/>
          </a:xfrm>
          <a:prstGeom prst="rect">
            <a:avLst/>
          </a:prstGeom>
        </p:spPr>
      </p:pic>
      <p:pic>
        <p:nvPicPr>
          <p:cNvPr id="15" name="Graphic 14" descr="Hourglass 30% with solid fill">
            <a:extLst>
              <a:ext uri="{FF2B5EF4-FFF2-40B4-BE49-F238E27FC236}">
                <a16:creationId xmlns:a16="http://schemas.microsoft.com/office/drawing/2014/main" id="{69E8A2B6-6C05-A033-2A9B-E8529ED240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85432" y="3758234"/>
            <a:ext cx="617348" cy="617348"/>
          </a:xfrm>
          <a:prstGeom prst="rect">
            <a:avLst/>
          </a:prstGeom>
        </p:spPr>
      </p:pic>
      <p:pic>
        <p:nvPicPr>
          <p:cNvPr id="16" name="Graphic 15" descr="Lightbulb with solid fill">
            <a:extLst>
              <a:ext uri="{FF2B5EF4-FFF2-40B4-BE49-F238E27FC236}">
                <a16:creationId xmlns:a16="http://schemas.microsoft.com/office/drawing/2014/main" id="{6E63EA84-CE11-6B00-9116-E8BD3E2FBDD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70333" y="3758234"/>
            <a:ext cx="617348" cy="617348"/>
          </a:xfrm>
          <a:prstGeom prst="rect">
            <a:avLst/>
          </a:prstGeom>
        </p:spPr>
      </p:pic>
      <p:pic>
        <p:nvPicPr>
          <p:cNvPr id="17" name="Graphic 16" descr="Research with solid fill">
            <a:extLst>
              <a:ext uri="{FF2B5EF4-FFF2-40B4-BE49-F238E27FC236}">
                <a16:creationId xmlns:a16="http://schemas.microsoft.com/office/drawing/2014/main" id="{ECCFE989-6BD3-D151-F570-13BAFC769C3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74087" y="2898682"/>
            <a:ext cx="617348" cy="617348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1F87811-0FB2-0EA2-906D-2FBA75CF81A6}"/>
              </a:ext>
            </a:extLst>
          </p:cNvPr>
          <p:cNvGrpSpPr/>
          <p:nvPr/>
        </p:nvGrpSpPr>
        <p:grpSpPr>
          <a:xfrm>
            <a:off x="3739444" y="4053576"/>
            <a:ext cx="1286634" cy="1197820"/>
            <a:chOff x="332936" y="2720099"/>
            <a:chExt cx="2975111" cy="119782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9D66A0F-6968-863F-270F-93349156983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799F8F-0E77-F396-20AD-3CD554EED8E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30D248A-936A-71C8-11C1-01D29993CE2A}"/>
              </a:ext>
            </a:extLst>
          </p:cNvPr>
          <p:cNvGrpSpPr/>
          <p:nvPr/>
        </p:nvGrpSpPr>
        <p:grpSpPr>
          <a:xfrm>
            <a:off x="7154556" y="4053576"/>
            <a:ext cx="1286634" cy="1197820"/>
            <a:chOff x="332936" y="2720099"/>
            <a:chExt cx="2975111" cy="119782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3913119-2BB5-7F6D-E5CE-4BC9DB7EFEC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5F79B8E-01EC-A3CB-6CC0-BAAC9A12CF6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BAB6369-5658-58BC-FAE6-976515C9A3B2}"/>
              </a:ext>
            </a:extLst>
          </p:cNvPr>
          <p:cNvGrpSpPr/>
          <p:nvPr/>
        </p:nvGrpSpPr>
        <p:grpSpPr>
          <a:xfrm>
            <a:off x="8869676" y="2054843"/>
            <a:ext cx="1286634" cy="1197820"/>
            <a:chOff x="332936" y="2720099"/>
            <a:chExt cx="2975111" cy="119782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8DC4D10-DE76-8531-DBF7-BA4EE2A8B91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1530394-AD39-C8E7-D9F1-154D8D043CB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D45B1C6-FA2B-2278-D2F3-185131544C07}"/>
              </a:ext>
            </a:extLst>
          </p:cNvPr>
          <p:cNvGrpSpPr/>
          <p:nvPr/>
        </p:nvGrpSpPr>
        <p:grpSpPr>
          <a:xfrm>
            <a:off x="5450789" y="2054843"/>
            <a:ext cx="1286634" cy="1197820"/>
            <a:chOff x="332936" y="2720099"/>
            <a:chExt cx="2975111" cy="119782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E7C4937-FE51-4ACB-245B-C9F34C4290E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E094038-159B-6595-10F6-2A3AFEFF3CF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89A9D77-BA68-B274-9C25-9C91144B8D89}"/>
              </a:ext>
            </a:extLst>
          </p:cNvPr>
          <p:cNvGrpSpPr/>
          <p:nvPr/>
        </p:nvGrpSpPr>
        <p:grpSpPr>
          <a:xfrm>
            <a:off x="2035690" y="2054843"/>
            <a:ext cx="1286634" cy="1197820"/>
            <a:chOff x="332936" y="2720099"/>
            <a:chExt cx="2975111" cy="119782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2F422ED-5DBB-87B2-A123-2BC6393A528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816AA7C-D2D0-3185-F3E2-D7C3A796096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84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EBD96-5C05-BC28-2FE1-E611D344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Hexagon Pair Process – Slide Template</a:t>
            </a:r>
          </a:p>
        </p:txBody>
      </p:sp>
      <p:sp>
        <p:nvSpPr>
          <p:cNvPr id="3" name="Freeform 11">
            <a:extLst>
              <a:ext uri="{FF2B5EF4-FFF2-40B4-BE49-F238E27FC236}">
                <a16:creationId xmlns:a16="http://schemas.microsoft.com/office/drawing/2014/main" id="{146BCA92-DBFA-1CCC-81E0-B16573E31597}"/>
              </a:ext>
            </a:extLst>
          </p:cNvPr>
          <p:cNvSpPr/>
          <p:nvPr/>
        </p:nvSpPr>
        <p:spPr>
          <a:xfrm>
            <a:off x="1637820" y="1672389"/>
            <a:ext cx="2082374" cy="2001184"/>
          </a:xfrm>
          <a:custGeom>
            <a:avLst/>
            <a:gdLst>
              <a:gd name="connsiteX0" fmla="*/ 83470 w 159404"/>
              <a:gd name="connsiteY0" fmla="*/ 1087 h 153189"/>
              <a:gd name="connsiteX1" fmla="*/ 155637 w 159404"/>
              <a:gd name="connsiteY1" fmla="*/ 42826 h 153189"/>
              <a:gd name="connsiteX2" fmla="*/ 159404 w 159404"/>
              <a:gd name="connsiteY2" fmla="*/ 49493 h 153189"/>
              <a:gd name="connsiteX3" fmla="*/ 159404 w 159404"/>
              <a:gd name="connsiteY3" fmla="*/ 132972 h 153189"/>
              <a:gd name="connsiteX4" fmla="*/ 155637 w 159404"/>
              <a:gd name="connsiteY4" fmla="*/ 139638 h 153189"/>
              <a:gd name="connsiteX5" fmla="*/ 134190 w 159404"/>
              <a:gd name="connsiteY5" fmla="*/ 152102 h 153189"/>
              <a:gd name="connsiteX6" fmla="*/ 126654 w 159404"/>
              <a:gd name="connsiteY6" fmla="*/ 152102 h 153189"/>
              <a:gd name="connsiteX7" fmla="*/ 83470 w 159404"/>
              <a:gd name="connsiteY7" fmla="*/ 127174 h 153189"/>
              <a:gd name="connsiteX8" fmla="*/ 75935 w 159404"/>
              <a:gd name="connsiteY8" fmla="*/ 127174 h 153189"/>
              <a:gd name="connsiteX9" fmla="*/ 32750 w 159404"/>
              <a:gd name="connsiteY9" fmla="*/ 152102 h 153189"/>
              <a:gd name="connsiteX10" fmla="*/ 25215 w 159404"/>
              <a:gd name="connsiteY10" fmla="*/ 152102 h 153189"/>
              <a:gd name="connsiteX11" fmla="*/ 3768 w 159404"/>
              <a:gd name="connsiteY11" fmla="*/ 139638 h 153189"/>
              <a:gd name="connsiteX12" fmla="*/ 0 w 159404"/>
              <a:gd name="connsiteY12" fmla="*/ 132972 h 153189"/>
              <a:gd name="connsiteX13" fmla="*/ 0 w 159404"/>
              <a:gd name="connsiteY13" fmla="*/ 49493 h 153189"/>
              <a:gd name="connsiteX14" fmla="*/ 3768 w 159404"/>
              <a:gd name="connsiteY14" fmla="*/ 42826 h 153189"/>
              <a:gd name="connsiteX15" fmla="*/ 75935 w 159404"/>
              <a:gd name="connsiteY15" fmla="*/ 1087 h 153189"/>
              <a:gd name="connsiteX16" fmla="*/ 83470 w 159404"/>
              <a:gd name="connsiteY16" fmla="*/ 1087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83470" y="1087"/>
                </a:moveTo>
                <a:lnTo>
                  <a:pt x="155637" y="42826"/>
                </a:lnTo>
                <a:cubicBezTo>
                  <a:pt x="157955" y="44276"/>
                  <a:pt x="159404" y="46594"/>
                  <a:pt x="159404" y="49493"/>
                </a:cubicBezTo>
                <a:lnTo>
                  <a:pt x="159404" y="132972"/>
                </a:lnTo>
                <a:cubicBezTo>
                  <a:pt x="159404" y="135580"/>
                  <a:pt x="157955" y="138189"/>
                  <a:pt x="155637" y="139638"/>
                </a:cubicBezTo>
                <a:lnTo>
                  <a:pt x="134190" y="152102"/>
                </a:lnTo>
                <a:cubicBezTo>
                  <a:pt x="131871" y="153551"/>
                  <a:pt x="128973" y="153551"/>
                  <a:pt x="126654" y="152102"/>
                </a:cubicBezTo>
                <a:lnTo>
                  <a:pt x="83470" y="127174"/>
                </a:lnTo>
                <a:cubicBezTo>
                  <a:pt x="81151" y="125725"/>
                  <a:pt x="78253" y="125725"/>
                  <a:pt x="75935" y="127174"/>
                </a:cubicBezTo>
                <a:lnTo>
                  <a:pt x="32750" y="152102"/>
                </a:lnTo>
                <a:cubicBezTo>
                  <a:pt x="30432" y="153551"/>
                  <a:pt x="27533" y="153551"/>
                  <a:pt x="25215" y="152102"/>
                </a:cubicBezTo>
                <a:lnTo>
                  <a:pt x="3768" y="139638"/>
                </a:lnTo>
                <a:cubicBezTo>
                  <a:pt x="1449" y="138189"/>
                  <a:pt x="0" y="135870"/>
                  <a:pt x="0" y="132972"/>
                </a:cubicBezTo>
                <a:lnTo>
                  <a:pt x="0" y="49493"/>
                </a:lnTo>
                <a:cubicBezTo>
                  <a:pt x="0" y="46884"/>
                  <a:pt x="1449" y="44276"/>
                  <a:pt x="3768" y="42826"/>
                </a:cubicBezTo>
                <a:lnTo>
                  <a:pt x="75935" y="1087"/>
                </a:lnTo>
                <a:cubicBezTo>
                  <a:pt x="78253" y="-362"/>
                  <a:pt x="81151" y="-362"/>
                  <a:pt x="83470" y="1087"/>
                </a:cubicBezTo>
                <a:close/>
              </a:path>
            </a:pathLst>
          </a:custGeom>
          <a:solidFill>
            <a:srgbClr val="4ABDE8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Freeform 12">
            <a:extLst>
              <a:ext uri="{FF2B5EF4-FFF2-40B4-BE49-F238E27FC236}">
                <a16:creationId xmlns:a16="http://schemas.microsoft.com/office/drawing/2014/main" id="{3D285ADE-8BE1-68CA-211B-CE5E4C5903CE}"/>
              </a:ext>
            </a:extLst>
          </p:cNvPr>
          <p:cNvSpPr/>
          <p:nvPr/>
        </p:nvSpPr>
        <p:spPr>
          <a:xfrm>
            <a:off x="2139485" y="3459645"/>
            <a:ext cx="1079045" cy="1214526"/>
          </a:xfrm>
          <a:custGeom>
            <a:avLst/>
            <a:gdLst>
              <a:gd name="connsiteX0" fmla="*/ 41155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2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2 w 82600"/>
              <a:gd name="connsiteY12" fmla="*/ 91812 h 92971"/>
              <a:gd name="connsiteX13" fmla="*/ 41445 w 82600"/>
              <a:gd name="connsiteY13" fmla="*/ 92971 h 92971"/>
              <a:gd name="connsiteX14" fmla="*/ 41155 w 82600"/>
              <a:gd name="connsiteY14" fmla="*/ 2246 h 92971"/>
              <a:gd name="connsiteX15" fmla="*/ 37677 w 82600"/>
              <a:gd name="connsiteY15" fmla="*/ 3116 h 92971"/>
              <a:gd name="connsiteX16" fmla="*/ 5217 w 82600"/>
              <a:gd name="connsiteY16" fmla="*/ 21957 h 92971"/>
              <a:gd name="connsiteX17" fmla="*/ 1739 w 82600"/>
              <a:gd name="connsiteY17" fmla="*/ 27754 h 92971"/>
              <a:gd name="connsiteX18" fmla="*/ 1739 w 82600"/>
              <a:gd name="connsiteY18" fmla="*/ 65145 h 92971"/>
              <a:gd name="connsiteX19" fmla="*/ 5217 w 82600"/>
              <a:gd name="connsiteY19" fmla="*/ 70942 h 92971"/>
              <a:gd name="connsiteX20" fmla="*/ 37677 w 82600"/>
              <a:gd name="connsiteY20" fmla="*/ 89783 h 92971"/>
              <a:gd name="connsiteX21" fmla="*/ 44343 w 82600"/>
              <a:gd name="connsiteY21" fmla="*/ 89783 h 92971"/>
              <a:gd name="connsiteX22" fmla="*/ 76804 w 82600"/>
              <a:gd name="connsiteY22" fmla="*/ 70942 h 92971"/>
              <a:gd name="connsiteX23" fmla="*/ 80282 w 82600"/>
              <a:gd name="connsiteY23" fmla="*/ 65145 h 92971"/>
              <a:gd name="connsiteX24" fmla="*/ 80282 w 82600"/>
              <a:gd name="connsiteY24" fmla="*/ 27754 h 92971"/>
              <a:gd name="connsiteX25" fmla="*/ 76804 w 82600"/>
              <a:gd name="connsiteY25" fmla="*/ 21957 h 92971"/>
              <a:gd name="connsiteX26" fmla="*/ 44343 w 82600"/>
              <a:gd name="connsiteY26" fmla="*/ 3116 h 92971"/>
              <a:gd name="connsiteX27" fmla="*/ 40865 w 82600"/>
              <a:gd name="connsiteY27" fmla="*/ 224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5" y="92971"/>
                </a:moveTo>
                <a:cubicBezTo>
                  <a:pt x="39706" y="92971"/>
                  <a:pt x="37967" y="92681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2" y="1087"/>
                </a:cubicBezTo>
                <a:lnTo>
                  <a:pt x="78253" y="19928"/>
                </a:lnTo>
                <a:cubicBezTo>
                  <a:pt x="80862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2" y="71232"/>
                  <a:pt x="78253" y="72971"/>
                </a:cubicBezTo>
                <a:lnTo>
                  <a:pt x="45792" y="91812"/>
                </a:lnTo>
                <a:cubicBezTo>
                  <a:pt x="44343" y="92681"/>
                  <a:pt x="42894" y="92971"/>
                  <a:pt x="41445" y="92971"/>
                </a:cubicBezTo>
                <a:close/>
                <a:moveTo>
                  <a:pt x="41155" y="2246"/>
                </a:moveTo>
                <a:cubicBezTo>
                  <a:pt x="39996" y="2246"/>
                  <a:pt x="38837" y="2536"/>
                  <a:pt x="37677" y="3116"/>
                </a:cubicBezTo>
                <a:lnTo>
                  <a:pt x="5217" y="21957"/>
                </a:lnTo>
                <a:cubicBezTo>
                  <a:pt x="3188" y="23116"/>
                  <a:pt x="1739" y="25435"/>
                  <a:pt x="1739" y="27754"/>
                </a:cubicBezTo>
                <a:lnTo>
                  <a:pt x="1739" y="65145"/>
                </a:lnTo>
                <a:cubicBezTo>
                  <a:pt x="1739" y="67464"/>
                  <a:pt x="2898" y="69783"/>
                  <a:pt x="5217" y="70942"/>
                </a:cubicBezTo>
                <a:lnTo>
                  <a:pt x="37677" y="89783"/>
                </a:lnTo>
                <a:cubicBezTo>
                  <a:pt x="39706" y="90942"/>
                  <a:pt x="42315" y="90942"/>
                  <a:pt x="44343" y="89783"/>
                </a:cubicBezTo>
                <a:lnTo>
                  <a:pt x="76804" y="70942"/>
                </a:lnTo>
                <a:cubicBezTo>
                  <a:pt x="78833" y="69783"/>
                  <a:pt x="80282" y="67464"/>
                  <a:pt x="80282" y="65145"/>
                </a:cubicBezTo>
                <a:lnTo>
                  <a:pt x="80282" y="27754"/>
                </a:lnTo>
                <a:cubicBezTo>
                  <a:pt x="80282" y="25435"/>
                  <a:pt x="79122" y="23116"/>
                  <a:pt x="76804" y="21957"/>
                </a:cubicBezTo>
                <a:lnTo>
                  <a:pt x="44343" y="3116"/>
                </a:lnTo>
                <a:cubicBezTo>
                  <a:pt x="43184" y="2536"/>
                  <a:pt x="42025" y="2246"/>
                  <a:pt x="40865" y="2246"/>
                </a:cubicBezTo>
                <a:close/>
              </a:path>
            </a:pathLst>
          </a:custGeom>
          <a:solidFill>
            <a:srgbClr val="4ABDE8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Freeform 13">
            <a:extLst>
              <a:ext uri="{FF2B5EF4-FFF2-40B4-BE49-F238E27FC236}">
                <a16:creationId xmlns:a16="http://schemas.microsoft.com/office/drawing/2014/main" id="{5CFCEA9C-D9D3-2E16-D4DD-BB537E73875F}"/>
              </a:ext>
            </a:extLst>
          </p:cNvPr>
          <p:cNvSpPr/>
          <p:nvPr/>
        </p:nvSpPr>
        <p:spPr>
          <a:xfrm>
            <a:off x="3341574" y="3603527"/>
            <a:ext cx="2082374" cy="2001184"/>
          </a:xfrm>
          <a:custGeom>
            <a:avLst/>
            <a:gdLst>
              <a:gd name="connsiteX0" fmla="*/ 75935 w 159404"/>
              <a:gd name="connsiteY0" fmla="*/ 152102 h 153189"/>
              <a:gd name="connsiteX1" fmla="*/ 3768 w 159404"/>
              <a:gd name="connsiteY1" fmla="*/ 110363 h 153189"/>
              <a:gd name="connsiteX2" fmla="*/ 0 w 159404"/>
              <a:gd name="connsiteY2" fmla="*/ 103696 h 153189"/>
              <a:gd name="connsiteX3" fmla="*/ 0 w 159404"/>
              <a:gd name="connsiteY3" fmla="*/ 20217 h 153189"/>
              <a:gd name="connsiteX4" fmla="*/ 3768 w 159404"/>
              <a:gd name="connsiteY4" fmla="*/ 13551 h 153189"/>
              <a:gd name="connsiteX5" fmla="*/ 25215 w 159404"/>
              <a:gd name="connsiteY5" fmla="*/ 1087 h 153189"/>
              <a:gd name="connsiteX6" fmla="*/ 32750 w 159404"/>
              <a:gd name="connsiteY6" fmla="*/ 1087 h 153189"/>
              <a:gd name="connsiteX7" fmla="*/ 75935 w 159404"/>
              <a:gd name="connsiteY7" fmla="*/ 26015 h 153189"/>
              <a:gd name="connsiteX8" fmla="*/ 83470 w 159404"/>
              <a:gd name="connsiteY8" fmla="*/ 26015 h 153189"/>
              <a:gd name="connsiteX9" fmla="*/ 126654 w 159404"/>
              <a:gd name="connsiteY9" fmla="*/ 1087 h 153189"/>
              <a:gd name="connsiteX10" fmla="*/ 134190 w 159404"/>
              <a:gd name="connsiteY10" fmla="*/ 1087 h 153189"/>
              <a:gd name="connsiteX11" fmla="*/ 155637 w 159404"/>
              <a:gd name="connsiteY11" fmla="*/ 13551 h 153189"/>
              <a:gd name="connsiteX12" fmla="*/ 159404 w 159404"/>
              <a:gd name="connsiteY12" fmla="*/ 20217 h 153189"/>
              <a:gd name="connsiteX13" fmla="*/ 159404 w 159404"/>
              <a:gd name="connsiteY13" fmla="*/ 103696 h 153189"/>
              <a:gd name="connsiteX14" fmla="*/ 155637 w 159404"/>
              <a:gd name="connsiteY14" fmla="*/ 110363 h 153189"/>
              <a:gd name="connsiteX15" fmla="*/ 83470 w 159404"/>
              <a:gd name="connsiteY15" fmla="*/ 152102 h 153189"/>
              <a:gd name="connsiteX16" fmla="*/ 75935 w 159404"/>
              <a:gd name="connsiteY16" fmla="*/ 152102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75935" y="152102"/>
                </a:moveTo>
                <a:lnTo>
                  <a:pt x="3768" y="110363"/>
                </a:lnTo>
                <a:cubicBezTo>
                  <a:pt x="1449" y="108914"/>
                  <a:pt x="0" y="106595"/>
                  <a:pt x="0" y="103696"/>
                </a:cubicBezTo>
                <a:lnTo>
                  <a:pt x="0" y="20217"/>
                </a:lnTo>
                <a:cubicBezTo>
                  <a:pt x="0" y="17609"/>
                  <a:pt x="1449" y="15000"/>
                  <a:pt x="3768" y="13551"/>
                </a:cubicBezTo>
                <a:lnTo>
                  <a:pt x="25215" y="1087"/>
                </a:lnTo>
                <a:cubicBezTo>
                  <a:pt x="27533" y="-362"/>
                  <a:pt x="30432" y="-362"/>
                  <a:pt x="32750" y="1087"/>
                </a:cubicBezTo>
                <a:lnTo>
                  <a:pt x="75935" y="26015"/>
                </a:lnTo>
                <a:cubicBezTo>
                  <a:pt x="78253" y="27464"/>
                  <a:pt x="81151" y="27464"/>
                  <a:pt x="83470" y="26015"/>
                </a:cubicBezTo>
                <a:lnTo>
                  <a:pt x="126654" y="1087"/>
                </a:lnTo>
                <a:cubicBezTo>
                  <a:pt x="128973" y="-362"/>
                  <a:pt x="131871" y="-362"/>
                  <a:pt x="134190" y="1087"/>
                </a:cubicBezTo>
                <a:lnTo>
                  <a:pt x="155637" y="13551"/>
                </a:lnTo>
                <a:cubicBezTo>
                  <a:pt x="157955" y="15000"/>
                  <a:pt x="159404" y="17319"/>
                  <a:pt x="159404" y="20217"/>
                </a:cubicBezTo>
                <a:lnTo>
                  <a:pt x="159404" y="103696"/>
                </a:lnTo>
                <a:cubicBezTo>
                  <a:pt x="159404" y="106305"/>
                  <a:pt x="157955" y="108914"/>
                  <a:pt x="155637" y="110363"/>
                </a:cubicBezTo>
                <a:lnTo>
                  <a:pt x="83470" y="152102"/>
                </a:lnTo>
                <a:cubicBezTo>
                  <a:pt x="81151" y="153551"/>
                  <a:pt x="78253" y="153551"/>
                  <a:pt x="75935" y="152102"/>
                </a:cubicBezTo>
                <a:close/>
              </a:path>
            </a:pathLst>
          </a:custGeom>
          <a:solidFill>
            <a:srgbClr val="F6A44C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Freeform 14">
            <a:extLst>
              <a:ext uri="{FF2B5EF4-FFF2-40B4-BE49-F238E27FC236}">
                <a16:creationId xmlns:a16="http://schemas.microsoft.com/office/drawing/2014/main" id="{DEFE9F26-425D-552A-A55E-7F0D8E34E8DD}"/>
              </a:ext>
            </a:extLst>
          </p:cNvPr>
          <p:cNvSpPr/>
          <p:nvPr/>
        </p:nvSpPr>
        <p:spPr>
          <a:xfrm>
            <a:off x="3843239" y="2600093"/>
            <a:ext cx="1079045" cy="1214526"/>
          </a:xfrm>
          <a:custGeom>
            <a:avLst/>
            <a:gdLst>
              <a:gd name="connsiteX0" fmla="*/ 41155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2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2 w 82600"/>
              <a:gd name="connsiteY12" fmla="*/ 91812 h 92971"/>
              <a:gd name="connsiteX13" fmla="*/ 41445 w 82600"/>
              <a:gd name="connsiteY13" fmla="*/ 92971 h 92971"/>
              <a:gd name="connsiteX14" fmla="*/ 41155 w 82600"/>
              <a:gd name="connsiteY14" fmla="*/ 2536 h 92971"/>
              <a:gd name="connsiteX15" fmla="*/ 37677 w 82600"/>
              <a:gd name="connsiteY15" fmla="*/ 3406 h 92971"/>
              <a:gd name="connsiteX16" fmla="*/ 5217 w 82600"/>
              <a:gd name="connsiteY16" fmla="*/ 22246 h 92971"/>
              <a:gd name="connsiteX17" fmla="*/ 1739 w 82600"/>
              <a:gd name="connsiteY17" fmla="*/ 28044 h 92971"/>
              <a:gd name="connsiteX18" fmla="*/ 1739 w 82600"/>
              <a:gd name="connsiteY18" fmla="*/ 65435 h 92971"/>
              <a:gd name="connsiteX19" fmla="*/ 5217 w 82600"/>
              <a:gd name="connsiteY19" fmla="*/ 71232 h 92971"/>
              <a:gd name="connsiteX20" fmla="*/ 37677 w 82600"/>
              <a:gd name="connsiteY20" fmla="*/ 90073 h 92971"/>
              <a:gd name="connsiteX21" fmla="*/ 44343 w 82600"/>
              <a:gd name="connsiteY21" fmla="*/ 90073 h 92971"/>
              <a:gd name="connsiteX22" fmla="*/ 76804 w 82600"/>
              <a:gd name="connsiteY22" fmla="*/ 71232 h 92971"/>
              <a:gd name="connsiteX23" fmla="*/ 80282 w 82600"/>
              <a:gd name="connsiteY23" fmla="*/ 65435 h 92971"/>
              <a:gd name="connsiteX24" fmla="*/ 80282 w 82600"/>
              <a:gd name="connsiteY24" fmla="*/ 28044 h 92971"/>
              <a:gd name="connsiteX25" fmla="*/ 76804 w 82600"/>
              <a:gd name="connsiteY25" fmla="*/ 22246 h 92971"/>
              <a:gd name="connsiteX26" fmla="*/ 44343 w 82600"/>
              <a:gd name="connsiteY26" fmla="*/ 3406 h 92971"/>
              <a:gd name="connsiteX27" fmla="*/ 40865 w 82600"/>
              <a:gd name="connsiteY27" fmla="*/ 253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5" y="92971"/>
                </a:moveTo>
                <a:cubicBezTo>
                  <a:pt x="39706" y="92971"/>
                  <a:pt x="37967" y="92682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2" y="1087"/>
                </a:cubicBezTo>
                <a:lnTo>
                  <a:pt x="78253" y="19928"/>
                </a:lnTo>
                <a:cubicBezTo>
                  <a:pt x="80862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2" y="71232"/>
                  <a:pt x="78253" y="72971"/>
                </a:cubicBezTo>
                <a:lnTo>
                  <a:pt x="45792" y="91812"/>
                </a:lnTo>
                <a:cubicBezTo>
                  <a:pt x="44343" y="92682"/>
                  <a:pt x="42894" y="92971"/>
                  <a:pt x="41445" y="92971"/>
                </a:cubicBezTo>
                <a:close/>
                <a:moveTo>
                  <a:pt x="41155" y="2536"/>
                </a:moveTo>
                <a:cubicBezTo>
                  <a:pt x="39996" y="2536"/>
                  <a:pt x="38837" y="2826"/>
                  <a:pt x="37677" y="3406"/>
                </a:cubicBezTo>
                <a:lnTo>
                  <a:pt x="5217" y="22246"/>
                </a:lnTo>
                <a:cubicBezTo>
                  <a:pt x="3188" y="23406"/>
                  <a:pt x="1739" y="25725"/>
                  <a:pt x="1739" y="28044"/>
                </a:cubicBezTo>
                <a:lnTo>
                  <a:pt x="1739" y="65435"/>
                </a:lnTo>
                <a:cubicBezTo>
                  <a:pt x="1739" y="67754"/>
                  <a:pt x="2898" y="70073"/>
                  <a:pt x="5217" y="71232"/>
                </a:cubicBezTo>
                <a:lnTo>
                  <a:pt x="37677" y="90073"/>
                </a:lnTo>
                <a:cubicBezTo>
                  <a:pt x="39706" y="91232"/>
                  <a:pt x="42315" y="91232"/>
                  <a:pt x="44343" y="90073"/>
                </a:cubicBezTo>
                <a:lnTo>
                  <a:pt x="76804" y="71232"/>
                </a:lnTo>
                <a:cubicBezTo>
                  <a:pt x="78833" y="70073"/>
                  <a:pt x="80282" y="67754"/>
                  <a:pt x="80282" y="65435"/>
                </a:cubicBezTo>
                <a:lnTo>
                  <a:pt x="80282" y="28044"/>
                </a:lnTo>
                <a:cubicBezTo>
                  <a:pt x="80282" y="25725"/>
                  <a:pt x="79122" y="23406"/>
                  <a:pt x="76804" y="22246"/>
                </a:cubicBezTo>
                <a:lnTo>
                  <a:pt x="44343" y="3406"/>
                </a:lnTo>
                <a:cubicBezTo>
                  <a:pt x="43184" y="2826"/>
                  <a:pt x="42025" y="2536"/>
                  <a:pt x="40865" y="2536"/>
                </a:cubicBezTo>
                <a:close/>
              </a:path>
            </a:pathLst>
          </a:custGeom>
          <a:solidFill>
            <a:srgbClr val="F6A44C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E0AA1D51-3B3B-9B98-CD52-3176AA48F60E}"/>
              </a:ext>
            </a:extLst>
          </p:cNvPr>
          <p:cNvSpPr/>
          <p:nvPr/>
        </p:nvSpPr>
        <p:spPr>
          <a:xfrm>
            <a:off x="5052919" y="1672389"/>
            <a:ext cx="2082374" cy="2001184"/>
          </a:xfrm>
          <a:custGeom>
            <a:avLst/>
            <a:gdLst>
              <a:gd name="connsiteX0" fmla="*/ 83470 w 159404"/>
              <a:gd name="connsiteY0" fmla="*/ 1087 h 153189"/>
              <a:gd name="connsiteX1" fmla="*/ 155636 w 159404"/>
              <a:gd name="connsiteY1" fmla="*/ 42826 h 153189"/>
              <a:gd name="connsiteX2" fmla="*/ 159404 w 159404"/>
              <a:gd name="connsiteY2" fmla="*/ 49493 h 153189"/>
              <a:gd name="connsiteX3" fmla="*/ 159404 w 159404"/>
              <a:gd name="connsiteY3" fmla="*/ 132972 h 153189"/>
              <a:gd name="connsiteX4" fmla="*/ 155636 w 159404"/>
              <a:gd name="connsiteY4" fmla="*/ 139638 h 153189"/>
              <a:gd name="connsiteX5" fmla="*/ 134189 w 159404"/>
              <a:gd name="connsiteY5" fmla="*/ 152102 h 153189"/>
              <a:gd name="connsiteX6" fmla="*/ 126654 w 159404"/>
              <a:gd name="connsiteY6" fmla="*/ 152102 h 153189"/>
              <a:gd name="connsiteX7" fmla="*/ 83470 w 159404"/>
              <a:gd name="connsiteY7" fmla="*/ 127174 h 153189"/>
              <a:gd name="connsiteX8" fmla="*/ 75934 w 159404"/>
              <a:gd name="connsiteY8" fmla="*/ 127174 h 153189"/>
              <a:gd name="connsiteX9" fmla="*/ 32750 w 159404"/>
              <a:gd name="connsiteY9" fmla="*/ 152102 h 153189"/>
              <a:gd name="connsiteX10" fmla="*/ 25215 w 159404"/>
              <a:gd name="connsiteY10" fmla="*/ 152102 h 153189"/>
              <a:gd name="connsiteX11" fmla="*/ 3768 w 159404"/>
              <a:gd name="connsiteY11" fmla="*/ 139638 h 153189"/>
              <a:gd name="connsiteX12" fmla="*/ 0 w 159404"/>
              <a:gd name="connsiteY12" fmla="*/ 132972 h 153189"/>
              <a:gd name="connsiteX13" fmla="*/ 0 w 159404"/>
              <a:gd name="connsiteY13" fmla="*/ 49493 h 153189"/>
              <a:gd name="connsiteX14" fmla="*/ 3768 w 159404"/>
              <a:gd name="connsiteY14" fmla="*/ 42826 h 153189"/>
              <a:gd name="connsiteX15" fmla="*/ 75934 w 159404"/>
              <a:gd name="connsiteY15" fmla="*/ 1087 h 153189"/>
              <a:gd name="connsiteX16" fmla="*/ 83470 w 159404"/>
              <a:gd name="connsiteY16" fmla="*/ 1087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83470" y="1087"/>
                </a:moveTo>
                <a:lnTo>
                  <a:pt x="155636" y="42826"/>
                </a:lnTo>
                <a:cubicBezTo>
                  <a:pt x="157955" y="44276"/>
                  <a:pt x="159404" y="46594"/>
                  <a:pt x="159404" y="49493"/>
                </a:cubicBezTo>
                <a:lnTo>
                  <a:pt x="159404" y="132972"/>
                </a:lnTo>
                <a:cubicBezTo>
                  <a:pt x="159404" y="135580"/>
                  <a:pt x="157955" y="138189"/>
                  <a:pt x="155636" y="139638"/>
                </a:cubicBezTo>
                <a:lnTo>
                  <a:pt x="134189" y="152102"/>
                </a:lnTo>
                <a:cubicBezTo>
                  <a:pt x="131871" y="153551"/>
                  <a:pt x="128973" y="153551"/>
                  <a:pt x="126654" y="152102"/>
                </a:cubicBezTo>
                <a:lnTo>
                  <a:pt x="83470" y="127174"/>
                </a:lnTo>
                <a:cubicBezTo>
                  <a:pt x="81151" y="125725"/>
                  <a:pt x="78253" y="125725"/>
                  <a:pt x="75934" y="127174"/>
                </a:cubicBezTo>
                <a:lnTo>
                  <a:pt x="32750" y="152102"/>
                </a:lnTo>
                <a:cubicBezTo>
                  <a:pt x="30432" y="153551"/>
                  <a:pt x="27533" y="153551"/>
                  <a:pt x="25215" y="152102"/>
                </a:cubicBezTo>
                <a:lnTo>
                  <a:pt x="3768" y="139638"/>
                </a:lnTo>
                <a:cubicBezTo>
                  <a:pt x="1449" y="138189"/>
                  <a:pt x="0" y="135870"/>
                  <a:pt x="0" y="132972"/>
                </a:cubicBezTo>
                <a:lnTo>
                  <a:pt x="0" y="49493"/>
                </a:lnTo>
                <a:cubicBezTo>
                  <a:pt x="0" y="46884"/>
                  <a:pt x="1449" y="44276"/>
                  <a:pt x="3768" y="42826"/>
                </a:cubicBezTo>
                <a:lnTo>
                  <a:pt x="75934" y="1087"/>
                </a:lnTo>
                <a:cubicBezTo>
                  <a:pt x="78253" y="-362"/>
                  <a:pt x="81151" y="-362"/>
                  <a:pt x="83470" y="1087"/>
                </a:cubicBezTo>
                <a:close/>
              </a:path>
            </a:pathLst>
          </a:custGeom>
          <a:solidFill>
            <a:srgbClr val="4DB8B0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2CCFBE0F-2D1E-8B4E-A9EC-4B446C99FE25}"/>
              </a:ext>
            </a:extLst>
          </p:cNvPr>
          <p:cNvSpPr/>
          <p:nvPr/>
        </p:nvSpPr>
        <p:spPr>
          <a:xfrm>
            <a:off x="5554584" y="3459645"/>
            <a:ext cx="1079045" cy="1214526"/>
          </a:xfrm>
          <a:custGeom>
            <a:avLst/>
            <a:gdLst>
              <a:gd name="connsiteX0" fmla="*/ 41156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3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3 w 82600"/>
              <a:gd name="connsiteY12" fmla="*/ 91812 h 92971"/>
              <a:gd name="connsiteX13" fmla="*/ 41445 w 82600"/>
              <a:gd name="connsiteY13" fmla="*/ 92971 h 92971"/>
              <a:gd name="connsiteX14" fmla="*/ 41156 w 82600"/>
              <a:gd name="connsiteY14" fmla="*/ 2246 h 92971"/>
              <a:gd name="connsiteX15" fmla="*/ 37677 w 82600"/>
              <a:gd name="connsiteY15" fmla="*/ 3116 h 92971"/>
              <a:gd name="connsiteX16" fmla="*/ 5217 w 82600"/>
              <a:gd name="connsiteY16" fmla="*/ 21957 h 92971"/>
              <a:gd name="connsiteX17" fmla="*/ 1739 w 82600"/>
              <a:gd name="connsiteY17" fmla="*/ 27754 h 92971"/>
              <a:gd name="connsiteX18" fmla="*/ 1739 w 82600"/>
              <a:gd name="connsiteY18" fmla="*/ 65145 h 92971"/>
              <a:gd name="connsiteX19" fmla="*/ 5217 w 82600"/>
              <a:gd name="connsiteY19" fmla="*/ 70942 h 92971"/>
              <a:gd name="connsiteX20" fmla="*/ 37677 w 82600"/>
              <a:gd name="connsiteY20" fmla="*/ 89783 h 92971"/>
              <a:gd name="connsiteX21" fmla="*/ 44344 w 82600"/>
              <a:gd name="connsiteY21" fmla="*/ 89783 h 92971"/>
              <a:gd name="connsiteX22" fmla="*/ 76804 w 82600"/>
              <a:gd name="connsiteY22" fmla="*/ 70942 h 92971"/>
              <a:gd name="connsiteX23" fmla="*/ 80282 w 82600"/>
              <a:gd name="connsiteY23" fmla="*/ 65145 h 92971"/>
              <a:gd name="connsiteX24" fmla="*/ 80282 w 82600"/>
              <a:gd name="connsiteY24" fmla="*/ 27754 h 92971"/>
              <a:gd name="connsiteX25" fmla="*/ 76804 w 82600"/>
              <a:gd name="connsiteY25" fmla="*/ 21957 h 92971"/>
              <a:gd name="connsiteX26" fmla="*/ 44344 w 82600"/>
              <a:gd name="connsiteY26" fmla="*/ 3116 h 92971"/>
              <a:gd name="connsiteX27" fmla="*/ 40865 w 82600"/>
              <a:gd name="connsiteY27" fmla="*/ 224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6" y="92971"/>
                </a:moveTo>
                <a:cubicBezTo>
                  <a:pt x="39706" y="92971"/>
                  <a:pt x="37967" y="92681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3" y="1087"/>
                </a:cubicBezTo>
                <a:lnTo>
                  <a:pt x="78253" y="19928"/>
                </a:lnTo>
                <a:cubicBezTo>
                  <a:pt x="80862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2" y="71232"/>
                  <a:pt x="78253" y="72971"/>
                </a:cubicBezTo>
                <a:lnTo>
                  <a:pt x="45793" y="91812"/>
                </a:lnTo>
                <a:cubicBezTo>
                  <a:pt x="44344" y="92681"/>
                  <a:pt x="42894" y="92971"/>
                  <a:pt x="41445" y="92971"/>
                </a:cubicBezTo>
                <a:close/>
                <a:moveTo>
                  <a:pt x="41156" y="2246"/>
                </a:moveTo>
                <a:cubicBezTo>
                  <a:pt x="39996" y="2246"/>
                  <a:pt x="38837" y="2536"/>
                  <a:pt x="37677" y="3116"/>
                </a:cubicBezTo>
                <a:lnTo>
                  <a:pt x="5217" y="21957"/>
                </a:lnTo>
                <a:cubicBezTo>
                  <a:pt x="3188" y="23116"/>
                  <a:pt x="1739" y="25435"/>
                  <a:pt x="1739" y="27754"/>
                </a:cubicBezTo>
                <a:lnTo>
                  <a:pt x="1739" y="65145"/>
                </a:lnTo>
                <a:cubicBezTo>
                  <a:pt x="1739" y="67464"/>
                  <a:pt x="2898" y="69783"/>
                  <a:pt x="5217" y="70942"/>
                </a:cubicBezTo>
                <a:lnTo>
                  <a:pt x="37677" y="89783"/>
                </a:lnTo>
                <a:cubicBezTo>
                  <a:pt x="39706" y="90942"/>
                  <a:pt x="42315" y="90942"/>
                  <a:pt x="44344" y="89783"/>
                </a:cubicBezTo>
                <a:lnTo>
                  <a:pt x="76804" y="70942"/>
                </a:lnTo>
                <a:cubicBezTo>
                  <a:pt x="78833" y="69783"/>
                  <a:pt x="80282" y="67464"/>
                  <a:pt x="80282" y="65145"/>
                </a:cubicBezTo>
                <a:lnTo>
                  <a:pt x="80282" y="27754"/>
                </a:lnTo>
                <a:cubicBezTo>
                  <a:pt x="80282" y="25435"/>
                  <a:pt x="79123" y="23116"/>
                  <a:pt x="76804" y="21957"/>
                </a:cubicBezTo>
                <a:lnTo>
                  <a:pt x="44344" y="3116"/>
                </a:lnTo>
                <a:cubicBezTo>
                  <a:pt x="43184" y="2536"/>
                  <a:pt x="42025" y="2246"/>
                  <a:pt x="40865" y="2246"/>
                </a:cubicBezTo>
                <a:close/>
              </a:path>
            </a:pathLst>
          </a:custGeom>
          <a:solidFill>
            <a:srgbClr val="4DB8B0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id="{E213AA3D-A619-C6A8-A5F6-221B54C6D429}"/>
              </a:ext>
            </a:extLst>
          </p:cNvPr>
          <p:cNvSpPr/>
          <p:nvPr/>
        </p:nvSpPr>
        <p:spPr>
          <a:xfrm>
            <a:off x="8471806" y="1672389"/>
            <a:ext cx="2082374" cy="2001184"/>
          </a:xfrm>
          <a:custGeom>
            <a:avLst/>
            <a:gdLst>
              <a:gd name="connsiteX0" fmla="*/ 83470 w 159404"/>
              <a:gd name="connsiteY0" fmla="*/ 1087 h 153189"/>
              <a:gd name="connsiteX1" fmla="*/ 155637 w 159404"/>
              <a:gd name="connsiteY1" fmla="*/ 42826 h 153189"/>
              <a:gd name="connsiteX2" fmla="*/ 159404 w 159404"/>
              <a:gd name="connsiteY2" fmla="*/ 49493 h 153189"/>
              <a:gd name="connsiteX3" fmla="*/ 159404 w 159404"/>
              <a:gd name="connsiteY3" fmla="*/ 132972 h 153189"/>
              <a:gd name="connsiteX4" fmla="*/ 155637 w 159404"/>
              <a:gd name="connsiteY4" fmla="*/ 139638 h 153189"/>
              <a:gd name="connsiteX5" fmla="*/ 134190 w 159404"/>
              <a:gd name="connsiteY5" fmla="*/ 152102 h 153189"/>
              <a:gd name="connsiteX6" fmla="*/ 126654 w 159404"/>
              <a:gd name="connsiteY6" fmla="*/ 152102 h 153189"/>
              <a:gd name="connsiteX7" fmla="*/ 83470 w 159404"/>
              <a:gd name="connsiteY7" fmla="*/ 127174 h 153189"/>
              <a:gd name="connsiteX8" fmla="*/ 75935 w 159404"/>
              <a:gd name="connsiteY8" fmla="*/ 127174 h 153189"/>
              <a:gd name="connsiteX9" fmla="*/ 32750 w 159404"/>
              <a:gd name="connsiteY9" fmla="*/ 152102 h 153189"/>
              <a:gd name="connsiteX10" fmla="*/ 25215 w 159404"/>
              <a:gd name="connsiteY10" fmla="*/ 152102 h 153189"/>
              <a:gd name="connsiteX11" fmla="*/ 3768 w 159404"/>
              <a:gd name="connsiteY11" fmla="*/ 139638 h 153189"/>
              <a:gd name="connsiteX12" fmla="*/ 0 w 159404"/>
              <a:gd name="connsiteY12" fmla="*/ 132972 h 153189"/>
              <a:gd name="connsiteX13" fmla="*/ 0 w 159404"/>
              <a:gd name="connsiteY13" fmla="*/ 49493 h 153189"/>
              <a:gd name="connsiteX14" fmla="*/ 3768 w 159404"/>
              <a:gd name="connsiteY14" fmla="*/ 42826 h 153189"/>
              <a:gd name="connsiteX15" fmla="*/ 75935 w 159404"/>
              <a:gd name="connsiteY15" fmla="*/ 1087 h 153189"/>
              <a:gd name="connsiteX16" fmla="*/ 83470 w 159404"/>
              <a:gd name="connsiteY16" fmla="*/ 1087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83470" y="1087"/>
                </a:moveTo>
                <a:lnTo>
                  <a:pt x="155637" y="42826"/>
                </a:lnTo>
                <a:cubicBezTo>
                  <a:pt x="157955" y="44276"/>
                  <a:pt x="159404" y="46594"/>
                  <a:pt x="159404" y="49493"/>
                </a:cubicBezTo>
                <a:lnTo>
                  <a:pt x="159404" y="132972"/>
                </a:lnTo>
                <a:cubicBezTo>
                  <a:pt x="159404" y="135580"/>
                  <a:pt x="157955" y="138189"/>
                  <a:pt x="155637" y="139638"/>
                </a:cubicBezTo>
                <a:lnTo>
                  <a:pt x="134190" y="152102"/>
                </a:lnTo>
                <a:cubicBezTo>
                  <a:pt x="131871" y="153551"/>
                  <a:pt x="128973" y="153551"/>
                  <a:pt x="126654" y="152102"/>
                </a:cubicBezTo>
                <a:lnTo>
                  <a:pt x="83470" y="127174"/>
                </a:lnTo>
                <a:cubicBezTo>
                  <a:pt x="81151" y="125725"/>
                  <a:pt x="78253" y="125725"/>
                  <a:pt x="75935" y="127174"/>
                </a:cubicBezTo>
                <a:lnTo>
                  <a:pt x="32750" y="152102"/>
                </a:lnTo>
                <a:cubicBezTo>
                  <a:pt x="30432" y="153551"/>
                  <a:pt x="27533" y="153551"/>
                  <a:pt x="25215" y="152102"/>
                </a:cubicBezTo>
                <a:lnTo>
                  <a:pt x="3768" y="139638"/>
                </a:lnTo>
                <a:cubicBezTo>
                  <a:pt x="1449" y="138189"/>
                  <a:pt x="0" y="135870"/>
                  <a:pt x="0" y="132972"/>
                </a:cubicBezTo>
                <a:lnTo>
                  <a:pt x="0" y="49493"/>
                </a:lnTo>
                <a:cubicBezTo>
                  <a:pt x="0" y="46884"/>
                  <a:pt x="1449" y="44276"/>
                  <a:pt x="3768" y="42826"/>
                </a:cubicBezTo>
                <a:lnTo>
                  <a:pt x="75935" y="1087"/>
                </a:lnTo>
                <a:cubicBezTo>
                  <a:pt x="78253" y="-362"/>
                  <a:pt x="81151" y="-362"/>
                  <a:pt x="83470" y="1087"/>
                </a:cubicBezTo>
                <a:close/>
              </a:path>
            </a:pathLst>
          </a:custGeom>
          <a:solidFill>
            <a:srgbClr val="6B5FA9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reeform 18">
            <a:extLst>
              <a:ext uri="{FF2B5EF4-FFF2-40B4-BE49-F238E27FC236}">
                <a16:creationId xmlns:a16="http://schemas.microsoft.com/office/drawing/2014/main" id="{552AD8EF-626C-894A-0A46-83E373611AF1}"/>
              </a:ext>
            </a:extLst>
          </p:cNvPr>
          <p:cNvSpPr/>
          <p:nvPr/>
        </p:nvSpPr>
        <p:spPr>
          <a:xfrm>
            <a:off x="8973471" y="3459645"/>
            <a:ext cx="1079045" cy="1214526"/>
          </a:xfrm>
          <a:custGeom>
            <a:avLst/>
            <a:gdLst>
              <a:gd name="connsiteX0" fmla="*/ 41155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2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2 w 82600"/>
              <a:gd name="connsiteY12" fmla="*/ 91812 h 92971"/>
              <a:gd name="connsiteX13" fmla="*/ 41445 w 82600"/>
              <a:gd name="connsiteY13" fmla="*/ 92971 h 92971"/>
              <a:gd name="connsiteX14" fmla="*/ 41155 w 82600"/>
              <a:gd name="connsiteY14" fmla="*/ 2246 h 92971"/>
              <a:gd name="connsiteX15" fmla="*/ 37677 w 82600"/>
              <a:gd name="connsiteY15" fmla="*/ 3116 h 92971"/>
              <a:gd name="connsiteX16" fmla="*/ 5217 w 82600"/>
              <a:gd name="connsiteY16" fmla="*/ 21957 h 92971"/>
              <a:gd name="connsiteX17" fmla="*/ 1739 w 82600"/>
              <a:gd name="connsiteY17" fmla="*/ 27754 h 92971"/>
              <a:gd name="connsiteX18" fmla="*/ 1739 w 82600"/>
              <a:gd name="connsiteY18" fmla="*/ 65145 h 92971"/>
              <a:gd name="connsiteX19" fmla="*/ 5217 w 82600"/>
              <a:gd name="connsiteY19" fmla="*/ 70942 h 92971"/>
              <a:gd name="connsiteX20" fmla="*/ 37677 w 82600"/>
              <a:gd name="connsiteY20" fmla="*/ 89783 h 92971"/>
              <a:gd name="connsiteX21" fmla="*/ 44343 w 82600"/>
              <a:gd name="connsiteY21" fmla="*/ 89783 h 92971"/>
              <a:gd name="connsiteX22" fmla="*/ 76804 w 82600"/>
              <a:gd name="connsiteY22" fmla="*/ 70942 h 92971"/>
              <a:gd name="connsiteX23" fmla="*/ 80282 w 82600"/>
              <a:gd name="connsiteY23" fmla="*/ 65145 h 92971"/>
              <a:gd name="connsiteX24" fmla="*/ 80282 w 82600"/>
              <a:gd name="connsiteY24" fmla="*/ 27754 h 92971"/>
              <a:gd name="connsiteX25" fmla="*/ 76804 w 82600"/>
              <a:gd name="connsiteY25" fmla="*/ 21957 h 92971"/>
              <a:gd name="connsiteX26" fmla="*/ 44343 w 82600"/>
              <a:gd name="connsiteY26" fmla="*/ 3116 h 92971"/>
              <a:gd name="connsiteX27" fmla="*/ 40865 w 82600"/>
              <a:gd name="connsiteY27" fmla="*/ 224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5" y="92971"/>
                </a:moveTo>
                <a:cubicBezTo>
                  <a:pt x="39706" y="92971"/>
                  <a:pt x="37967" y="92681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2" y="1087"/>
                </a:cubicBezTo>
                <a:lnTo>
                  <a:pt x="78253" y="19928"/>
                </a:lnTo>
                <a:cubicBezTo>
                  <a:pt x="80861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1" y="71232"/>
                  <a:pt x="78253" y="72971"/>
                </a:cubicBezTo>
                <a:lnTo>
                  <a:pt x="45792" y="91812"/>
                </a:lnTo>
                <a:cubicBezTo>
                  <a:pt x="44343" y="92681"/>
                  <a:pt x="42894" y="92971"/>
                  <a:pt x="41445" y="92971"/>
                </a:cubicBezTo>
                <a:close/>
                <a:moveTo>
                  <a:pt x="41155" y="2246"/>
                </a:moveTo>
                <a:cubicBezTo>
                  <a:pt x="39996" y="2246"/>
                  <a:pt x="38836" y="2536"/>
                  <a:pt x="37677" y="3116"/>
                </a:cubicBezTo>
                <a:lnTo>
                  <a:pt x="5217" y="21957"/>
                </a:lnTo>
                <a:cubicBezTo>
                  <a:pt x="3188" y="23116"/>
                  <a:pt x="1739" y="25435"/>
                  <a:pt x="1739" y="27754"/>
                </a:cubicBezTo>
                <a:lnTo>
                  <a:pt x="1739" y="65145"/>
                </a:lnTo>
                <a:cubicBezTo>
                  <a:pt x="1739" y="67464"/>
                  <a:pt x="2898" y="69783"/>
                  <a:pt x="5217" y="70942"/>
                </a:cubicBezTo>
                <a:lnTo>
                  <a:pt x="37677" y="89783"/>
                </a:lnTo>
                <a:cubicBezTo>
                  <a:pt x="39706" y="90942"/>
                  <a:pt x="42315" y="90942"/>
                  <a:pt x="44343" y="89783"/>
                </a:cubicBezTo>
                <a:lnTo>
                  <a:pt x="76804" y="70942"/>
                </a:lnTo>
                <a:cubicBezTo>
                  <a:pt x="78833" y="69783"/>
                  <a:pt x="80282" y="67464"/>
                  <a:pt x="80282" y="65145"/>
                </a:cubicBezTo>
                <a:lnTo>
                  <a:pt x="80282" y="27754"/>
                </a:lnTo>
                <a:cubicBezTo>
                  <a:pt x="80282" y="25435"/>
                  <a:pt x="79122" y="23116"/>
                  <a:pt x="76804" y="21957"/>
                </a:cubicBezTo>
                <a:lnTo>
                  <a:pt x="44343" y="3116"/>
                </a:lnTo>
                <a:cubicBezTo>
                  <a:pt x="43184" y="2536"/>
                  <a:pt x="42025" y="2246"/>
                  <a:pt x="40865" y="2246"/>
                </a:cubicBezTo>
                <a:close/>
              </a:path>
            </a:pathLst>
          </a:custGeom>
          <a:solidFill>
            <a:srgbClr val="6B5FA9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BC01DBEC-D9DB-3855-EAFB-60C03984AECE}"/>
              </a:ext>
            </a:extLst>
          </p:cNvPr>
          <p:cNvSpPr/>
          <p:nvPr/>
        </p:nvSpPr>
        <p:spPr>
          <a:xfrm>
            <a:off x="6756686" y="3603527"/>
            <a:ext cx="2082374" cy="2001184"/>
          </a:xfrm>
          <a:custGeom>
            <a:avLst/>
            <a:gdLst>
              <a:gd name="connsiteX0" fmla="*/ 75934 w 159404"/>
              <a:gd name="connsiteY0" fmla="*/ 152102 h 153189"/>
              <a:gd name="connsiteX1" fmla="*/ 3768 w 159404"/>
              <a:gd name="connsiteY1" fmla="*/ 110363 h 153189"/>
              <a:gd name="connsiteX2" fmla="*/ 0 w 159404"/>
              <a:gd name="connsiteY2" fmla="*/ 103696 h 153189"/>
              <a:gd name="connsiteX3" fmla="*/ 0 w 159404"/>
              <a:gd name="connsiteY3" fmla="*/ 20217 h 153189"/>
              <a:gd name="connsiteX4" fmla="*/ 3768 w 159404"/>
              <a:gd name="connsiteY4" fmla="*/ 13551 h 153189"/>
              <a:gd name="connsiteX5" fmla="*/ 25215 w 159404"/>
              <a:gd name="connsiteY5" fmla="*/ 1087 h 153189"/>
              <a:gd name="connsiteX6" fmla="*/ 32750 w 159404"/>
              <a:gd name="connsiteY6" fmla="*/ 1087 h 153189"/>
              <a:gd name="connsiteX7" fmla="*/ 75934 w 159404"/>
              <a:gd name="connsiteY7" fmla="*/ 26015 h 153189"/>
              <a:gd name="connsiteX8" fmla="*/ 83470 w 159404"/>
              <a:gd name="connsiteY8" fmla="*/ 26015 h 153189"/>
              <a:gd name="connsiteX9" fmla="*/ 126654 w 159404"/>
              <a:gd name="connsiteY9" fmla="*/ 1087 h 153189"/>
              <a:gd name="connsiteX10" fmla="*/ 134189 w 159404"/>
              <a:gd name="connsiteY10" fmla="*/ 1087 h 153189"/>
              <a:gd name="connsiteX11" fmla="*/ 155636 w 159404"/>
              <a:gd name="connsiteY11" fmla="*/ 13551 h 153189"/>
              <a:gd name="connsiteX12" fmla="*/ 159404 w 159404"/>
              <a:gd name="connsiteY12" fmla="*/ 20217 h 153189"/>
              <a:gd name="connsiteX13" fmla="*/ 159404 w 159404"/>
              <a:gd name="connsiteY13" fmla="*/ 103696 h 153189"/>
              <a:gd name="connsiteX14" fmla="*/ 155636 w 159404"/>
              <a:gd name="connsiteY14" fmla="*/ 110363 h 153189"/>
              <a:gd name="connsiteX15" fmla="*/ 83470 w 159404"/>
              <a:gd name="connsiteY15" fmla="*/ 152102 h 153189"/>
              <a:gd name="connsiteX16" fmla="*/ 75934 w 159404"/>
              <a:gd name="connsiteY16" fmla="*/ 152102 h 15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9404" h="153189">
                <a:moveTo>
                  <a:pt x="75934" y="152102"/>
                </a:moveTo>
                <a:lnTo>
                  <a:pt x="3768" y="110363"/>
                </a:lnTo>
                <a:cubicBezTo>
                  <a:pt x="1449" y="108914"/>
                  <a:pt x="0" y="106595"/>
                  <a:pt x="0" y="103696"/>
                </a:cubicBezTo>
                <a:lnTo>
                  <a:pt x="0" y="20217"/>
                </a:lnTo>
                <a:cubicBezTo>
                  <a:pt x="0" y="17609"/>
                  <a:pt x="1449" y="15000"/>
                  <a:pt x="3768" y="13551"/>
                </a:cubicBezTo>
                <a:lnTo>
                  <a:pt x="25215" y="1087"/>
                </a:lnTo>
                <a:cubicBezTo>
                  <a:pt x="27533" y="-362"/>
                  <a:pt x="30432" y="-362"/>
                  <a:pt x="32750" y="1087"/>
                </a:cubicBezTo>
                <a:lnTo>
                  <a:pt x="75934" y="26015"/>
                </a:lnTo>
                <a:cubicBezTo>
                  <a:pt x="78253" y="27464"/>
                  <a:pt x="81151" y="27464"/>
                  <a:pt x="83470" y="26015"/>
                </a:cubicBezTo>
                <a:lnTo>
                  <a:pt x="126654" y="1087"/>
                </a:lnTo>
                <a:cubicBezTo>
                  <a:pt x="128973" y="-362"/>
                  <a:pt x="131871" y="-362"/>
                  <a:pt x="134189" y="1087"/>
                </a:cubicBezTo>
                <a:lnTo>
                  <a:pt x="155636" y="13551"/>
                </a:lnTo>
                <a:cubicBezTo>
                  <a:pt x="157955" y="15000"/>
                  <a:pt x="159404" y="17319"/>
                  <a:pt x="159404" y="20217"/>
                </a:cubicBezTo>
                <a:lnTo>
                  <a:pt x="159404" y="103696"/>
                </a:lnTo>
                <a:cubicBezTo>
                  <a:pt x="159404" y="106305"/>
                  <a:pt x="157955" y="108914"/>
                  <a:pt x="155636" y="110363"/>
                </a:cubicBezTo>
                <a:lnTo>
                  <a:pt x="83470" y="152102"/>
                </a:lnTo>
                <a:cubicBezTo>
                  <a:pt x="81151" y="153551"/>
                  <a:pt x="78253" y="153551"/>
                  <a:pt x="75934" y="152102"/>
                </a:cubicBezTo>
                <a:close/>
              </a:path>
            </a:pathLst>
          </a:custGeom>
          <a:solidFill>
            <a:srgbClr val="EA654D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 20">
            <a:extLst>
              <a:ext uri="{FF2B5EF4-FFF2-40B4-BE49-F238E27FC236}">
                <a16:creationId xmlns:a16="http://schemas.microsoft.com/office/drawing/2014/main" id="{6828B558-DCC1-99A1-1ADC-9C81F4C8BD7D}"/>
              </a:ext>
            </a:extLst>
          </p:cNvPr>
          <p:cNvSpPr/>
          <p:nvPr/>
        </p:nvSpPr>
        <p:spPr>
          <a:xfrm>
            <a:off x="7258351" y="2600093"/>
            <a:ext cx="1079045" cy="1214526"/>
          </a:xfrm>
          <a:custGeom>
            <a:avLst/>
            <a:gdLst>
              <a:gd name="connsiteX0" fmla="*/ 41156 w 82600"/>
              <a:gd name="connsiteY0" fmla="*/ 92971 h 92971"/>
              <a:gd name="connsiteX1" fmla="*/ 36808 w 82600"/>
              <a:gd name="connsiteY1" fmla="*/ 91812 h 92971"/>
              <a:gd name="connsiteX2" fmla="*/ 4347 w 82600"/>
              <a:gd name="connsiteY2" fmla="*/ 72971 h 92971"/>
              <a:gd name="connsiteX3" fmla="*/ 0 w 82600"/>
              <a:gd name="connsiteY3" fmla="*/ 65145 h 92971"/>
              <a:gd name="connsiteX4" fmla="*/ 0 w 82600"/>
              <a:gd name="connsiteY4" fmla="*/ 27754 h 92971"/>
              <a:gd name="connsiteX5" fmla="*/ 4347 w 82600"/>
              <a:gd name="connsiteY5" fmla="*/ 19928 h 92971"/>
              <a:gd name="connsiteX6" fmla="*/ 36808 w 82600"/>
              <a:gd name="connsiteY6" fmla="*/ 1087 h 92971"/>
              <a:gd name="connsiteX7" fmla="*/ 45793 w 82600"/>
              <a:gd name="connsiteY7" fmla="*/ 1087 h 92971"/>
              <a:gd name="connsiteX8" fmla="*/ 78253 w 82600"/>
              <a:gd name="connsiteY8" fmla="*/ 19928 h 92971"/>
              <a:gd name="connsiteX9" fmla="*/ 82600 w 82600"/>
              <a:gd name="connsiteY9" fmla="*/ 27754 h 92971"/>
              <a:gd name="connsiteX10" fmla="*/ 82600 w 82600"/>
              <a:gd name="connsiteY10" fmla="*/ 65145 h 92971"/>
              <a:gd name="connsiteX11" fmla="*/ 78253 w 82600"/>
              <a:gd name="connsiteY11" fmla="*/ 72971 h 92971"/>
              <a:gd name="connsiteX12" fmla="*/ 45793 w 82600"/>
              <a:gd name="connsiteY12" fmla="*/ 91812 h 92971"/>
              <a:gd name="connsiteX13" fmla="*/ 41445 w 82600"/>
              <a:gd name="connsiteY13" fmla="*/ 92971 h 92971"/>
              <a:gd name="connsiteX14" fmla="*/ 41156 w 82600"/>
              <a:gd name="connsiteY14" fmla="*/ 2536 h 92971"/>
              <a:gd name="connsiteX15" fmla="*/ 37677 w 82600"/>
              <a:gd name="connsiteY15" fmla="*/ 3406 h 92971"/>
              <a:gd name="connsiteX16" fmla="*/ 5217 w 82600"/>
              <a:gd name="connsiteY16" fmla="*/ 22246 h 92971"/>
              <a:gd name="connsiteX17" fmla="*/ 1739 w 82600"/>
              <a:gd name="connsiteY17" fmla="*/ 28044 h 92971"/>
              <a:gd name="connsiteX18" fmla="*/ 1739 w 82600"/>
              <a:gd name="connsiteY18" fmla="*/ 65435 h 92971"/>
              <a:gd name="connsiteX19" fmla="*/ 5217 w 82600"/>
              <a:gd name="connsiteY19" fmla="*/ 71232 h 92971"/>
              <a:gd name="connsiteX20" fmla="*/ 37677 w 82600"/>
              <a:gd name="connsiteY20" fmla="*/ 90073 h 92971"/>
              <a:gd name="connsiteX21" fmla="*/ 44344 w 82600"/>
              <a:gd name="connsiteY21" fmla="*/ 90073 h 92971"/>
              <a:gd name="connsiteX22" fmla="*/ 76804 w 82600"/>
              <a:gd name="connsiteY22" fmla="*/ 71232 h 92971"/>
              <a:gd name="connsiteX23" fmla="*/ 80282 w 82600"/>
              <a:gd name="connsiteY23" fmla="*/ 65435 h 92971"/>
              <a:gd name="connsiteX24" fmla="*/ 80282 w 82600"/>
              <a:gd name="connsiteY24" fmla="*/ 28044 h 92971"/>
              <a:gd name="connsiteX25" fmla="*/ 76804 w 82600"/>
              <a:gd name="connsiteY25" fmla="*/ 22246 h 92971"/>
              <a:gd name="connsiteX26" fmla="*/ 44344 w 82600"/>
              <a:gd name="connsiteY26" fmla="*/ 3406 h 92971"/>
              <a:gd name="connsiteX27" fmla="*/ 40865 w 82600"/>
              <a:gd name="connsiteY27" fmla="*/ 2536 h 9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600" h="92971">
                <a:moveTo>
                  <a:pt x="41156" y="92971"/>
                </a:moveTo>
                <a:cubicBezTo>
                  <a:pt x="39706" y="92971"/>
                  <a:pt x="37967" y="92682"/>
                  <a:pt x="36808" y="91812"/>
                </a:cubicBezTo>
                <a:lnTo>
                  <a:pt x="4347" y="72971"/>
                </a:lnTo>
                <a:cubicBezTo>
                  <a:pt x="1739" y="71522"/>
                  <a:pt x="0" y="68334"/>
                  <a:pt x="0" y="65145"/>
                </a:cubicBezTo>
                <a:lnTo>
                  <a:pt x="0" y="27754"/>
                </a:lnTo>
                <a:cubicBezTo>
                  <a:pt x="0" y="24565"/>
                  <a:pt x="1739" y="21667"/>
                  <a:pt x="4347" y="19928"/>
                </a:cubicBezTo>
                <a:lnTo>
                  <a:pt x="36808" y="1087"/>
                </a:lnTo>
                <a:cubicBezTo>
                  <a:pt x="39416" y="-362"/>
                  <a:pt x="42894" y="-362"/>
                  <a:pt x="45793" y="1087"/>
                </a:cubicBezTo>
                <a:lnTo>
                  <a:pt x="78253" y="19928"/>
                </a:lnTo>
                <a:cubicBezTo>
                  <a:pt x="80862" y="21377"/>
                  <a:pt x="82600" y="24565"/>
                  <a:pt x="82600" y="27754"/>
                </a:cubicBezTo>
                <a:lnTo>
                  <a:pt x="82600" y="65145"/>
                </a:lnTo>
                <a:cubicBezTo>
                  <a:pt x="82600" y="68334"/>
                  <a:pt x="80862" y="71232"/>
                  <a:pt x="78253" y="72971"/>
                </a:cubicBezTo>
                <a:lnTo>
                  <a:pt x="45793" y="91812"/>
                </a:lnTo>
                <a:cubicBezTo>
                  <a:pt x="44344" y="92682"/>
                  <a:pt x="42894" y="92971"/>
                  <a:pt x="41445" y="92971"/>
                </a:cubicBezTo>
                <a:close/>
                <a:moveTo>
                  <a:pt x="41156" y="2536"/>
                </a:moveTo>
                <a:cubicBezTo>
                  <a:pt x="39996" y="2536"/>
                  <a:pt x="38837" y="2826"/>
                  <a:pt x="37677" y="3406"/>
                </a:cubicBezTo>
                <a:lnTo>
                  <a:pt x="5217" y="22246"/>
                </a:lnTo>
                <a:cubicBezTo>
                  <a:pt x="3188" y="23406"/>
                  <a:pt x="1739" y="25725"/>
                  <a:pt x="1739" y="28044"/>
                </a:cubicBezTo>
                <a:lnTo>
                  <a:pt x="1739" y="65435"/>
                </a:lnTo>
                <a:cubicBezTo>
                  <a:pt x="1739" y="67754"/>
                  <a:pt x="2898" y="70073"/>
                  <a:pt x="5217" y="71232"/>
                </a:cubicBezTo>
                <a:lnTo>
                  <a:pt x="37677" y="90073"/>
                </a:lnTo>
                <a:cubicBezTo>
                  <a:pt x="39706" y="91232"/>
                  <a:pt x="42315" y="91232"/>
                  <a:pt x="44344" y="90073"/>
                </a:cubicBezTo>
                <a:lnTo>
                  <a:pt x="76804" y="71232"/>
                </a:lnTo>
                <a:cubicBezTo>
                  <a:pt x="78833" y="70073"/>
                  <a:pt x="80282" y="67754"/>
                  <a:pt x="80282" y="65435"/>
                </a:cubicBezTo>
                <a:lnTo>
                  <a:pt x="80282" y="28044"/>
                </a:lnTo>
                <a:cubicBezTo>
                  <a:pt x="80282" y="25725"/>
                  <a:pt x="79123" y="23406"/>
                  <a:pt x="76804" y="22246"/>
                </a:cubicBezTo>
                <a:lnTo>
                  <a:pt x="44344" y="3406"/>
                </a:lnTo>
                <a:cubicBezTo>
                  <a:pt x="43184" y="2826"/>
                  <a:pt x="42025" y="2536"/>
                  <a:pt x="40865" y="2536"/>
                </a:cubicBezTo>
                <a:close/>
              </a:path>
            </a:pathLst>
          </a:custGeom>
          <a:solidFill>
            <a:srgbClr val="EA654D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3" name="Graphic 12" descr="Brainstorm with solid fill">
            <a:extLst>
              <a:ext uri="{FF2B5EF4-FFF2-40B4-BE49-F238E27FC236}">
                <a16:creationId xmlns:a16="http://schemas.microsoft.com/office/drawing/2014/main" id="{5FF76EB4-1460-8D44-38CA-8DD6EAB8C2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89199" y="2898682"/>
            <a:ext cx="617348" cy="617348"/>
          </a:xfrm>
          <a:prstGeom prst="rect">
            <a:avLst/>
          </a:prstGeom>
        </p:spPr>
      </p:pic>
      <p:pic>
        <p:nvPicPr>
          <p:cNvPr id="24" name="Graphic 23" descr="Bullseye with solid fill">
            <a:extLst>
              <a:ext uri="{FF2B5EF4-FFF2-40B4-BE49-F238E27FC236}">
                <a16:creationId xmlns:a16="http://schemas.microsoft.com/office/drawing/2014/main" id="{78672D89-CD26-DC18-C1F7-5F880C8A9F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04319" y="3758234"/>
            <a:ext cx="617348" cy="617348"/>
          </a:xfrm>
          <a:prstGeom prst="rect">
            <a:avLst/>
          </a:prstGeom>
        </p:spPr>
      </p:pic>
      <p:pic>
        <p:nvPicPr>
          <p:cNvPr id="26" name="Graphic 25" descr="Hourglass 30% with solid fill">
            <a:extLst>
              <a:ext uri="{FF2B5EF4-FFF2-40B4-BE49-F238E27FC236}">
                <a16:creationId xmlns:a16="http://schemas.microsoft.com/office/drawing/2014/main" id="{4D8CB4A1-7213-7852-C0CB-5539A03E6F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85432" y="3758234"/>
            <a:ext cx="617348" cy="617348"/>
          </a:xfrm>
          <a:prstGeom prst="rect">
            <a:avLst/>
          </a:prstGeom>
        </p:spPr>
      </p:pic>
      <p:pic>
        <p:nvPicPr>
          <p:cNvPr id="27" name="Graphic 26" descr="Lightbulb with solid fill">
            <a:extLst>
              <a:ext uri="{FF2B5EF4-FFF2-40B4-BE49-F238E27FC236}">
                <a16:creationId xmlns:a16="http://schemas.microsoft.com/office/drawing/2014/main" id="{E4B469A5-433F-1EBE-A6C4-D6634DC9439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70333" y="3758234"/>
            <a:ext cx="617348" cy="617348"/>
          </a:xfrm>
          <a:prstGeom prst="rect">
            <a:avLst/>
          </a:prstGeom>
        </p:spPr>
      </p:pic>
      <p:pic>
        <p:nvPicPr>
          <p:cNvPr id="28" name="Graphic 27" descr="Research with solid fill">
            <a:extLst>
              <a:ext uri="{FF2B5EF4-FFF2-40B4-BE49-F238E27FC236}">
                <a16:creationId xmlns:a16="http://schemas.microsoft.com/office/drawing/2014/main" id="{019A32E8-C9FC-DCAF-109E-DE2C9381BC6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74087" y="2898682"/>
            <a:ext cx="617348" cy="617348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443B0910-C9AC-0428-EEF0-F2CE710B60C9}"/>
              </a:ext>
            </a:extLst>
          </p:cNvPr>
          <p:cNvGrpSpPr/>
          <p:nvPr/>
        </p:nvGrpSpPr>
        <p:grpSpPr>
          <a:xfrm>
            <a:off x="3739444" y="4053576"/>
            <a:ext cx="1286634" cy="1197820"/>
            <a:chOff x="332936" y="2720099"/>
            <a:chExt cx="2975111" cy="119782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566293E-3E35-D60E-F854-BEBE07C5768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543A6D5-B79D-6D50-BC64-E12821229C5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67DC96C-8F4E-0C2F-9DCE-E5FD5D85BDD3}"/>
              </a:ext>
            </a:extLst>
          </p:cNvPr>
          <p:cNvGrpSpPr/>
          <p:nvPr/>
        </p:nvGrpSpPr>
        <p:grpSpPr>
          <a:xfrm>
            <a:off x="7154556" y="4053576"/>
            <a:ext cx="1286634" cy="1197820"/>
            <a:chOff x="332936" y="2720099"/>
            <a:chExt cx="2975111" cy="119782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148B3E5-B62D-4D8D-B2A7-300992D8D6D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EACCE9C-F26C-26CE-DFE4-AEDAD44DACE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EC2E4C3-D31B-FB35-3385-FBC74E6FF00B}"/>
              </a:ext>
            </a:extLst>
          </p:cNvPr>
          <p:cNvGrpSpPr/>
          <p:nvPr/>
        </p:nvGrpSpPr>
        <p:grpSpPr>
          <a:xfrm>
            <a:off x="8869676" y="2054843"/>
            <a:ext cx="1286634" cy="1197820"/>
            <a:chOff x="332936" y="2720099"/>
            <a:chExt cx="2975111" cy="1197820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71B46C7-6981-00AF-EA7F-2B48D61E168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75CDCFC-6113-003A-45C9-6291705A52B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04ED0F5-E61C-F669-12FA-45804C0D1895}"/>
              </a:ext>
            </a:extLst>
          </p:cNvPr>
          <p:cNvGrpSpPr/>
          <p:nvPr/>
        </p:nvGrpSpPr>
        <p:grpSpPr>
          <a:xfrm>
            <a:off x="5450789" y="2054843"/>
            <a:ext cx="1286634" cy="1197820"/>
            <a:chOff x="332936" y="2720099"/>
            <a:chExt cx="2975111" cy="119782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8EFE83A-6DD0-E4DE-06B6-3410FA5AC36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BAD39BF-7341-1590-154B-4FFF9EE0CE4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ACBA3F2-6786-4D5C-6958-6FB4F57114CF}"/>
              </a:ext>
            </a:extLst>
          </p:cNvPr>
          <p:cNvGrpSpPr/>
          <p:nvPr/>
        </p:nvGrpSpPr>
        <p:grpSpPr>
          <a:xfrm>
            <a:off x="2035690" y="2054843"/>
            <a:ext cx="1286634" cy="1197820"/>
            <a:chOff x="332936" y="2720099"/>
            <a:chExt cx="2975111" cy="119782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18315C2-F33B-6FB3-2E2E-AA837CE3E59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A70723D-9B21-9CA8-69C7-F922D311447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1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9531</TotalTime>
  <Words>232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Alternating Hexagon Pair Process – Slide Template</vt:lpstr>
      <vt:lpstr>Alternating Hexagon Pair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Hexagon Pair Process</dc:title>
  <dc:creator>PresentationGO.com</dc:creator>
  <dc:description>© Copyright PresentationGO.com - Do not distribute or sale without written permission.</dc:description>
  <cp:lastModifiedBy>Christophe Barroche</cp:lastModifiedBy>
  <cp:revision>38</cp:revision>
  <dcterms:created xsi:type="dcterms:W3CDTF">2014-11-26T05:14:11Z</dcterms:created>
  <dcterms:modified xsi:type="dcterms:W3CDTF">2024-04-03T18:31:23Z</dcterms:modified>
  <cp:category>Charts &amp; Diagrams</cp:category>
</cp:coreProperties>
</file>