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37" d="100"/>
          <a:sy n="137" d="100"/>
        </p:scale>
        <p:origin x="18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Infographic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848D643-CC80-18EB-EB23-4CDB2275A6C9}"/>
              </a:ext>
            </a:extLst>
          </p:cNvPr>
          <p:cNvSpPr/>
          <p:nvPr/>
        </p:nvSpPr>
        <p:spPr>
          <a:xfrm>
            <a:off x="882269" y="2825988"/>
            <a:ext cx="1763891" cy="1486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6" y="21218"/>
                  <a:pt x="11270" y="21528"/>
                  <a:pt x="10760" y="21528"/>
                </a:cubicBezTo>
                <a:close/>
                <a:moveTo>
                  <a:pt x="688" y="308"/>
                </a:moveTo>
                <a:cubicBezTo>
                  <a:pt x="551" y="308"/>
                  <a:pt x="440" y="394"/>
                  <a:pt x="368" y="487"/>
                </a:cubicBezTo>
                <a:cubicBezTo>
                  <a:pt x="270" y="619"/>
                  <a:pt x="212" y="844"/>
                  <a:pt x="323" y="1069"/>
                </a:cubicBezTo>
                <a:lnTo>
                  <a:pt x="9775" y="20535"/>
                </a:lnTo>
                <a:cubicBezTo>
                  <a:pt x="9984" y="20961"/>
                  <a:pt x="10349" y="21210"/>
                  <a:pt x="10760" y="21210"/>
                </a:cubicBezTo>
                <a:cubicBezTo>
                  <a:pt x="11172" y="21210"/>
                  <a:pt x="11544" y="20954"/>
                  <a:pt x="11746" y="20535"/>
                </a:cubicBezTo>
                <a:lnTo>
                  <a:pt x="21159" y="1147"/>
                </a:lnTo>
                <a:cubicBezTo>
                  <a:pt x="21270" y="914"/>
                  <a:pt x="21205" y="689"/>
                  <a:pt x="21107" y="557"/>
                </a:cubicBezTo>
                <a:cubicBezTo>
                  <a:pt x="21009" y="425"/>
                  <a:pt x="20826" y="324"/>
                  <a:pt x="20617" y="425"/>
                </a:cubicBezTo>
                <a:lnTo>
                  <a:pt x="20617" y="425"/>
                </a:lnTo>
                <a:cubicBezTo>
                  <a:pt x="16955" y="2264"/>
                  <a:pt x="12973" y="2986"/>
                  <a:pt x="8789" y="2551"/>
                </a:cubicBezTo>
                <a:cubicBezTo>
                  <a:pt x="5375" y="2194"/>
                  <a:pt x="2581" y="1154"/>
                  <a:pt x="838" y="347"/>
                </a:cubicBezTo>
                <a:cubicBezTo>
                  <a:pt x="793" y="324"/>
                  <a:pt x="740" y="308"/>
                  <a:pt x="688" y="30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11DA61EC-06BB-0201-DF91-37C8D200BD9B}"/>
              </a:ext>
            </a:extLst>
          </p:cNvPr>
          <p:cNvSpPr/>
          <p:nvPr/>
        </p:nvSpPr>
        <p:spPr>
          <a:xfrm>
            <a:off x="836145" y="2113326"/>
            <a:ext cx="1856140" cy="78446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7852D7-98B0-8969-649D-0F6B197BEF43}"/>
              </a:ext>
            </a:extLst>
          </p:cNvPr>
          <p:cNvSpPr/>
          <p:nvPr/>
        </p:nvSpPr>
        <p:spPr>
          <a:xfrm>
            <a:off x="2286430" y="2836705"/>
            <a:ext cx="1763355" cy="148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91" y="21491"/>
                  <a:pt x="21002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36" y="19660"/>
                  <a:pt x="7016" y="18904"/>
                  <a:pt x="10339" y="189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7E18C4FD-F147-DFDF-54D3-9D49395B0ADB}"/>
              </a:ext>
            </a:extLst>
          </p:cNvPr>
          <p:cNvSpPr/>
          <p:nvPr/>
        </p:nvSpPr>
        <p:spPr>
          <a:xfrm>
            <a:off x="2240038" y="4245957"/>
            <a:ext cx="1856141" cy="78446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6A00C5-CB9E-7D9F-3B80-F4801E3958A6}"/>
              </a:ext>
            </a:extLst>
          </p:cNvPr>
          <p:cNvSpPr/>
          <p:nvPr/>
        </p:nvSpPr>
        <p:spPr>
          <a:xfrm>
            <a:off x="3690054" y="2825988"/>
            <a:ext cx="1763892" cy="1486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3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86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CDB30672-F5B8-DD2D-4B5E-5483D8BC6563}"/>
              </a:ext>
            </a:extLst>
          </p:cNvPr>
          <p:cNvSpPr/>
          <p:nvPr/>
        </p:nvSpPr>
        <p:spPr>
          <a:xfrm>
            <a:off x="3643930" y="2113326"/>
            <a:ext cx="1856141" cy="78446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CF16B4F-2DE0-FECD-0981-01AEAA1D758F}"/>
              </a:ext>
            </a:extLst>
          </p:cNvPr>
          <p:cNvSpPr/>
          <p:nvPr/>
        </p:nvSpPr>
        <p:spPr>
          <a:xfrm>
            <a:off x="6497839" y="2825988"/>
            <a:ext cx="1763892" cy="1486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9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78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B4A433A9-84C9-9CB1-A7D1-FD47A1E333D1}"/>
              </a:ext>
            </a:extLst>
          </p:cNvPr>
          <p:cNvSpPr/>
          <p:nvPr/>
        </p:nvSpPr>
        <p:spPr>
          <a:xfrm>
            <a:off x="6451715" y="2113326"/>
            <a:ext cx="1856141" cy="78446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9EBD960-89DC-89A2-D7FC-324535344FC8}"/>
              </a:ext>
            </a:extLst>
          </p:cNvPr>
          <p:cNvSpPr/>
          <p:nvPr/>
        </p:nvSpPr>
        <p:spPr>
          <a:xfrm>
            <a:off x="5094215" y="2836705"/>
            <a:ext cx="1763355" cy="148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85" y="21491"/>
                  <a:pt x="20996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29" y="19660"/>
                  <a:pt x="7009" y="18904"/>
                  <a:pt x="10339" y="1890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59104AA3-387E-10F4-63CB-B940632AFE55}"/>
              </a:ext>
            </a:extLst>
          </p:cNvPr>
          <p:cNvSpPr/>
          <p:nvPr/>
        </p:nvSpPr>
        <p:spPr>
          <a:xfrm>
            <a:off x="5047822" y="4245957"/>
            <a:ext cx="1856141" cy="7844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7AB54F0-36AB-3A8E-A85C-4B64C2B65C00}"/>
              </a:ext>
            </a:extLst>
          </p:cNvPr>
          <p:cNvSpPr/>
          <p:nvPr/>
        </p:nvSpPr>
        <p:spPr>
          <a:xfrm>
            <a:off x="4672737" y="2434828"/>
            <a:ext cx="1206976" cy="2278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364" y="583"/>
                </a:lnTo>
                <a:lnTo>
                  <a:pt x="17482" y="314"/>
                </a:lnTo>
                <a:lnTo>
                  <a:pt x="16466" y="4"/>
                </a:lnTo>
                <a:cubicBezTo>
                  <a:pt x="16409" y="-11"/>
                  <a:pt x="16342" y="19"/>
                  <a:pt x="16370" y="50"/>
                </a:cubicBezTo>
                <a:cubicBezTo>
                  <a:pt x="16801" y="593"/>
                  <a:pt x="16514" y="1110"/>
                  <a:pt x="16361" y="1318"/>
                </a:cubicBezTo>
                <a:cubicBezTo>
                  <a:pt x="16341" y="1349"/>
                  <a:pt x="16399" y="1379"/>
                  <a:pt x="16456" y="1364"/>
                </a:cubicBezTo>
                <a:lnTo>
                  <a:pt x="17482" y="1049"/>
                </a:lnTo>
                <a:lnTo>
                  <a:pt x="18344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81" y="20995"/>
                </a:lnTo>
                <a:cubicBezTo>
                  <a:pt x="3452" y="21229"/>
                  <a:pt x="3337" y="21422"/>
                  <a:pt x="3251" y="21528"/>
                </a:cubicBezTo>
                <a:cubicBezTo>
                  <a:pt x="3232" y="21559"/>
                  <a:pt x="3290" y="21589"/>
                  <a:pt x="3347" y="21574"/>
                </a:cubicBezTo>
                <a:lnTo>
                  <a:pt x="4372" y="21259"/>
                </a:lnTo>
                <a:lnTo>
                  <a:pt x="5340" y="20965"/>
                </a:lnTo>
                <a:cubicBezTo>
                  <a:pt x="5446" y="20934"/>
                  <a:pt x="5446" y="20853"/>
                  <a:pt x="5340" y="20823"/>
                </a:cubicBezTo>
                <a:lnTo>
                  <a:pt x="4372" y="20529"/>
                </a:lnTo>
                <a:lnTo>
                  <a:pt x="3357" y="20219"/>
                </a:lnTo>
                <a:cubicBezTo>
                  <a:pt x="3299" y="20204"/>
                  <a:pt x="3232" y="20234"/>
                  <a:pt x="3261" y="20265"/>
                </a:cubicBezTo>
                <a:cubicBezTo>
                  <a:pt x="3405" y="20447"/>
                  <a:pt x="3472" y="20630"/>
                  <a:pt x="3481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99D033E-BB34-F7BD-E948-EC7E8F3387B8}"/>
              </a:ext>
            </a:extLst>
          </p:cNvPr>
          <p:cNvSpPr/>
          <p:nvPr/>
        </p:nvSpPr>
        <p:spPr>
          <a:xfrm>
            <a:off x="1875668" y="2434828"/>
            <a:ext cx="1206976" cy="2278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277" y="583"/>
                </a:lnTo>
                <a:lnTo>
                  <a:pt x="17396" y="314"/>
                </a:lnTo>
                <a:lnTo>
                  <a:pt x="16380" y="4"/>
                </a:lnTo>
                <a:cubicBezTo>
                  <a:pt x="16322" y="-11"/>
                  <a:pt x="16255" y="19"/>
                  <a:pt x="16284" y="50"/>
                </a:cubicBezTo>
                <a:cubicBezTo>
                  <a:pt x="16715" y="593"/>
                  <a:pt x="16428" y="1110"/>
                  <a:pt x="16274" y="1318"/>
                </a:cubicBezTo>
                <a:cubicBezTo>
                  <a:pt x="16255" y="1349"/>
                  <a:pt x="16313" y="1379"/>
                  <a:pt x="16370" y="1364"/>
                </a:cubicBezTo>
                <a:lnTo>
                  <a:pt x="17396" y="1049"/>
                </a:lnTo>
                <a:lnTo>
                  <a:pt x="18258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52" y="20995"/>
                </a:lnTo>
                <a:cubicBezTo>
                  <a:pt x="3424" y="21229"/>
                  <a:pt x="3309" y="21422"/>
                  <a:pt x="3222" y="21528"/>
                </a:cubicBezTo>
                <a:cubicBezTo>
                  <a:pt x="3203" y="21559"/>
                  <a:pt x="3261" y="21589"/>
                  <a:pt x="3318" y="21574"/>
                </a:cubicBezTo>
                <a:lnTo>
                  <a:pt x="4344" y="21259"/>
                </a:lnTo>
                <a:lnTo>
                  <a:pt x="5312" y="20965"/>
                </a:lnTo>
                <a:cubicBezTo>
                  <a:pt x="5417" y="20934"/>
                  <a:pt x="5417" y="20853"/>
                  <a:pt x="5312" y="20823"/>
                </a:cubicBezTo>
                <a:lnTo>
                  <a:pt x="4344" y="20529"/>
                </a:lnTo>
                <a:lnTo>
                  <a:pt x="3328" y="20219"/>
                </a:lnTo>
                <a:cubicBezTo>
                  <a:pt x="3270" y="20204"/>
                  <a:pt x="3203" y="20234"/>
                  <a:pt x="3232" y="20265"/>
                </a:cubicBezTo>
                <a:cubicBezTo>
                  <a:pt x="3376" y="20447"/>
                  <a:pt x="3443" y="20630"/>
                  <a:pt x="3452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E96E9D-07B0-33B3-1C26-8F752A65491F}"/>
              </a:ext>
            </a:extLst>
          </p:cNvPr>
          <p:cNvSpPr/>
          <p:nvPr/>
        </p:nvSpPr>
        <p:spPr>
          <a:xfrm>
            <a:off x="3274203" y="2434827"/>
            <a:ext cx="1207852" cy="227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8" extrusionOk="0">
                <a:moveTo>
                  <a:pt x="21561" y="20838"/>
                </a:moveTo>
                <a:lnTo>
                  <a:pt x="526" y="781"/>
                </a:lnTo>
                <a:lnTo>
                  <a:pt x="3504" y="781"/>
                </a:lnTo>
                <a:cubicBezTo>
                  <a:pt x="3475" y="1014"/>
                  <a:pt x="3360" y="1202"/>
                  <a:pt x="3274" y="1313"/>
                </a:cubicBezTo>
                <a:cubicBezTo>
                  <a:pt x="3255" y="1344"/>
                  <a:pt x="3312" y="1374"/>
                  <a:pt x="3370" y="1359"/>
                </a:cubicBezTo>
                <a:lnTo>
                  <a:pt x="4394" y="1044"/>
                </a:lnTo>
                <a:lnTo>
                  <a:pt x="5361" y="750"/>
                </a:lnTo>
                <a:cubicBezTo>
                  <a:pt x="5467" y="720"/>
                  <a:pt x="5467" y="638"/>
                  <a:pt x="5361" y="608"/>
                </a:cubicBezTo>
                <a:lnTo>
                  <a:pt x="4394" y="314"/>
                </a:lnTo>
                <a:lnTo>
                  <a:pt x="3379" y="4"/>
                </a:lnTo>
                <a:cubicBezTo>
                  <a:pt x="3322" y="-11"/>
                  <a:pt x="3255" y="19"/>
                  <a:pt x="3284" y="50"/>
                </a:cubicBezTo>
                <a:cubicBezTo>
                  <a:pt x="3427" y="233"/>
                  <a:pt x="3494" y="415"/>
                  <a:pt x="3504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63" y="20792"/>
                </a:lnTo>
                <a:lnTo>
                  <a:pt x="18009" y="20792"/>
                </a:lnTo>
                <a:lnTo>
                  <a:pt x="17138" y="20523"/>
                </a:lnTo>
                <a:lnTo>
                  <a:pt x="16123" y="20214"/>
                </a:lnTo>
                <a:cubicBezTo>
                  <a:pt x="16066" y="20199"/>
                  <a:pt x="15999" y="20229"/>
                  <a:pt x="16027" y="20260"/>
                </a:cubicBezTo>
                <a:cubicBezTo>
                  <a:pt x="16458" y="20803"/>
                  <a:pt x="16171" y="21320"/>
                  <a:pt x="16018" y="21528"/>
                </a:cubicBezTo>
                <a:cubicBezTo>
                  <a:pt x="15998" y="21559"/>
                  <a:pt x="16056" y="21589"/>
                  <a:pt x="16113" y="21574"/>
                </a:cubicBezTo>
                <a:lnTo>
                  <a:pt x="17138" y="21259"/>
                </a:lnTo>
                <a:lnTo>
                  <a:pt x="18000" y="20995"/>
                </a:lnTo>
                <a:lnTo>
                  <a:pt x="21389" y="20995"/>
                </a:lnTo>
                <a:cubicBezTo>
                  <a:pt x="21456" y="20995"/>
                  <a:pt x="21523" y="20975"/>
                  <a:pt x="21552" y="20945"/>
                </a:cubicBezTo>
                <a:cubicBezTo>
                  <a:pt x="21590" y="20909"/>
                  <a:pt x="21590" y="20874"/>
                  <a:pt x="21561" y="2083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6C4383B-D22E-D9FD-D11D-69D2D1066A9D}"/>
              </a:ext>
            </a:extLst>
          </p:cNvPr>
          <p:cNvSpPr/>
          <p:nvPr/>
        </p:nvSpPr>
        <p:spPr>
          <a:xfrm>
            <a:off x="6098062" y="2434827"/>
            <a:ext cx="1208253" cy="227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78" extrusionOk="0">
                <a:moveTo>
                  <a:pt x="21552" y="20838"/>
                </a:moveTo>
                <a:lnTo>
                  <a:pt x="526" y="781"/>
                </a:lnTo>
                <a:lnTo>
                  <a:pt x="3139" y="781"/>
                </a:lnTo>
                <a:cubicBezTo>
                  <a:pt x="3110" y="1014"/>
                  <a:pt x="2995" y="1202"/>
                  <a:pt x="2909" y="1313"/>
                </a:cubicBezTo>
                <a:cubicBezTo>
                  <a:pt x="2890" y="1344"/>
                  <a:pt x="2947" y="1374"/>
                  <a:pt x="3005" y="1359"/>
                </a:cubicBezTo>
                <a:lnTo>
                  <a:pt x="4029" y="1044"/>
                </a:lnTo>
                <a:lnTo>
                  <a:pt x="4995" y="750"/>
                </a:lnTo>
                <a:cubicBezTo>
                  <a:pt x="5101" y="720"/>
                  <a:pt x="5101" y="638"/>
                  <a:pt x="4995" y="608"/>
                </a:cubicBezTo>
                <a:lnTo>
                  <a:pt x="4029" y="314"/>
                </a:lnTo>
                <a:lnTo>
                  <a:pt x="3014" y="4"/>
                </a:lnTo>
                <a:cubicBezTo>
                  <a:pt x="2957" y="-11"/>
                  <a:pt x="2890" y="19"/>
                  <a:pt x="2918" y="50"/>
                </a:cubicBezTo>
                <a:cubicBezTo>
                  <a:pt x="3062" y="233"/>
                  <a:pt x="3129" y="415"/>
                  <a:pt x="3139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54" y="20792"/>
                </a:lnTo>
                <a:lnTo>
                  <a:pt x="17762" y="20792"/>
                </a:lnTo>
                <a:lnTo>
                  <a:pt x="16891" y="20523"/>
                </a:lnTo>
                <a:lnTo>
                  <a:pt x="15877" y="20214"/>
                </a:lnTo>
                <a:cubicBezTo>
                  <a:pt x="15819" y="20199"/>
                  <a:pt x="15752" y="20229"/>
                  <a:pt x="15781" y="20260"/>
                </a:cubicBezTo>
                <a:cubicBezTo>
                  <a:pt x="16212" y="20803"/>
                  <a:pt x="15924" y="21320"/>
                  <a:pt x="15771" y="21528"/>
                </a:cubicBezTo>
                <a:cubicBezTo>
                  <a:pt x="15752" y="21559"/>
                  <a:pt x="15810" y="21589"/>
                  <a:pt x="15867" y="21574"/>
                </a:cubicBezTo>
                <a:lnTo>
                  <a:pt x="16891" y="21259"/>
                </a:lnTo>
                <a:lnTo>
                  <a:pt x="17752" y="20995"/>
                </a:lnTo>
                <a:lnTo>
                  <a:pt x="21379" y="20995"/>
                </a:lnTo>
                <a:cubicBezTo>
                  <a:pt x="21446" y="20995"/>
                  <a:pt x="21513" y="20975"/>
                  <a:pt x="21542" y="20945"/>
                </a:cubicBezTo>
                <a:cubicBezTo>
                  <a:pt x="21590" y="20909"/>
                  <a:pt x="21590" y="20874"/>
                  <a:pt x="21552" y="2083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F943FEE-DA86-C2C0-4C0A-8737A833F852}"/>
              </a:ext>
            </a:extLst>
          </p:cNvPr>
          <p:cNvSpPr txBox="1"/>
          <p:nvPr/>
        </p:nvSpPr>
        <p:spPr>
          <a:xfrm>
            <a:off x="1120600" y="2309352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11243AA2-4D51-E0B3-CD11-17D3C062DCE9}"/>
              </a:ext>
            </a:extLst>
          </p:cNvPr>
          <p:cNvSpPr txBox="1"/>
          <p:nvPr/>
        </p:nvSpPr>
        <p:spPr>
          <a:xfrm>
            <a:off x="3928386" y="2309352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AF422A5-DB6C-C942-C7FD-BDD7D6571639}"/>
              </a:ext>
            </a:extLst>
          </p:cNvPr>
          <p:cNvSpPr txBox="1"/>
          <p:nvPr/>
        </p:nvSpPr>
        <p:spPr>
          <a:xfrm>
            <a:off x="6736171" y="2309352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6B62169-BC8D-24FA-ED4A-E6C8EF5C79C2}"/>
              </a:ext>
            </a:extLst>
          </p:cNvPr>
          <p:cNvSpPr txBox="1"/>
          <p:nvPr/>
        </p:nvSpPr>
        <p:spPr>
          <a:xfrm>
            <a:off x="2524493" y="4441983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206786BB-B37C-2CD4-BC18-8A40FD9C1670}"/>
              </a:ext>
            </a:extLst>
          </p:cNvPr>
          <p:cNvSpPr txBox="1"/>
          <p:nvPr/>
        </p:nvSpPr>
        <p:spPr>
          <a:xfrm>
            <a:off x="5332278" y="4441983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7497FA5A-932C-334F-8629-D45E47F35775}"/>
              </a:ext>
            </a:extLst>
          </p:cNvPr>
          <p:cNvSpPr txBox="1"/>
          <p:nvPr/>
        </p:nvSpPr>
        <p:spPr>
          <a:xfrm>
            <a:off x="1497154" y="362381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85F95536-258D-8390-C74F-34F30DB1CEC0}"/>
              </a:ext>
            </a:extLst>
          </p:cNvPr>
          <p:cNvSpPr txBox="1"/>
          <p:nvPr/>
        </p:nvSpPr>
        <p:spPr>
          <a:xfrm>
            <a:off x="2901048" y="299949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5"/>
                </a:solidFill>
              </a:rPr>
              <a:t>02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F598099-B990-D9E9-1F31-E7955EC2E9C8}"/>
              </a:ext>
            </a:extLst>
          </p:cNvPr>
          <p:cNvSpPr txBox="1"/>
          <p:nvPr/>
        </p:nvSpPr>
        <p:spPr>
          <a:xfrm>
            <a:off x="4304940" y="362381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9A5370E1-D59A-1CDA-AC68-D3B5BA579E78}"/>
              </a:ext>
            </a:extLst>
          </p:cNvPr>
          <p:cNvSpPr txBox="1"/>
          <p:nvPr/>
        </p:nvSpPr>
        <p:spPr>
          <a:xfrm>
            <a:off x="5708832" y="299949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C6E0B6A6-B911-6F4E-9A87-28442DE78CD5}"/>
              </a:ext>
            </a:extLst>
          </p:cNvPr>
          <p:cNvSpPr txBox="1"/>
          <p:nvPr/>
        </p:nvSpPr>
        <p:spPr>
          <a:xfrm>
            <a:off x="7112725" y="362381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05</a:t>
            </a:r>
          </a:p>
        </p:txBody>
      </p:sp>
      <p:pic>
        <p:nvPicPr>
          <p:cNvPr id="27" name="Graphic 27" descr="Bar graph with upward trend with solid fill">
            <a:extLst>
              <a:ext uri="{FF2B5EF4-FFF2-40B4-BE49-F238E27FC236}">
                <a16:creationId xmlns:a16="http://schemas.microsoft.com/office/drawing/2014/main" id="{E0C22356-CCA1-8438-EC95-639F79E90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10036" y="3102714"/>
            <a:ext cx="539500" cy="539500"/>
          </a:xfrm>
          <a:prstGeom prst="rect">
            <a:avLst/>
          </a:prstGeom>
        </p:spPr>
      </p:pic>
      <p:pic>
        <p:nvPicPr>
          <p:cNvPr id="28" name="Graphic 29" descr="Bullseye with solid fill">
            <a:extLst>
              <a:ext uri="{FF2B5EF4-FFF2-40B4-BE49-F238E27FC236}">
                <a16:creationId xmlns:a16="http://schemas.microsoft.com/office/drawing/2014/main" id="{28B88479-35A2-ADAF-EBDF-8432696C4C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8358" y="3508398"/>
            <a:ext cx="539500" cy="539500"/>
          </a:xfrm>
          <a:prstGeom prst="rect">
            <a:avLst/>
          </a:prstGeom>
        </p:spPr>
      </p:pic>
      <p:pic>
        <p:nvPicPr>
          <p:cNvPr id="29" name="Graphic 33" descr="Gears with solid fill">
            <a:extLst>
              <a:ext uri="{FF2B5EF4-FFF2-40B4-BE49-F238E27FC236}">
                <a16:creationId xmlns:a16="http://schemas.microsoft.com/office/drawing/2014/main" id="{C9ED4151-2865-7A60-4C72-E6B4FC640B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6143" y="3508398"/>
            <a:ext cx="539500" cy="539500"/>
          </a:xfrm>
          <a:prstGeom prst="rect">
            <a:avLst/>
          </a:prstGeom>
        </p:spPr>
      </p:pic>
      <p:pic>
        <p:nvPicPr>
          <p:cNvPr id="30" name="Graphic 35" descr="Hourglass 30% with solid fill">
            <a:extLst>
              <a:ext uri="{FF2B5EF4-FFF2-40B4-BE49-F238E27FC236}">
                <a16:creationId xmlns:a16="http://schemas.microsoft.com/office/drawing/2014/main" id="{34D8EBEB-1AFB-A781-C79C-8799BA65EC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2251" y="3102714"/>
            <a:ext cx="539500" cy="539500"/>
          </a:xfrm>
          <a:prstGeom prst="rect">
            <a:avLst/>
          </a:prstGeom>
        </p:spPr>
      </p:pic>
      <p:pic>
        <p:nvPicPr>
          <p:cNvPr id="31" name="Graphic 37" descr="Lightbulb with solid fill">
            <a:extLst>
              <a:ext uri="{FF2B5EF4-FFF2-40B4-BE49-F238E27FC236}">
                <a16:creationId xmlns:a16="http://schemas.microsoft.com/office/drawing/2014/main" id="{829E0CC6-DA77-63FB-A4EB-172426D3E9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94465" y="3102714"/>
            <a:ext cx="539500" cy="53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Infographic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848D643-CC80-18EB-EB23-4CDB2275A6C9}"/>
              </a:ext>
            </a:extLst>
          </p:cNvPr>
          <p:cNvSpPr/>
          <p:nvPr/>
        </p:nvSpPr>
        <p:spPr>
          <a:xfrm>
            <a:off x="882269" y="2825988"/>
            <a:ext cx="1763891" cy="1486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6" y="21218"/>
                  <a:pt x="11270" y="21528"/>
                  <a:pt x="10760" y="21528"/>
                </a:cubicBezTo>
                <a:close/>
                <a:moveTo>
                  <a:pt x="688" y="308"/>
                </a:moveTo>
                <a:cubicBezTo>
                  <a:pt x="551" y="308"/>
                  <a:pt x="440" y="394"/>
                  <a:pt x="368" y="487"/>
                </a:cubicBezTo>
                <a:cubicBezTo>
                  <a:pt x="270" y="619"/>
                  <a:pt x="212" y="844"/>
                  <a:pt x="323" y="1069"/>
                </a:cubicBezTo>
                <a:lnTo>
                  <a:pt x="9775" y="20535"/>
                </a:lnTo>
                <a:cubicBezTo>
                  <a:pt x="9984" y="20961"/>
                  <a:pt x="10349" y="21210"/>
                  <a:pt x="10760" y="21210"/>
                </a:cubicBezTo>
                <a:cubicBezTo>
                  <a:pt x="11172" y="21210"/>
                  <a:pt x="11544" y="20954"/>
                  <a:pt x="11746" y="20535"/>
                </a:cubicBezTo>
                <a:lnTo>
                  <a:pt x="21159" y="1147"/>
                </a:lnTo>
                <a:cubicBezTo>
                  <a:pt x="21270" y="914"/>
                  <a:pt x="21205" y="689"/>
                  <a:pt x="21107" y="557"/>
                </a:cubicBezTo>
                <a:cubicBezTo>
                  <a:pt x="21009" y="425"/>
                  <a:pt x="20826" y="324"/>
                  <a:pt x="20617" y="425"/>
                </a:cubicBezTo>
                <a:lnTo>
                  <a:pt x="20617" y="425"/>
                </a:lnTo>
                <a:cubicBezTo>
                  <a:pt x="16955" y="2264"/>
                  <a:pt x="12973" y="2986"/>
                  <a:pt x="8789" y="2551"/>
                </a:cubicBezTo>
                <a:cubicBezTo>
                  <a:pt x="5375" y="2194"/>
                  <a:pt x="2581" y="1154"/>
                  <a:pt x="838" y="347"/>
                </a:cubicBezTo>
                <a:cubicBezTo>
                  <a:pt x="793" y="324"/>
                  <a:pt x="740" y="308"/>
                  <a:pt x="688" y="30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11DA61EC-06BB-0201-DF91-37C8D200BD9B}"/>
              </a:ext>
            </a:extLst>
          </p:cNvPr>
          <p:cNvSpPr/>
          <p:nvPr/>
        </p:nvSpPr>
        <p:spPr>
          <a:xfrm>
            <a:off x="836145" y="2113326"/>
            <a:ext cx="1856140" cy="784468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7852D7-98B0-8969-649D-0F6B197BEF43}"/>
              </a:ext>
            </a:extLst>
          </p:cNvPr>
          <p:cNvSpPr/>
          <p:nvPr/>
        </p:nvSpPr>
        <p:spPr>
          <a:xfrm>
            <a:off x="2286430" y="2836705"/>
            <a:ext cx="1763355" cy="148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91" y="21491"/>
                  <a:pt x="21002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36" y="19660"/>
                  <a:pt x="7016" y="18904"/>
                  <a:pt x="10339" y="1890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7E18C4FD-F147-DFDF-54D3-9D49395B0ADB}"/>
              </a:ext>
            </a:extLst>
          </p:cNvPr>
          <p:cNvSpPr/>
          <p:nvPr/>
        </p:nvSpPr>
        <p:spPr>
          <a:xfrm>
            <a:off x="2240038" y="4245957"/>
            <a:ext cx="1856141" cy="78446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6A00C5-CB9E-7D9F-3B80-F4801E3958A6}"/>
              </a:ext>
            </a:extLst>
          </p:cNvPr>
          <p:cNvSpPr/>
          <p:nvPr/>
        </p:nvSpPr>
        <p:spPr>
          <a:xfrm>
            <a:off x="3690054" y="2825988"/>
            <a:ext cx="1763892" cy="1486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3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86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CDB30672-F5B8-DD2D-4B5E-5483D8BC6563}"/>
              </a:ext>
            </a:extLst>
          </p:cNvPr>
          <p:cNvSpPr/>
          <p:nvPr/>
        </p:nvSpPr>
        <p:spPr>
          <a:xfrm>
            <a:off x="3643930" y="2113326"/>
            <a:ext cx="1856141" cy="784468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CF16B4F-2DE0-FECD-0981-01AEAA1D758F}"/>
              </a:ext>
            </a:extLst>
          </p:cNvPr>
          <p:cNvSpPr/>
          <p:nvPr/>
        </p:nvSpPr>
        <p:spPr>
          <a:xfrm>
            <a:off x="6497839" y="2825988"/>
            <a:ext cx="1763892" cy="1486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9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78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B4A433A9-84C9-9CB1-A7D1-FD47A1E333D1}"/>
              </a:ext>
            </a:extLst>
          </p:cNvPr>
          <p:cNvSpPr/>
          <p:nvPr/>
        </p:nvSpPr>
        <p:spPr>
          <a:xfrm>
            <a:off x="6451715" y="2113326"/>
            <a:ext cx="1856141" cy="78446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9EBD960-89DC-89A2-D7FC-324535344FC8}"/>
              </a:ext>
            </a:extLst>
          </p:cNvPr>
          <p:cNvSpPr/>
          <p:nvPr/>
        </p:nvSpPr>
        <p:spPr>
          <a:xfrm>
            <a:off x="5094215" y="2836705"/>
            <a:ext cx="1763355" cy="14848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85" y="21491"/>
                  <a:pt x="20996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29" y="19660"/>
                  <a:pt x="7009" y="18904"/>
                  <a:pt x="10339" y="1890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59104AA3-387E-10F4-63CB-B940632AFE55}"/>
              </a:ext>
            </a:extLst>
          </p:cNvPr>
          <p:cNvSpPr/>
          <p:nvPr/>
        </p:nvSpPr>
        <p:spPr>
          <a:xfrm>
            <a:off x="5047822" y="4245957"/>
            <a:ext cx="1856141" cy="7844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7AB54F0-36AB-3A8E-A85C-4B64C2B65C00}"/>
              </a:ext>
            </a:extLst>
          </p:cNvPr>
          <p:cNvSpPr/>
          <p:nvPr/>
        </p:nvSpPr>
        <p:spPr>
          <a:xfrm>
            <a:off x="4672737" y="2434828"/>
            <a:ext cx="1206976" cy="2278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364" y="583"/>
                </a:lnTo>
                <a:lnTo>
                  <a:pt x="17482" y="314"/>
                </a:lnTo>
                <a:lnTo>
                  <a:pt x="16466" y="4"/>
                </a:lnTo>
                <a:cubicBezTo>
                  <a:pt x="16409" y="-11"/>
                  <a:pt x="16342" y="19"/>
                  <a:pt x="16370" y="50"/>
                </a:cubicBezTo>
                <a:cubicBezTo>
                  <a:pt x="16801" y="593"/>
                  <a:pt x="16514" y="1110"/>
                  <a:pt x="16361" y="1318"/>
                </a:cubicBezTo>
                <a:cubicBezTo>
                  <a:pt x="16341" y="1349"/>
                  <a:pt x="16399" y="1379"/>
                  <a:pt x="16456" y="1364"/>
                </a:cubicBezTo>
                <a:lnTo>
                  <a:pt x="17482" y="1049"/>
                </a:lnTo>
                <a:lnTo>
                  <a:pt x="18344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81" y="20995"/>
                </a:lnTo>
                <a:cubicBezTo>
                  <a:pt x="3452" y="21229"/>
                  <a:pt x="3337" y="21422"/>
                  <a:pt x="3251" y="21528"/>
                </a:cubicBezTo>
                <a:cubicBezTo>
                  <a:pt x="3232" y="21559"/>
                  <a:pt x="3290" y="21589"/>
                  <a:pt x="3347" y="21574"/>
                </a:cubicBezTo>
                <a:lnTo>
                  <a:pt x="4372" y="21259"/>
                </a:lnTo>
                <a:lnTo>
                  <a:pt x="5340" y="20965"/>
                </a:lnTo>
                <a:cubicBezTo>
                  <a:pt x="5446" y="20934"/>
                  <a:pt x="5446" y="20853"/>
                  <a:pt x="5340" y="20823"/>
                </a:cubicBezTo>
                <a:lnTo>
                  <a:pt x="4372" y="20529"/>
                </a:lnTo>
                <a:lnTo>
                  <a:pt x="3357" y="20219"/>
                </a:lnTo>
                <a:cubicBezTo>
                  <a:pt x="3299" y="20204"/>
                  <a:pt x="3232" y="20234"/>
                  <a:pt x="3261" y="20265"/>
                </a:cubicBezTo>
                <a:cubicBezTo>
                  <a:pt x="3405" y="20447"/>
                  <a:pt x="3472" y="20630"/>
                  <a:pt x="3481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99D033E-BB34-F7BD-E948-EC7E8F3387B8}"/>
              </a:ext>
            </a:extLst>
          </p:cNvPr>
          <p:cNvSpPr/>
          <p:nvPr/>
        </p:nvSpPr>
        <p:spPr>
          <a:xfrm>
            <a:off x="1875668" y="2434828"/>
            <a:ext cx="1206976" cy="22786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277" y="583"/>
                </a:lnTo>
                <a:lnTo>
                  <a:pt x="17396" y="314"/>
                </a:lnTo>
                <a:lnTo>
                  <a:pt x="16380" y="4"/>
                </a:lnTo>
                <a:cubicBezTo>
                  <a:pt x="16322" y="-11"/>
                  <a:pt x="16255" y="19"/>
                  <a:pt x="16284" y="50"/>
                </a:cubicBezTo>
                <a:cubicBezTo>
                  <a:pt x="16715" y="593"/>
                  <a:pt x="16428" y="1110"/>
                  <a:pt x="16274" y="1318"/>
                </a:cubicBezTo>
                <a:cubicBezTo>
                  <a:pt x="16255" y="1349"/>
                  <a:pt x="16313" y="1379"/>
                  <a:pt x="16370" y="1364"/>
                </a:cubicBezTo>
                <a:lnTo>
                  <a:pt x="17396" y="1049"/>
                </a:lnTo>
                <a:lnTo>
                  <a:pt x="18258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52" y="20995"/>
                </a:lnTo>
                <a:cubicBezTo>
                  <a:pt x="3424" y="21229"/>
                  <a:pt x="3309" y="21422"/>
                  <a:pt x="3222" y="21528"/>
                </a:cubicBezTo>
                <a:cubicBezTo>
                  <a:pt x="3203" y="21559"/>
                  <a:pt x="3261" y="21589"/>
                  <a:pt x="3318" y="21574"/>
                </a:cubicBezTo>
                <a:lnTo>
                  <a:pt x="4344" y="21259"/>
                </a:lnTo>
                <a:lnTo>
                  <a:pt x="5312" y="20965"/>
                </a:lnTo>
                <a:cubicBezTo>
                  <a:pt x="5417" y="20934"/>
                  <a:pt x="5417" y="20853"/>
                  <a:pt x="5312" y="20823"/>
                </a:cubicBezTo>
                <a:lnTo>
                  <a:pt x="4344" y="20529"/>
                </a:lnTo>
                <a:lnTo>
                  <a:pt x="3328" y="20219"/>
                </a:lnTo>
                <a:cubicBezTo>
                  <a:pt x="3270" y="20204"/>
                  <a:pt x="3203" y="20234"/>
                  <a:pt x="3232" y="20265"/>
                </a:cubicBezTo>
                <a:cubicBezTo>
                  <a:pt x="3376" y="20447"/>
                  <a:pt x="3443" y="20630"/>
                  <a:pt x="3452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E96E9D-07B0-33B3-1C26-8F752A65491F}"/>
              </a:ext>
            </a:extLst>
          </p:cNvPr>
          <p:cNvSpPr/>
          <p:nvPr/>
        </p:nvSpPr>
        <p:spPr>
          <a:xfrm>
            <a:off x="3274203" y="2434827"/>
            <a:ext cx="1207852" cy="227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8" extrusionOk="0">
                <a:moveTo>
                  <a:pt x="21561" y="20838"/>
                </a:moveTo>
                <a:lnTo>
                  <a:pt x="526" y="781"/>
                </a:lnTo>
                <a:lnTo>
                  <a:pt x="3504" y="781"/>
                </a:lnTo>
                <a:cubicBezTo>
                  <a:pt x="3475" y="1014"/>
                  <a:pt x="3360" y="1202"/>
                  <a:pt x="3274" y="1313"/>
                </a:cubicBezTo>
                <a:cubicBezTo>
                  <a:pt x="3255" y="1344"/>
                  <a:pt x="3312" y="1374"/>
                  <a:pt x="3370" y="1359"/>
                </a:cubicBezTo>
                <a:lnTo>
                  <a:pt x="4394" y="1044"/>
                </a:lnTo>
                <a:lnTo>
                  <a:pt x="5361" y="750"/>
                </a:lnTo>
                <a:cubicBezTo>
                  <a:pt x="5467" y="720"/>
                  <a:pt x="5467" y="638"/>
                  <a:pt x="5361" y="608"/>
                </a:cubicBezTo>
                <a:lnTo>
                  <a:pt x="4394" y="314"/>
                </a:lnTo>
                <a:lnTo>
                  <a:pt x="3379" y="4"/>
                </a:lnTo>
                <a:cubicBezTo>
                  <a:pt x="3322" y="-11"/>
                  <a:pt x="3255" y="19"/>
                  <a:pt x="3284" y="50"/>
                </a:cubicBezTo>
                <a:cubicBezTo>
                  <a:pt x="3427" y="233"/>
                  <a:pt x="3494" y="415"/>
                  <a:pt x="3504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63" y="20792"/>
                </a:lnTo>
                <a:lnTo>
                  <a:pt x="18009" y="20792"/>
                </a:lnTo>
                <a:lnTo>
                  <a:pt x="17138" y="20523"/>
                </a:lnTo>
                <a:lnTo>
                  <a:pt x="16123" y="20214"/>
                </a:lnTo>
                <a:cubicBezTo>
                  <a:pt x="16066" y="20199"/>
                  <a:pt x="15999" y="20229"/>
                  <a:pt x="16027" y="20260"/>
                </a:cubicBezTo>
                <a:cubicBezTo>
                  <a:pt x="16458" y="20803"/>
                  <a:pt x="16171" y="21320"/>
                  <a:pt x="16018" y="21528"/>
                </a:cubicBezTo>
                <a:cubicBezTo>
                  <a:pt x="15998" y="21559"/>
                  <a:pt x="16056" y="21589"/>
                  <a:pt x="16113" y="21574"/>
                </a:cubicBezTo>
                <a:lnTo>
                  <a:pt x="17138" y="21259"/>
                </a:lnTo>
                <a:lnTo>
                  <a:pt x="18000" y="20995"/>
                </a:lnTo>
                <a:lnTo>
                  <a:pt x="21389" y="20995"/>
                </a:lnTo>
                <a:cubicBezTo>
                  <a:pt x="21456" y="20995"/>
                  <a:pt x="21523" y="20975"/>
                  <a:pt x="21552" y="20945"/>
                </a:cubicBezTo>
                <a:cubicBezTo>
                  <a:pt x="21590" y="20909"/>
                  <a:pt x="21590" y="20874"/>
                  <a:pt x="21561" y="208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6C4383B-D22E-D9FD-D11D-69D2D1066A9D}"/>
              </a:ext>
            </a:extLst>
          </p:cNvPr>
          <p:cNvSpPr/>
          <p:nvPr/>
        </p:nvSpPr>
        <p:spPr>
          <a:xfrm>
            <a:off x="6098062" y="2434827"/>
            <a:ext cx="1208253" cy="2278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78" extrusionOk="0">
                <a:moveTo>
                  <a:pt x="21552" y="20838"/>
                </a:moveTo>
                <a:lnTo>
                  <a:pt x="526" y="781"/>
                </a:lnTo>
                <a:lnTo>
                  <a:pt x="3139" y="781"/>
                </a:lnTo>
                <a:cubicBezTo>
                  <a:pt x="3110" y="1014"/>
                  <a:pt x="2995" y="1202"/>
                  <a:pt x="2909" y="1313"/>
                </a:cubicBezTo>
                <a:cubicBezTo>
                  <a:pt x="2890" y="1344"/>
                  <a:pt x="2947" y="1374"/>
                  <a:pt x="3005" y="1359"/>
                </a:cubicBezTo>
                <a:lnTo>
                  <a:pt x="4029" y="1044"/>
                </a:lnTo>
                <a:lnTo>
                  <a:pt x="4995" y="750"/>
                </a:lnTo>
                <a:cubicBezTo>
                  <a:pt x="5101" y="720"/>
                  <a:pt x="5101" y="638"/>
                  <a:pt x="4995" y="608"/>
                </a:cubicBezTo>
                <a:lnTo>
                  <a:pt x="4029" y="314"/>
                </a:lnTo>
                <a:lnTo>
                  <a:pt x="3014" y="4"/>
                </a:lnTo>
                <a:cubicBezTo>
                  <a:pt x="2957" y="-11"/>
                  <a:pt x="2890" y="19"/>
                  <a:pt x="2918" y="50"/>
                </a:cubicBezTo>
                <a:cubicBezTo>
                  <a:pt x="3062" y="233"/>
                  <a:pt x="3129" y="415"/>
                  <a:pt x="3139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54" y="20792"/>
                </a:lnTo>
                <a:lnTo>
                  <a:pt x="17762" y="20792"/>
                </a:lnTo>
                <a:lnTo>
                  <a:pt x="16891" y="20523"/>
                </a:lnTo>
                <a:lnTo>
                  <a:pt x="15877" y="20214"/>
                </a:lnTo>
                <a:cubicBezTo>
                  <a:pt x="15819" y="20199"/>
                  <a:pt x="15752" y="20229"/>
                  <a:pt x="15781" y="20260"/>
                </a:cubicBezTo>
                <a:cubicBezTo>
                  <a:pt x="16212" y="20803"/>
                  <a:pt x="15924" y="21320"/>
                  <a:pt x="15771" y="21528"/>
                </a:cubicBezTo>
                <a:cubicBezTo>
                  <a:pt x="15752" y="21559"/>
                  <a:pt x="15810" y="21589"/>
                  <a:pt x="15867" y="21574"/>
                </a:cubicBezTo>
                <a:lnTo>
                  <a:pt x="16891" y="21259"/>
                </a:lnTo>
                <a:lnTo>
                  <a:pt x="17752" y="20995"/>
                </a:lnTo>
                <a:lnTo>
                  <a:pt x="21379" y="20995"/>
                </a:lnTo>
                <a:cubicBezTo>
                  <a:pt x="21446" y="20995"/>
                  <a:pt x="21513" y="20975"/>
                  <a:pt x="21542" y="20945"/>
                </a:cubicBezTo>
                <a:cubicBezTo>
                  <a:pt x="21590" y="20909"/>
                  <a:pt x="21590" y="20874"/>
                  <a:pt x="21552" y="208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F943FEE-DA86-C2C0-4C0A-8737A833F852}"/>
              </a:ext>
            </a:extLst>
          </p:cNvPr>
          <p:cNvSpPr txBox="1"/>
          <p:nvPr/>
        </p:nvSpPr>
        <p:spPr>
          <a:xfrm>
            <a:off x="1120600" y="2309352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11243AA2-4D51-E0B3-CD11-17D3C062DCE9}"/>
              </a:ext>
            </a:extLst>
          </p:cNvPr>
          <p:cNvSpPr txBox="1"/>
          <p:nvPr/>
        </p:nvSpPr>
        <p:spPr>
          <a:xfrm>
            <a:off x="3928386" y="2309352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AF422A5-DB6C-C942-C7FD-BDD7D6571639}"/>
              </a:ext>
            </a:extLst>
          </p:cNvPr>
          <p:cNvSpPr txBox="1"/>
          <p:nvPr/>
        </p:nvSpPr>
        <p:spPr>
          <a:xfrm>
            <a:off x="6736171" y="2309352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6B62169-BC8D-24FA-ED4A-E6C8EF5C79C2}"/>
              </a:ext>
            </a:extLst>
          </p:cNvPr>
          <p:cNvSpPr txBox="1"/>
          <p:nvPr/>
        </p:nvSpPr>
        <p:spPr>
          <a:xfrm>
            <a:off x="2524493" y="4441983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206786BB-B37C-2CD4-BC18-8A40FD9C1670}"/>
              </a:ext>
            </a:extLst>
          </p:cNvPr>
          <p:cNvSpPr txBox="1"/>
          <p:nvPr/>
        </p:nvSpPr>
        <p:spPr>
          <a:xfrm>
            <a:off x="5332278" y="4441983"/>
            <a:ext cx="1287228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7497FA5A-932C-334F-8629-D45E47F35775}"/>
              </a:ext>
            </a:extLst>
          </p:cNvPr>
          <p:cNvSpPr txBox="1"/>
          <p:nvPr/>
        </p:nvSpPr>
        <p:spPr>
          <a:xfrm>
            <a:off x="1497154" y="362381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85F95536-258D-8390-C74F-34F30DB1CEC0}"/>
              </a:ext>
            </a:extLst>
          </p:cNvPr>
          <p:cNvSpPr txBox="1"/>
          <p:nvPr/>
        </p:nvSpPr>
        <p:spPr>
          <a:xfrm>
            <a:off x="2901048" y="299949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5"/>
                </a:solidFill>
              </a:rPr>
              <a:t>02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F598099-B990-D9E9-1F31-E7955EC2E9C8}"/>
              </a:ext>
            </a:extLst>
          </p:cNvPr>
          <p:cNvSpPr txBox="1"/>
          <p:nvPr/>
        </p:nvSpPr>
        <p:spPr>
          <a:xfrm>
            <a:off x="4304940" y="362381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2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9A5370E1-D59A-1CDA-AC68-D3B5BA579E78}"/>
              </a:ext>
            </a:extLst>
          </p:cNvPr>
          <p:cNvSpPr txBox="1"/>
          <p:nvPr/>
        </p:nvSpPr>
        <p:spPr>
          <a:xfrm>
            <a:off x="5708832" y="2999491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C6E0B6A6-B911-6F4E-9A87-28442DE78CD5}"/>
              </a:ext>
            </a:extLst>
          </p:cNvPr>
          <p:cNvSpPr txBox="1"/>
          <p:nvPr/>
        </p:nvSpPr>
        <p:spPr>
          <a:xfrm>
            <a:off x="7112725" y="3623812"/>
            <a:ext cx="534121" cy="5078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05</a:t>
            </a:r>
          </a:p>
        </p:txBody>
      </p:sp>
      <p:pic>
        <p:nvPicPr>
          <p:cNvPr id="27" name="Graphic 27" descr="Bar graph with upward trend with solid fill">
            <a:extLst>
              <a:ext uri="{FF2B5EF4-FFF2-40B4-BE49-F238E27FC236}">
                <a16:creationId xmlns:a16="http://schemas.microsoft.com/office/drawing/2014/main" id="{E0C22356-CCA1-8438-EC95-639F79E90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10036" y="3102714"/>
            <a:ext cx="539500" cy="539500"/>
          </a:xfrm>
          <a:prstGeom prst="rect">
            <a:avLst/>
          </a:prstGeom>
        </p:spPr>
      </p:pic>
      <p:pic>
        <p:nvPicPr>
          <p:cNvPr id="28" name="Graphic 29" descr="Bullseye with solid fill">
            <a:extLst>
              <a:ext uri="{FF2B5EF4-FFF2-40B4-BE49-F238E27FC236}">
                <a16:creationId xmlns:a16="http://schemas.microsoft.com/office/drawing/2014/main" id="{28B88479-35A2-ADAF-EBDF-8432696C4C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8358" y="3508398"/>
            <a:ext cx="539500" cy="539500"/>
          </a:xfrm>
          <a:prstGeom prst="rect">
            <a:avLst/>
          </a:prstGeom>
        </p:spPr>
      </p:pic>
      <p:pic>
        <p:nvPicPr>
          <p:cNvPr id="29" name="Graphic 33" descr="Gears with solid fill">
            <a:extLst>
              <a:ext uri="{FF2B5EF4-FFF2-40B4-BE49-F238E27FC236}">
                <a16:creationId xmlns:a16="http://schemas.microsoft.com/office/drawing/2014/main" id="{C9ED4151-2865-7A60-4C72-E6B4FC640B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6143" y="3508398"/>
            <a:ext cx="539500" cy="539500"/>
          </a:xfrm>
          <a:prstGeom prst="rect">
            <a:avLst/>
          </a:prstGeom>
        </p:spPr>
      </p:pic>
      <p:pic>
        <p:nvPicPr>
          <p:cNvPr id="30" name="Graphic 35" descr="Hourglass 30% with solid fill">
            <a:extLst>
              <a:ext uri="{FF2B5EF4-FFF2-40B4-BE49-F238E27FC236}">
                <a16:creationId xmlns:a16="http://schemas.microsoft.com/office/drawing/2014/main" id="{34D8EBEB-1AFB-A781-C79C-8799BA65EC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02251" y="3102714"/>
            <a:ext cx="539500" cy="539500"/>
          </a:xfrm>
          <a:prstGeom prst="rect">
            <a:avLst/>
          </a:prstGeom>
        </p:spPr>
      </p:pic>
      <p:pic>
        <p:nvPicPr>
          <p:cNvPr id="31" name="Graphic 37" descr="Lightbulb with solid fill">
            <a:extLst>
              <a:ext uri="{FF2B5EF4-FFF2-40B4-BE49-F238E27FC236}">
                <a16:creationId xmlns:a16="http://schemas.microsoft.com/office/drawing/2014/main" id="{829E0CC6-DA77-63FB-A4EB-172426D3E9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94465" y="3102714"/>
            <a:ext cx="539500" cy="53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5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87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Infographic Process – Slide Template</vt:lpstr>
      <vt:lpstr>Alternating Infographic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Infographic Process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2022-09-12T16:57:20Z</dcterms:modified>
  <cp:category>Charts &amp; Diagrams</cp:category>
</cp:coreProperties>
</file>