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8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Infographic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848D643-CC80-18EB-EB23-4CDB2275A6C9}"/>
              </a:ext>
            </a:extLst>
          </p:cNvPr>
          <p:cNvSpPr/>
          <p:nvPr/>
        </p:nvSpPr>
        <p:spPr>
          <a:xfrm>
            <a:off x="1176358" y="2434484"/>
            <a:ext cx="2351855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6" y="21218"/>
                  <a:pt x="11270" y="21528"/>
                  <a:pt x="10760" y="21528"/>
                </a:cubicBezTo>
                <a:close/>
                <a:moveTo>
                  <a:pt x="688" y="308"/>
                </a:moveTo>
                <a:cubicBezTo>
                  <a:pt x="551" y="308"/>
                  <a:pt x="440" y="394"/>
                  <a:pt x="368" y="487"/>
                </a:cubicBezTo>
                <a:cubicBezTo>
                  <a:pt x="270" y="619"/>
                  <a:pt x="212" y="844"/>
                  <a:pt x="323" y="1069"/>
                </a:cubicBezTo>
                <a:lnTo>
                  <a:pt x="9775" y="20535"/>
                </a:lnTo>
                <a:cubicBezTo>
                  <a:pt x="9984" y="20961"/>
                  <a:pt x="10349" y="21210"/>
                  <a:pt x="10760" y="21210"/>
                </a:cubicBezTo>
                <a:cubicBezTo>
                  <a:pt x="11172" y="21210"/>
                  <a:pt x="11544" y="20954"/>
                  <a:pt x="11746" y="20535"/>
                </a:cubicBezTo>
                <a:lnTo>
                  <a:pt x="21159" y="1147"/>
                </a:lnTo>
                <a:cubicBezTo>
                  <a:pt x="21270" y="914"/>
                  <a:pt x="21205" y="689"/>
                  <a:pt x="21107" y="557"/>
                </a:cubicBezTo>
                <a:cubicBezTo>
                  <a:pt x="21009" y="425"/>
                  <a:pt x="20826" y="324"/>
                  <a:pt x="20617" y="425"/>
                </a:cubicBezTo>
                <a:lnTo>
                  <a:pt x="20617" y="425"/>
                </a:lnTo>
                <a:cubicBezTo>
                  <a:pt x="16955" y="2264"/>
                  <a:pt x="12973" y="2986"/>
                  <a:pt x="8789" y="2551"/>
                </a:cubicBezTo>
                <a:cubicBezTo>
                  <a:pt x="5375" y="2194"/>
                  <a:pt x="2581" y="1154"/>
                  <a:pt x="838" y="347"/>
                </a:cubicBezTo>
                <a:cubicBezTo>
                  <a:pt x="793" y="324"/>
                  <a:pt x="740" y="308"/>
                  <a:pt x="688" y="30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11DA61EC-06BB-0201-DF91-37C8D200BD9B}"/>
              </a:ext>
            </a:extLst>
          </p:cNvPr>
          <p:cNvSpPr/>
          <p:nvPr/>
        </p:nvSpPr>
        <p:spPr>
          <a:xfrm>
            <a:off x="1114859" y="1484267"/>
            <a:ext cx="2474853" cy="10459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7852D7-98B0-8969-649D-0F6B197BEF43}"/>
              </a:ext>
            </a:extLst>
          </p:cNvPr>
          <p:cNvSpPr/>
          <p:nvPr/>
        </p:nvSpPr>
        <p:spPr>
          <a:xfrm>
            <a:off x="3048573" y="2448773"/>
            <a:ext cx="2351140" cy="197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91" y="21491"/>
                  <a:pt x="21002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36" y="19660"/>
                  <a:pt x="7016" y="18904"/>
                  <a:pt x="10339" y="189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7E18C4FD-F147-DFDF-54D3-9D49395B0ADB}"/>
              </a:ext>
            </a:extLst>
          </p:cNvPr>
          <p:cNvSpPr/>
          <p:nvPr/>
        </p:nvSpPr>
        <p:spPr>
          <a:xfrm>
            <a:off x="2986716" y="4327775"/>
            <a:ext cx="2474855" cy="104595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6A00C5-CB9E-7D9F-3B80-F4801E3958A6}"/>
              </a:ext>
            </a:extLst>
          </p:cNvPr>
          <p:cNvSpPr/>
          <p:nvPr/>
        </p:nvSpPr>
        <p:spPr>
          <a:xfrm>
            <a:off x="4920072" y="2434484"/>
            <a:ext cx="2351856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3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86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CDB30672-F5B8-DD2D-4B5E-5483D8BC6563}"/>
              </a:ext>
            </a:extLst>
          </p:cNvPr>
          <p:cNvSpPr/>
          <p:nvPr/>
        </p:nvSpPr>
        <p:spPr>
          <a:xfrm>
            <a:off x="4858573" y="1484267"/>
            <a:ext cx="2474855" cy="10459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CF16B4F-2DE0-FECD-0981-01AEAA1D758F}"/>
              </a:ext>
            </a:extLst>
          </p:cNvPr>
          <p:cNvSpPr/>
          <p:nvPr/>
        </p:nvSpPr>
        <p:spPr>
          <a:xfrm>
            <a:off x="8663785" y="2434484"/>
            <a:ext cx="2351856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9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78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B4A433A9-84C9-9CB1-A7D1-FD47A1E333D1}"/>
              </a:ext>
            </a:extLst>
          </p:cNvPr>
          <p:cNvSpPr/>
          <p:nvPr/>
        </p:nvSpPr>
        <p:spPr>
          <a:xfrm>
            <a:off x="8602286" y="1484267"/>
            <a:ext cx="2474855" cy="104595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9EBD960-89DC-89A2-D7FC-324535344FC8}"/>
              </a:ext>
            </a:extLst>
          </p:cNvPr>
          <p:cNvSpPr/>
          <p:nvPr/>
        </p:nvSpPr>
        <p:spPr>
          <a:xfrm>
            <a:off x="6792286" y="2448773"/>
            <a:ext cx="2351140" cy="197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85" y="21491"/>
                  <a:pt x="20996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29" y="19660"/>
                  <a:pt x="7009" y="18904"/>
                  <a:pt x="10339" y="1890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59104AA3-387E-10F4-63CB-B940632AFE55}"/>
              </a:ext>
            </a:extLst>
          </p:cNvPr>
          <p:cNvSpPr/>
          <p:nvPr/>
        </p:nvSpPr>
        <p:spPr>
          <a:xfrm>
            <a:off x="6730429" y="4327775"/>
            <a:ext cx="2474855" cy="10459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AB54F0-36AB-3A8E-A85C-4B64C2B65C00}"/>
              </a:ext>
            </a:extLst>
          </p:cNvPr>
          <p:cNvSpPr/>
          <p:nvPr/>
        </p:nvSpPr>
        <p:spPr>
          <a:xfrm>
            <a:off x="6230315" y="1912937"/>
            <a:ext cx="1609301" cy="303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364" y="583"/>
                </a:lnTo>
                <a:lnTo>
                  <a:pt x="17482" y="314"/>
                </a:lnTo>
                <a:lnTo>
                  <a:pt x="16466" y="4"/>
                </a:lnTo>
                <a:cubicBezTo>
                  <a:pt x="16409" y="-11"/>
                  <a:pt x="16342" y="19"/>
                  <a:pt x="16370" y="50"/>
                </a:cubicBezTo>
                <a:cubicBezTo>
                  <a:pt x="16801" y="593"/>
                  <a:pt x="16514" y="1110"/>
                  <a:pt x="16361" y="1318"/>
                </a:cubicBezTo>
                <a:cubicBezTo>
                  <a:pt x="16341" y="1349"/>
                  <a:pt x="16399" y="1379"/>
                  <a:pt x="16456" y="1364"/>
                </a:cubicBezTo>
                <a:lnTo>
                  <a:pt x="17482" y="1049"/>
                </a:lnTo>
                <a:lnTo>
                  <a:pt x="18344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81" y="20995"/>
                </a:lnTo>
                <a:cubicBezTo>
                  <a:pt x="3452" y="21229"/>
                  <a:pt x="3337" y="21422"/>
                  <a:pt x="3251" y="21528"/>
                </a:cubicBezTo>
                <a:cubicBezTo>
                  <a:pt x="3232" y="21559"/>
                  <a:pt x="3290" y="21589"/>
                  <a:pt x="3347" y="21574"/>
                </a:cubicBezTo>
                <a:lnTo>
                  <a:pt x="4372" y="21259"/>
                </a:lnTo>
                <a:lnTo>
                  <a:pt x="5340" y="20965"/>
                </a:lnTo>
                <a:cubicBezTo>
                  <a:pt x="5446" y="20934"/>
                  <a:pt x="5446" y="20853"/>
                  <a:pt x="5340" y="20823"/>
                </a:cubicBezTo>
                <a:lnTo>
                  <a:pt x="4372" y="20529"/>
                </a:lnTo>
                <a:lnTo>
                  <a:pt x="3357" y="20219"/>
                </a:lnTo>
                <a:cubicBezTo>
                  <a:pt x="3299" y="20204"/>
                  <a:pt x="3232" y="20234"/>
                  <a:pt x="3261" y="20265"/>
                </a:cubicBezTo>
                <a:cubicBezTo>
                  <a:pt x="3405" y="20447"/>
                  <a:pt x="3472" y="20630"/>
                  <a:pt x="3481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99D033E-BB34-F7BD-E948-EC7E8F3387B8}"/>
              </a:ext>
            </a:extLst>
          </p:cNvPr>
          <p:cNvSpPr/>
          <p:nvPr/>
        </p:nvSpPr>
        <p:spPr>
          <a:xfrm>
            <a:off x="2500890" y="1912937"/>
            <a:ext cx="1609301" cy="303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277" y="583"/>
                </a:lnTo>
                <a:lnTo>
                  <a:pt x="17396" y="314"/>
                </a:lnTo>
                <a:lnTo>
                  <a:pt x="16380" y="4"/>
                </a:lnTo>
                <a:cubicBezTo>
                  <a:pt x="16322" y="-11"/>
                  <a:pt x="16255" y="19"/>
                  <a:pt x="16284" y="50"/>
                </a:cubicBezTo>
                <a:cubicBezTo>
                  <a:pt x="16715" y="593"/>
                  <a:pt x="16428" y="1110"/>
                  <a:pt x="16274" y="1318"/>
                </a:cubicBezTo>
                <a:cubicBezTo>
                  <a:pt x="16255" y="1349"/>
                  <a:pt x="16313" y="1379"/>
                  <a:pt x="16370" y="1364"/>
                </a:cubicBezTo>
                <a:lnTo>
                  <a:pt x="17396" y="1049"/>
                </a:lnTo>
                <a:lnTo>
                  <a:pt x="18258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52" y="20995"/>
                </a:lnTo>
                <a:cubicBezTo>
                  <a:pt x="3424" y="21229"/>
                  <a:pt x="3309" y="21422"/>
                  <a:pt x="3222" y="21528"/>
                </a:cubicBezTo>
                <a:cubicBezTo>
                  <a:pt x="3203" y="21559"/>
                  <a:pt x="3261" y="21589"/>
                  <a:pt x="3318" y="21574"/>
                </a:cubicBezTo>
                <a:lnTo>
                  <a:pt x="4344" y="21259"/>
                </a:lnTo>
                <a:lnTo>
                  <a:pt x="5312" y="20965"/>
                </a:lnTo>
                <a:cubicBezTo>
                  <a:pt x="5417" y="20934"/>
                  <a:pt x="5417" y="20853"/>
                  <a:pt x="5312" y="20823"/>
                </a:cubicBezTo>
                <a:lnTo>
                  <a:pt x="4344" y="20529"/>
                </a:lnTo>
                <a:lnTo>
                  <a:pt x="3328" y="20219"/>
                </a:lnTo>
                <a:cubicBezTo>
                  <a:pt x="3270" y="20204"/>
                  <a:pt x="3203" y="20234"/>
                  <a:pt x="3232" y="20265"/>
                </a:cubicBezTo>
                <a:cubicBezTo>
                  <a:pt x="3376" y="20447"/>
                  <a:pt x="3443" y="20630"/>
                  <a:pt x="3452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E96E9D-07B0-33B3-1C26-8F752A65491F}"/>
              </a:ext>
            </a:extLst>
          </p:cNvPr>
          <p:cNvSpPr/>
          <p:nvPr/>
        </p:nvSpPr>
        <p:spPr>
          <a:xfrm>
            <a:off x="4365603" y="1912936"/>
            <a:ext cx="1610469" cy="3038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8" extrusionOk="0">
                <a:moveTo>
                  <a:pt x="21561" y="20838"/>
                </a:moveTo>
                <a:lnTo>
                  <a:pt x="526" y="781"/>
                </a:lnTo>
                <a:lnTo>
                  <a:pt x="3504" y="781"/>
                </a:lnTo>
                <a:cubicBezTo>
                  <a:pt x="3475" y="1014"/>
                  <a:pt x="3360" y="1202"/>
                  <a:pt x="3274" y="1313"/>
                </a:cubicBezTo>
                <a:cubicBezTo>
                  <a:pt x="3255" y="1344"/>
                  <a:pt x="3312" y="1374"/>
                  <a:pt x="3370" y="1359"/>
                </a:cubicBezTo>
                <a:lnTo>
                  <a:pt x="4394" y="1044"/>
                </a:lnTo>
                <a:lnTo>
                  <a:pt x="5361" y="750"/>
                </a:lnTo>
                <a:cubicBezTo>
                  <a:pt x="5467" y="720"/>
                  <a:pt x="5467" y="638"/>
                  <a:pt x="5361" y="608"/>
                </a:cubicBezTo>
                <a:lnTo>
                  <a:pt x="4394" y="314"/>
                </a:lnTo>
                <a:lnTo>
                  <a:pt x="3379" y="4"/>
                </a:lnTo>
                <a:cubicBezTo>
                  <a:pt x="3322" y="-11"/>
                  <a:pt x="3255" y="19"/>
                  <a:pt x="3284" y="50"/>
                </a:cubicBezTo>
                <a:cubicBezTo>
                  <a:pt x="3427" y="233"/>
                  <a:pt x="3494" y="415"/>
                  <a:pt x="3504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63" y="20792"/>
                </a:lnTo>
                <a:lnTo>
                  <a:pt x="18009" y="20792"/>
                </a:lnTo>
                <a:lnTo>
                  <a:pt x="17138" y="20523"/>
                </a:lnTo>
                <a:lnTo>
                  <a:pt x="16123" y="20214"/>
                </a:lnTo>
                <a:cubicBezTo>
                  <a:pt x="16066" y="20199"/>
                  <a:pt x="15999" y="20229"/>
                  <a:pt x="16027" y="20260"/>
                </a:cubicBezTo>
                <a:cubicBezTo>
                  <a:pt x="16458" y="20803"/>
                  <a:pt x="16171" y="21320"/>
                  <a:pt x="16018" y="21528"/>
                </a:cubicBezTo>
                <a:cubicBezTo>
                  <a:pt x="15998" y="21559"/>
                  <a:pt x="16056" y="21589"/>
                  <a:pt x="16113" y="21574"/>
                </a:cubicBezTo>
                <a:lnTo>
                  <a:pt x="17138" y="21259"/>
                </a:lnTo>
                <a:lnTo>
                  <a:pt x="18000" y="20995"/>
                </a:lnTo>
                <a:lnTo>
                  <a:pt x="21389" y="20995"/>
                </a:lnTo>
                <a:cubicBezTo>
                  <a:pt x="21456" y="20995"/>
                  <a:pt x="21523" y="20975"/>
                  <a:pt x="21552" y="20945"/>
                </a:cubicBezTo>
                <a:cubicBezTo>
                  <a:pt x="21590" y="20909"/>
                  <a:pt x="21590" y="20874"/>
                  <a:pt x="21561" y="208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6C4383B-D22E-D9FD-D11D-69D2D1066A9D}"/>
              </a:ext>
            </a:extLst>
          </p:cNvPr>
          <p:cNvSpPr/>
          <p:nvPr/>
        </p:nvSpPr>
        <p:spPr>
          <a:xfrm>
            <a:off x="8130749" y="1912936"/>
            <a:ext cx="1611004" cy="3038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8" extrusionOk="0">
                <a:moveTo>
                  <a:pt x="21552" y="20838"/>
                </a:moveTo>
                <a:lnTo>
                  <a:pt x="526" y="781"/>
                </a:lnTo>
                <a:lnTo>
                  <a:pt x="3139" y="781"/>
                </a:lnTo>
                <a:cubicBezTo>
                  <a:pt x="3110" y="1014"/>
                  <a:pt x="2995" y="1202"/>
                  <a:pt x="2909" y="1313"/>
                </a:cubicBezTo>
                <a:cubicBezTo>
                  <a:pt x="2890" y="1344"/>
                  <a:pt x="2947" y="1374"/>
                  <a:pt x="3005" y="1359"/>
                </a:cubicBezTo>
                <a:lnTo>
                  <a:pt x="4029" y="1044"/>
                </a:lnTo>
                <a:lnTo>
                  <a:pt x="4995" y="750"/>
                </a:lnTo>
                <a:cubicBezTo>
                  <a:pt x="5101" y="720"/>
                  <a:pt x="5101" y="638"/>
                  <a:pt x="4995" y="608"/>
                </a:cubicBezTo>
                <a:lnTo>
                  <a:pt x="4029" y="314"/>
                </a:lnTo>
                <a:lnTo>
                  <a:pt x="3014" y="4"/>
                </a:lnTo>
                <a:cubicBezTo>
                  <a:pt x="2957" y="-11"/>
                  <a:pt x="2890" y="19"/>
                  <a:pt x="2918" y="50"/>
                </a:cubicBezTo>
                <a:cubicBezTo>
                  <a:pt x="3062" y="233"/>
                  <a:pt x="3129" y="415"/>
                  <a:pt x="3139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54" y="20792"/>
                </a:lnTo>
                <a:lnTo>
                  <a:pt x="17762" y="20792"/>
                </a:lnTo>
                <a:lnTo>
                  <a:pt x="16891" y="20523"/>
                </a:lnTo>
                <a:lnTo>
                  <a:pt x="15877" y="20214"/>
                </a:lnTo>
                <a:cubicBezTo>
                  <a:pt x="15819" y="20199"/>
                  <a:pt x="15752" y="20229"/>
                  <a:pt x="15781" y="20260"/>
                </a:cubicBezTo>
                <a:cubicBezTo>
                  <a:pt x="16212" y="20803"/>
                  <a:pt x="15924" y="21320"/>
                  <a:pt x="15771" y="21528"/>
                </a:cubicBezTo>
                <a:cubicBezTo>
                  <a:pt x="15752" y="21559"/>
                  <a:pt x="15810" y="21589"/>
                  <a:pt x="15867" y="21574"/>
                </a:cubicBezTo>
                <a:lnTo>
                  <a:pt x="16891" y="21259"/>
                </a:lnTo>
                <a:lnTo>
                  <a:pt x="17752" y="20995"/>
                </a:lnTo>
                <a:lnTo>
                  <a:pt x="21379" y="20995"/>
                </a:lnTo>
                <a:cubicBezTo>
                  <a:pt x="21446" y="20995"/>
                  <a:pt x="21513" y="20975"/>
                  <a:pt x="21542" y="20945"/>
                </a:cubicBezTo>
                <a:cubicBezTo>
                  <a:pt x="21590" y="20909"/>
                  <a:pt x="21590" y="20874"/>
                  <a:pt x="21552" y="2083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F943FEE-DA86-C2C0-4C0A-8737A833F852}"/>
              </a:ext>
            </a:extLst>
          </p:cNvPr>
          <p:cNvSpPr txBox="1"/>
          <p:nvPr/>
        </p:nvSpPr>
        <p:spPr>
          <a:xfrm>
            <a:off x="1494133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11243AA2-4D51-E0B3-CD11-17D3C062DCE9}"/>
              </a:ext>
            </a:extLst>
          </p:cNvPr>
          <p:cNvSpPr txBox="1"/>
          <p:nvPr/>
        </p:nvSpPr>
        <p:spPr>
          <a:xfrm>
            <a:off x="5237848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AF422A5-DB6C-C942-C7FD-BDD7D6571639}"/>
              </a:ext>
            </a:extLst>
          </p:cNvPr>
          <p:cNvSpPr txBox="1"/>
          <p:nvPr/>
        </p:nvSpPr>
        <p:spPr>
          <a:xfrm>
            <a:off x="8981561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6B62169-BC8D-24FA-ED4A-E6C8EF5C79C2}"/>
              </a:ext>
            </a:extLst>
          </p:cNvPr>
          <p:cNvSpPr txBox="1"/>
          <p:nvPr/>
        </p:nvSpPr>
        <p:spPr>
          <a:xfrm>
            <a:off x="3365991" y="4619921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206786BB-B37C-2CD4-BC18-8A40FD9C1670}"/>
              </a:ext>
            </a:extLst>
          </p:cNvPr>
          <p:cNvSpPr txBox="1"/>
          <p:nvPr/>
        </p:nvSpPr>
        <p:spPr>
          <a:xfrm>
            <a:off x="7109704" y="4619921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7497FA5A-932C-334F-8629-D45E47F35775}"/>
              </a:ext>
            </a:extLst>
          </p:cNvPr>
          <p:cNvSpPr txBox="1"/>
          <p:nvPr/>
        </p:nvSpPr>
        <p:spPr>
          <a:xfrm>
            <a:off x="2025914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85F95536-258D-8390-C74F-34F30DB1CEC0}"/>
              </a:ext>
            </a:extLst>
          </p:cNvPr>
          <p:cNvSpPr txBox="1"/>
          <p:nvPr/>
        </p:nvSpPr>
        <p:spPr>
          <a:xfrm>
            <a:off x="3897772" y="26812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F598099-B990-D9E9-1F31-E7955EC2E9C8}"/>
              </a:ext>
            </a:extLst>
          </p:cNvPr>
          <p:cNvSpPr txBox="1"/>
          <p:nvPr/>
        </p:nvSpPr>
        <p:spPr>
          <a:xfrm>
            <a:off x="5769629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9A5370E1-D59A-1CDA-AC68-D3B5BA579E78}"/>
              </a:ext>
            </a:extLst>
          </p:cNvPr>
          <p:cNvSpPr txBox="1"/>
          <p:nvPr/>
        </p:nvSpPr>
        <p:spPr>
          <a:xfrm>
            <a:off x="7641485" y="26812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C6E0B6A6-B911-6F4E-9A87-28442DE78CD5}"/>
              </a:ext>
            </a:extLst>
          </p:cNvPr>
          <p:cNvSpPr txBox="1"/>
          <p:nvPr/>
        </p:nvSpPr>
        <p:spPr>
          <a:xfrm>
            <a:off x="9513342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05</a:t>
            </a:r>
          </a:p>
        </p:txBody>
      </p:sp>
      <p:pic>
        <p:nvPicPr>
          <p:cNvPr id="27" name="Graphic 27" descr="Bar graph with upward trend with solid fill">
            <a:extLst>
              <a:ext uri="{FF2B5EF4-FFF2-40B4-BE49-F238E27FC236}">
                <a16:creationId xmlns:a16="http://schemas.microsoft.com/office/drawing/2014/main" id="{E0C22356-CCA1-8438-EC95-639F79E90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0047" y="2803451"/>
            <a:ext cx="719333" cy="719333"/>
          </a:xfrm>
          <a:prstGeom prst="rect">
            <a:avLst/>
          </a:prstGeom>
        </p:spPr>
      </p:pic>
      <p:pic>
        <p:nvPicPr>
          <p:cNvPr id="28" name="Graphic 29" descr="Bullseye with solid fill">
            <a:extLst>
              <a:ext uri="{FF2B5EF4-FFF2-40B4-BE49-F238E27FC236}">
                <a16:creationId xmlns:a16="http://schemas.microsoft.com/office/drawing/2014/main" id="{28B88479-35A2-ADAF-EBDF-8432696C4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4477" y="3344363"/>
            <a:ext cx="719333" cy="719333"/>
          </a:xfrm>
          <a:prstGeom prst="rect">
            <a:avLst/>
          </a:prstGeom>
        </p:spPr>
      </p:pic>
      <p:pic>
        <p:nvPicPr>
          <p:cNvPr id="29" name="Graphic 33" descr="Gears with solid fill">
            <a:extLst>
              <a:ext uri="{FF2B5EF4-FFF2-40B4-BE49-F238E27FC236}">
                <a16:creationId xmlns:a16="http://schemas.microsoft.com/office/drawing/2014/main" id="{C9ED4151-2865-7A60-4C72-E6B4FC640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08190" y="3344363"/>
            <a:ext cx="719333" cy="719333"/>
          </a:xfrm>
          <a:prstGeom prst="rect">
            <a:avLst/>
          </a:prstGeom>
        </p:spPr>
      </p:pic>
      <p:pic>
        <p:nvPicPr>
          <p:cNvPr id="30" name="Graphic 35" descr="Hourglass 30% with solid fill">
            <a:extLst>
              <a:ext uri="{FF2B5EF4-FFF2-40B4-BE49-F238E27FC236}">
                <a16:creationId xmlns:a16="http://schemas.microsoft.com/office/drawing/2014/main" id="{34D8EBEB-1AFB-A781-C79C-8799BA65EC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6334" y="2803451"/>
            <a:ext cx="719333" cy="719333"/>
          </a:xfrm>
          <a:prstGeom prst="rect">
            <a:avLst/>
          </a:prstGeom>
        </p:spPr>
      </p:pic>
      <p:pic>
        <p:nvPicPr>
          <p:cNvPr id="31" name="Graphic 37" descr="Lightbulb with solid fill">
            <a:extLst>
              <a:ext uri="{FF2B5EF4-FFF2-40B4-BE49-F238E27FC236}">
                <a16:creationId xmlns:a16="http://schemas.microsoft.com/office/drawing/2014/main" id="{829E0CC6-DA77-63FB-A4EB-172426D3E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92619" y="2803451"/>
            <a:ext cx="719333" cy="7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Infographic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848D643-CC80-18EB-EB23-4CDB2275A6C9}"/>
              </a:ext>
            </a:extLst>
          </p:cNvPr>
          <p:cNvSpPr/>
          <p:nvPr/>
        </p:nvSpPr>
        <p:spPr>
          <a:xfrm>
            <a:off x="1176358" y="2434484"/>
            <a:ext cx="2351855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6" y="21218"/>
                  <a:pt x="11270" y="21528"/>
                  <a:pt x="10760" y="21528"/>
                </a:cubicBezTo>
                <a:close/>
                <a:moveTo>
                  <a:pt x="688" y="308"/>
                </a:moveTo>
                <a:cubicBezTo>
                  <a:pt x="551" y="308"/>
                  <a:pt x="440" y="394"/>
                  <a:pt x="368" y="487"/>
                </a:cubicBezTo>
                <a:cubicBezTo>
                  <a:pt x="270" y="619"/>
                  <a:pt x="212" y="844"/>
                  <a:pt x="323" y="1069"/>
                </a:cubicBezTo>
                <a:lnTo>
                  <a:pt x="9775" y="20535"/>
                </a:lnTo>
                <a:cubicBezTo>
                  <a:pt x="9984" y="20961"/>
                  <a:pt x="10349" y="21210"/>
                  <a:pt x="10760" y="21210"/>
                </a:cubicBezTo>
                <a:cubicBezTo>
                  <a:pt x="11172" y="21210"/>
                  <a:pt x="11544" y="20954"/>
                  <a:pt x="11746" y="20535"/>
                </a:cubicBezTo>
                <a:lnTo>
                  <a:pt x="21159" y="1147"/>
                </a:lnTo>
                <a:cubicBezTo>
                  <a:pt x="21270" y="914"/>
                  <a:pt x="21205" y="689"/>
                  <a:pt x="21107" y="557"/>
                </a:cubicBezTo>
                <a:cubicBezTo>
                  <a:pt x="21009" y="425"/>
                  <a:pt x="20826" y="324"/>
                  <a:pt x="20617" y="425"/>
                </a:cubicBezTo>
                <a:lnTo>
                  <a:pt x="20617" y="425"/>
                </a:lnTo>
                <a:cubicBezTo>
                  <a:pt x="16955" y="2264"/>
                  <a:pt x="12973" y="2986"/>
                  <a:pt x="8789" y="2551"/>
                </a:cubicBezTo>
                <a:cubicBezTo>
                  <a:pt x="5375" y="2194"/>
                  <a:pt x="2581" y="1154"/>
                  <a:pt x="838" y="347"/>
                </a:cubicBezTo>
                <a:cubicBezTo>
                  <a:pt x="793" y="324"/>
                  <a:pt x="740" y="308"/>
                  <a:pt x="688" y="308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11DA61EC-06BB-0201-DF91-37C8D200BD9B}"/>
              </a:ext>
            </a:extLst>
          </p:cNvPr>
          <p:cNvSpPr/>
          <p:nvPr/>
        </p:nvSpPr>
        <p:spPr>
          <a:xfrm>
            <a:off x="1114859" y="1484267"/>
            <a:ext cx="2474853" cy="104595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F7852D7-98B0-8969-649D-0F6B197BEF43}"/>
              </a:ext>
            </a:extLst>
          </p:cNvPr>
          <p:cNvSpPr/>
          <p:nvPr/>
        </p:nvSpPr>
        <p:spPr>
          <a:xfrm>
            <a:off x="3048573" y="2448773"/>
            <a:ext cx="2351140" cy="197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91" y="21491"/>
                  <a:pt x="21002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36" y="19660"/>
                  <a:pt x="7016" y="18904"/>
                  <a:pt x="10339" y="18904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Oval">
            <a:extLst>
              <a:ext uri="{FF2B5EF4-FFF2-40B4-BE49-F238E27FC236}">
                <a16:creationId xmlns:a16="http://schemas.microsoft.com/office/drawing/2014/main" id="{7E18C4FD-F147-DFDF-54D3-9D49395B0ADB}"/>
              </a:ext>
            </a:extLst>
          </p:cNvPr>
          <p:cNvSpPr/>
          <p:nvPr/>
        </p:nvSpPr>
        <p:spPr>
          <a:xfrm>
            <a:off x="2986716" y="4327775"/>
            <a:ext cx="2474855" cy="104595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16A00C5-CB9E-7D9F-3B80-F4801E3958A6}"/>
              </a:ext>
            </a:extLst>
          </p:cNvPr>
          <p:cNvSpPr/>
          <p:nvPr/>
        </p:nvSpPr>
        <p:spPr>
          <a:xfrm>
            <a:off x="4920072" y="2434484"/>
            <a:ext cx="2351856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3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86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CDB30672-F5B8-DD2D-4B5E-5483D8BC6563}"/>
              </a:ext>
            </a:extLst>
          </p:cNvPr>
          <p:cNvSpPr/>
          <p:nvPr/>
        </p:nvSpPr>
        <p:spPr>
          <a:xfrm>
            <a:off x="4858573" y="1484267"/>
            <a:ext cx="2474855" cy="104595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CF16B4F-2DE0-FECD-0981-01AEAA1D758F}"/>
              </a:ext>
            </a:extLst>
          </p:cNvPr>
          <p:cNvSpPr/>
          <p:nvPr/>
        </p:nvSpPr>
        <p:spPr>
          <a:xfrm>
            <a:off x="8663785" y="2434484"/>
            <a:ext cx="2351856" cy="1981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28" extrusionOk="0">
                <a:moveTo>
                  <a:pt x="10760" y="21528"/>
                </a:moveTo>
                <a:cubicBezTo>
                  <a:pt x="10251" y="21528"/>
                  <a:pt x="9801" y="21218"/>
                  <a:pt x="9546" y="20698"/>
                </a:cubicBezTo>
                <a:lnTo>
                  <a:pt x="94" y="1232"/>
                </a:lnTo>
                <a:cubicBezTo>
                  <a:pt x="-56" y="929"/>
                  <a:pt x="-23" y="557"/>
                  <a:pt x="166" y="285"/>
                </a:cubicBezTo>
                <a:cubicBezTo>
                  <a:pt x="362" y="21"/>
                  <a:pt x="662" y="-72"/>
                  <a:pt x="943" y="60"/>
                </a:cubicBezTo>
                <a:cubicBezTo>
                  <a:pt x="2666" y="859"/>
                  <a:pt x="5434" y="1892"/>
                  <a:pt x="8822" y="2241"/>
                </a:cubicBezTo>
                <a:cubicBezTo>
                  <a:pt x="12960" y="2668"/>
                  <a:pt x="16903" y="1962"/>
                  <a:pt x="20526" y="138"/>
                </a:cubicBezTo>
                <a:lnTo>
                  <a:pt x="20526" y="138"/>
                </a:lnTo>
                <a:cubicBezTo>
                  <a:pt x="20806" y="-2"/>
                  <a:pt x="21113" y="83"/>
                  <a:pt x="21316" y="347"/>
                </a:cubicBezTo>
                <a:cubicBezTo>
                  <a:pt x="21511" y="611"/>
                  <a:pt x="21544" y="991"/>
                  <a:pt x="21394" y="1294"/>
                </a:cubicBezTo>
                <a:lnTo>
                  <a:pt x="11981" y="20682"/>
                </a:lnTo>
                <a:cubicBezTo>
                  <a:pt x="11720" y="21218"/>
                  <a:pt x="11269" y="21528"/>
                  <a:pt x="10760" y="21528"/>
                </a:cubicBezTo>
                <a:close/>
                <a:moveTo>
                  <a:pt x="682" y="308"/>
                </a:moveTo>
                <a:cubicBezTo>
                  <a:pt x="545" y="308"/>
                  <a:pt x="434" y="394"/>
                  <a:pt x="362" y="487"/>
                </a:cubicBezTo>
                <a:cubicBezTo>
                  <a:pt x="264" y="619"/>
                  <a:pt x="205" y="844"/>
                  <a:pt x="316" y="1069"/>
                </a:cubicBezTo>
                <a:lnTo>
                  <a:pt x="9768" y="20535"/>
                </a:lnTo>
                <a:cubicBezTo>
                  <a:pt x="9977" y="20961"/>
                  <a:pt x="10343" y="21210"/>
                  <a:pt x="10754" y="21210"/>
                </a:cubicBezTo>
                <a:cubicBezTo>
                  <a:pt x="11165" y="21210"/>
                  <a:pt x="11537" y="20954"/>
                  <a:pt x="11739" y="20535"/>
                </a:cubicBezTo>
                <a:lnTo>
                  <a:pt x="21152" y="1147"/>
                </a:lnTo>
                <a:cubicBezTo>
                  <a:pt x="21263" y="914"/>
                  <a:pt x="21198" y="689"/>
                  <a:pt x="21100" y="557"/>
                </a:cubicBezTo>
                <a:cubicBezTo>
                  <a:pt x="21002" y="425"/>
                  <a:pt x="20819" y="324"/>
                  <a:pt x="20611" y="425"/>
                </a:cubicBezTo>
                <a:lnTo>
                  <a:pt x="20611" y="425"/>
                </a:lnTo>
                <a:cubicBezTo>
                  <a:pt x="16949" y="2264"/>
                  <a:pt x="12967" y="2978"/>
                  <a:pt x="8782" y="2551"/>
                </a:cubicBezTo>
                <a:cubicBezTo>
                  <a:pt x="5368" y="2194"/>
                  <a:pt x="2575" y="1154"/>
                  <a:pt x="832" y="347"/>
                </a:cubicBezTo>
                <a:cubicBezTo>
                  <a:pt x="786" y="324"/>
                  <a:pt x="734" y="308"/>
                  <a:pt x="682" y="308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B4A433A9-84C9-9CB1-A7D1-FD47A1E333D1}"/>
              </a:ext>
            </a:extLst>
          </p:cNvPr>
          <p:cNvSpPr/>
          <p:nvPr/>
        </p:nvSpPr>
        <p:spPr>
          <a:xfrm>
            <a:off x="8602286" y="1484267"/>
            <a:ext cx="2474855" cy="104595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59EBD960-89DC-89A2-D7FC-324535344FC8}"/>
              </a:ext>
            </a:extLst>
          </p:cNvPr>
          <p:cNvSpPr/>
          <p:nvPr/>
        </p:nvSpPr>
        <p:spPr>
          <a:xfrm>
            <a:off x="6792286" y="2448773"/>
            <a:ext cx="2351140" cy="19797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8" h="21592" extrusionOk="0">
                <a:moveTo>
                  <a:pt x="20806" y="21592"/>
                </a:moveTo>
                <a:cubicBezTo>
                  <a:pt x="20721" y="21592"/>
                  <a:pt x="20636" y="21577"/>
                  <a:pt x="20552" y="21538"/>
                </a:cubicBezTo>
                <a:cubicBezTo>
                  <a:pt x="18828" y="20735"/>
                  <a:pt x="16059" y="19699"/>
                  <a:pt x="12670" y="19348"/>
                </a:cubicBezTo>
                <a:cubicBezTo>
                  <a:pt x="8530" y="18919"/>
                  <a:pt x="4587" y="19629"/>
                  <a:pt x="963" y="21460"/>
                </a:cubicBezTo>
                <a:lnTo>
                  <a:pt x="963" y="21460"/>
                </a:lnTo>
                <a:cubicBezTo>
                  <a:pt x="682" y="21600"/>
                  <a:pt x="375" y="21514"/>
                  <a:pt x="173" y="21249"/>
                </a:cubicBezTo>
                <a:cubicBezTo>
                  <a:pt x="-23" y="20984"/>
                  <a:pt x="-56" y="20603"/>
                  <a:pt x="94" y="20299"/>
                </a:cubicBezTo>
                <a:lnTo>
                  <a:pt x="9510" y="834"/>
                </a:lnTo>
                <a:cubicBezTo>
                  <a:pt x="9765" y="312"/>
                  <a:pt x="10215" y="0"/>
                  <a:pt x="10724" y="0"/>
                </a:cubicBezTo>
                <a:cubicBezTo>
                  <a:pt x="11234" y="0"/>
                  <a:pt x="11684" y="312"/>
                  <a:pt x="11939" y="834"/>
                </a:cubicBezTo>
                <a:lnTo>
                  <a:pt x="21394" y="20377"/>
                </a:lnTo>
                <a:cubicBezTo>
                  <a:pt x="21544" y="20680"/>
                  <a:pt x="21511" y="21055"/>
                  <a:pt x="21322" y="21327"/>
                </a:cubicBezTo>
                <a:cubicBezTo>
                  <a:pt x="21185" y="21491"/>
                  <a:pt x="20996" y="21592"/>
                  <a:pt x="20806" y="21592"/>
                </a:cubicBezTo>
                <a:close/>
                <a:moveTo>
                  <a:pt x="10339" y="18904"/>
                </a:moveTo>
                <a:cubicBezTo>
                  <a:pt x="11116" y="18904"/>
                  <a:pt x="11900" y="18943"/>
                  <a:pt x="12690" y="19029"/>
                </a:cubicBezTo>
                <a:cubicBezTo>
                  <a:pt x="16105" y="19387"/>
                  <a:pt x="18900" y="20431"/>
                  <a:pt x="20643" y="21242"/>
                </a:cubicBezTo>
                <a:cubicBezTo>
                  <a:pt x="20852" y="21335"/>
                  <a:pt x="21028" y="21234"/>
                  <a:pt x="21120" y="21101"/>
                </a:cubicBezTo>
                <a:cubicBezTo>
                  <a:pt x="21217" y="20969"/>
                  <a:pt x="21276" y="20743"/>
                  <a:pt x="21165" y="20517"/>
                </a:cubicBezTo>
                <a:lnTo>
                  <a:pt x="11710" y="974"/>
                </a:lnTo>
                <a:cubicBezTo>
                  <a:pt x="11501" y="546"/>
                  <a:pt x="11136" y="296"/>
                  <a:pt x="10724" y="296"/>
                </a:cubicBezTo>
                <a:cubicBezTo>
                  <a:pt x="10313" y="296"/>
                  <a:pt x="9941" y="553"/>
                  <a:pt x="9738" y="974"/>
                </a:cubicBezTo>
                <a:lnTo>
                  <a:pt x="323" y="20439"/>
                </a:lnTo>
                <a:cubicBezTo>
                  <a:pt x="212" y="20673"/>
                  <a:pt x="277" y="20899"/>
                  <a:pt x="375" y="21031"/>
                </a:cubicBezTo>
                <a:cubicBezTo>
                  <a:pt x="473" y="21164"/>
                  <a:pt x="656" y="21265"/>
                  <a:pt x="865" y="21164"/>
                </a:cubicBezTo>
                <a:lnTo>
                  <a:pt x="865" y="21164"/>
                </a:lnTo>
                <a:cubicBezTo>
                  <a:pt x="3829" y="19660"/>
                  <a:pt x="7009" y="18904"/>
                  <a:pt x="10339" y="1890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59104AA3-387E-10F4-63CB-B940632AFE55}"/>
              </a:ext>
            </a:extLst>
          </p:cNvPr>
          <p:cNvSpPr/>
          <p:nvPr/>
        </p:nvSpPr>
        <p:spPr>
          <a:xfrm>
            <a:off x="6730429" y="4327775"/>
            <a:ext cx="2474855" cy="104595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17AB54F0-36AB-3A8E-A85C-4B64C2B65C00}"/>
              </a:ext>
            </a:extLst>
          </p:cNvPr>
          <p:cNvSpPr/>
          <p:nvPr/>
        </p:nvSpPr>
        <p:spPr>
          <a:xfrm>
            <a:off x="6230315" y="1912937"/>
            <a:ext cx="1609301" cy="303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364" y="583"/>
                </a:lnTo>
                <a:lnTo>
                  <a:pt x="17482" y="314"/>
                </a:lnTo>
                <a:lnTo>
                  <a:pt x="16466" y="4"/>
                </a:lnTo>
                <a:cubicBezTo>
                  <a:pt x="16409" y="-11"/>
                  <a:pt x="16342" y="19"/>
                  <a:pt x="16370" y="50"/>
                </a:cubicBezTo>
                <a:cubicBezTo>
                  <a:pt x="16801" y="593"/>
                  <a:pt x="16514" y="1110"/>
                  <a:pt x="16361" y="1318"/>
                </a:cubicBezTo>
                <a:cubicBezTo>
                  <a:pt x="16341" y="1349"/>
                  <a:pt x="16399" y="1379"/>
                  <a:pt x="16456" y="1364"/>
                </a:cubicBezTo>
                <a:lnTo>
                  <a:pt x="17482" y="1049"/>
                </a:lnTo>
                <a:lnTo>
                  <a:pt x="18344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81" y="20995"/>
                </a:lnTo>
                <a:cubicBezTo>
                  <a:pt x="3452" y="21229"/>
                  <a:pt x="3337" y="21422"/>
                  <a:pt x="3251" y="21528"/>
                </a:cubicBezTo>
                <a:cubicBezTo>
                  <a:pt x="3232" y="21559"/>
                  <a:pt x="3290" y="21589"/>
                  <a:pt x="3347" y="21574"/>
                </a:cubicBezTo>
                <a:lnTo>
                  <a:pt x="4372" y="21259"/>
                </a:lnTo>
                <a:lnTo>
                  <a:pt x="5340" y="20965"/>
                </a:lnTo>
                <a:cubicBezTo>
                  <a:pt x="5446" y="20934"/>
                  <a:pt x="5446" y="20853"/>
                  <a:pt x="5340" y="20823"/>
                </a:cubicBezTo>
                <a:lnTo>
                  <a:pt x="4372" y="20529"/>
                </a:lnTo>
                <a:lnTo>
                  <a:pt x="3357" y="20219"/>
                </a:lnTo>
                <a:cubicBezTo>
                  <a:pt x="3299" y="20204"/>
                  <a:pt x="3232" y="20234"/>
                  <a:pt x="3261" y="20265"/>
                </a:cubicBezTo>
                <a:cubicBezTo>
                  <a:pt x="3405" y="20447"/>
                  <a:pt x="3472" y="20630"/>
                  <a:pt x="3481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99D033E-BB34-F7BD-E948-EC7E8F3387B8}"/>
              </a:ext>
            </a:extLst>
          </p:cNvPr>
          <p:cNvSpPr/>
          <p:nvPr/>
        </p:nvSpPr>
        <p:spPr>
          <a:xfrm>
            <a:off x="2500890" y="1912937"/>
            <a:ext cx="1609301" cy="3038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6" h="21578" extrusionOk="0">
                <a:moveTo>
                  <a:pt x="21564" y="735"/>
                </a:moveTo>
                <a:cubicBezTo>
                  <a:pt x="21593" y="704"/>
                  <a:pt x="21593" y="664"/>
                  <a:pt x="21564" y="633"/>
                </a:cubicBezTo>
                <a:cubicBezTo>
                  <a:pt x="21526" y="603"/>
                  <a:pt x="21468" y="583"/>
                  <a:pt x="21401" y="583"/>
                </a:cubicBezTo>
                <a:lnTo>
                  <a:pt x="18277" y="583"/>
                </a:lnTo>
                <a:lnTo>
                  <a:pt x="17396" y="314"/>
                </a:lnTo>
                <a:lnTo>
                  <a:pt x="16380" y="4"/>
                </a:lnTo>
                <a:cubicBezTo>
                  <a:pt x="16322" y="-11"/>
                  <a:pt x="16255" y="19"/>
                  <a:pt x="16284" y="50"/>
                </a:cubicBezTo>
                <a:cubicBezTo>
                  <a:pt x="16715" y="593"/>
                  <a:pt x="16428" y="1110"/>
                  <a:pt x="16274" y="1318"/>
                </a:cubicBezTo>
                <a:cubicBezTo>
                  <a:pt x="16255" y="1349"/>
                  <a:pt x="16313" y="1379"/>
                  <a:pt x="16370" y="1364"/>
                </a:cubicBezTo>
                <a:lnTo>
                  <a:pt x="17396" y="1049"/>
                </a:lnTo>
                <a:lnTo>
                  <a:pt x="18258" y="786"/>
                </a:lnTo>
                <a:lnTo>
                  <a:pt x="21075" y="786"/>
                </a:lnTo>
                <a:lnTo>
                  <a:pt x="22" y="20843"/>
                </a:lnTo>
                <a:cubicBezTo>
                  <a:pt x="-7" y="20874"/>
                  <a:pt x="-7" y="20914"/>
                  <a:pt x="22" y="20945"/>
                </a:cubicBezTo>
                <a:cubicBezTo>
                  <a:pt x="60" y="20975"/>
                  <a:pt x="118" y="20995"/>
                  <a:pt x="185" y="20995"/>
                </a:cubicBezTo>
                <a:lnTo>
                  <a:pt x="3452" y="20995"/>
                </a:lnTo>
                <a:cubicBezTo>
                  <a:pt x="3424" y="21229"/>
                  <a:pt x="3309" y="21422"/>
                  <a:pt x="3222" y="21528"/>
                </a:cubicBezTo>
                <a:cubicBezTo>
                  <a:pt x="3203" y="21559"/>
                  <a:pt x="3261" y="21589"/>
                  <a:pt x="3318" y="21574"/>
                </a:cubicBezTo>
                <a:lnTo>
                  <a:pt x="4344" y="21259"/>
                </a:lnTo>
                <a:lnTo>
                  <a:pt x="5312" y="20965"/>
                </a:lnTo>
                <a:cubicBezTo>
                  <a:pt x="5417" y="20934"/>
                  <a:pt x="5417" y="20853"/>
                  <a:pt x="5312" y="20823"/>
                </a:cubicBezTo>
                <a:lnTo>
                  <a:pt x="4344" y="20529"/>
                </a:lnTo>
                <a:lnTo>
                  <a:pt x="3328" y="20219"/>
                </a:lnTo>
                <a:cubicBezTo>
                  <a:pt x="3270" y="20204"/>
                  <a:pt x="3203" y="20234"/>
                  <a:pt x="3232" y="20265"/>
                </a:cubicBezTo>
                <a:cubicBezTo>
                  <a:pt x="3376" y="20447"/>
                  <a:pt x="3443" y="20630"/>
                  <a:pt x="3452" y="20797"/>
                </a:cubicBezTo>
                <a:lnTo>
                  <a:pt x="510" y="20797"/>
                </a:lnTo>
                <a:lnTo>
                  <a:pt x="21564" y="73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ADE96E9D-07B0-33B3-1C26-8F752A65491F}"/>
              </a:ext>
            </a:extLst>
          </p:cNvPr>
          <p:cNvSpPr/>
          <p:nvPr/>
        </p:nvSpPr>
        <p:spPr>
          <a:xfrm>
            <a:off x="4365603" y="1912936"/>
            <a:ext cx="1610469" cy="3038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2" h="21578" extrusionOk="0">
                <a:moveTo>
                  <a:pt x="21561" y="20838"/>
                </a:moveTo>
                <a:lnTo>
                  <a:pt x="526" y="781"/>
                </a:lnTo>
                <a:lnTo>
                  <a:pt x="3504" y="781"/>
                </a:lnTo>
                <a:cubicBezTo>
                  <a:pt x="3475" y="1014"/>
                  <a:pt x="3360" y="1202"/>
                  <a:pt x="3274" y="1313"/>
                </a:cubicBezTo>
                <a:cubicBezTo>
                  <a:pt x="3255" y="1344"/>
                  <a:pt x="3312" y="1374"/>
                  <a:pt x="3370" y="1359"/>
                </a:cubicBezTo>
                <a:lnTo>
                  <a:pt x="4394" y="1044"/>
                </a:lnTo>
                <a:lnTo>
                  <a:pt x="5361" y="750"/>
                </a:lnTo>
                <a:cubicBezTo>
                  <a:pt x="5467" y="720"/>
                  <a:pt x="5467" y="638"/>
                  <a:pt x="5361" y="608"/>
                </a:cubicBezTo>
                <a:lnTo>
                  <a:pt x="4394" y="314"/>
                </a:lnTo>
                <a:lnTo>
                  <a:pt x="3379" y="4"/>
                </a:lnTo>
                <a:cubicBezTo>
                  <a:pt x="3322" y="-11"/>
                  <a:pt x="3255" y="19"/>
                  <a:pt x="3284" y="50"/>
                </a:cubicBezTo>
                <a:cubicBezTo>
                  <a:pt x="3427" y="233"/>
                  <a:pt x="3494" y="415"/>
                  <a:pt x="3504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63" y="20792"/>
                </a:lnTo>
                <a:lnTo>
                  <a:pt x="18009" y="20792"/>
                </a:lnTo>
                <a:lnTo>
                  <a:pt x="17138" y="20523"/>
                </a:lnTo>
                <a:lnTo>
                  <a:pt x="16123" y="20214"/>
                </a:lnTo>
                <a:cubicBezTo>
                  <a:pt x="16066" y="20199"/>
                  <a:pt x="15999" y="20229"/>
                  <a:pt x="16027" y="20260"/>
                </a:cubicBezTo>
                <a:cubicBezTo>
                  <a:pt x="16458" y="20803"/>
                  <a:pt x="16171" y="21320"/>
                  <a:pt x="16018" y="21528"/>
                </a:cubicBezTo>
                <a:cubicBezTo>
                  <a:pt x="15998" y="21559"/>
                  <a:pt x="16056" y="21589"/>
                  <a:pt x="16113" y="21574"/>
                </a:cubicBezTo>
                <a:lnTo>
                  <a:pt x="17138" y="21259"/>
                </a:lnTo>
                <a:lnTo>
                  <a:pt x="18000" y="20995"/>
                </a:lnTo>
                <a:lnTo>
                  <a:pt x="21389" y="20995"/>
                </a:lnTo>
                <a:cubicBezTo>
                  <a:pt x="21456" y="20995"/>
                  <a:pt x="21523" y="20975"/>
                  <a:pt x="21552" y="20945"/>
                </a:cubicBezTo>
                <a:cubicBezTo>
                  <a:pt x="21590" y="20909"/>
                  <a:pt x="21590" y="20874"/>
                  <a:pt x="21561" y="208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6C4383B-D22E-D9FD-D11D-69D2D1066A9D}"/>
              </a:ext>
            </a:extLst>
          </p:cNvPr>
          <p:cNvSpPr/>
          <p:nvPr/>
        </p:nvSpPr>
        <p:spPr>
          <a:xfrm>
            <a:off x="8130749" y="1912936"/>
            <a:ext cx="1611004" cy="30382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0" h="21578" extrusionOk="0">
                <a:moveTo>
                  <a:pt x="21552" y="20838"/>
                </a:moveTo>
                <a:lnTo>
                  <a:pt x="526" y="781"/>
                </a:lnTo>
                <a:lnTo>
                  <a:pt x="3139" y="781"/>
                </a:lnTo>
                <a:cubicBezTo>
                  <a:pt x="3110" y="1014"/>
                  <a:pt x="2995" y="1202"/>
                  <a:pt x="2909" y="1313"/>
                </a:cubicBezTo>
                <a:cubicBezTo>
                  <a:pt x="2890" y="1344"/>
                  <a:pt x="2947" y="1374"/>
                  <a:pt x="3005" y="1359"/>
                </a:cubicBezTo>
                <a:lnTo>
                  <a:pt x="4029" y="1044"/>
                </a:lnTo>
                <a:lnTo>
                  <a:pt x="4995" y="750"/>
                </a:lnTo>
                <a:cubicBezTo>
                  <a:pt x="5101" y="720"/>
                  <a:pt x="5101" y="638"/>
                  <a:pt x="4995" y="608"/>
                </a:cubicBezTo>
                <a:lnTo>
                  <a:pt x="4029" y="314"/>
                </a:lnTo>
                <a:lnTo>
                  <a:pt x="3014" y="4"/>
                </a:lnTo>
                <a:cubicBezTo>
                  <a:pt x="2957" y="-11"/>
                  <a:pt x="2890" y="19"/>
                  <a:pt x="2918" y="50"/>
                </a:cubicBezTo>
                <a:cubicBezTo>
                  <a:pt x="3062" y="233"/>
                  <a:pt x="3129" y="415"/>
                  <a:pt x="3139" y="583"/>
                </a:cubicBezTo>
                <a:lnTo>
                  <a:pt x="191" y="583"/>
                </a:lnTo>
                <a:cubicBezTo>
                  <a:pt x="124" y="583"/>
                  <a:pt x="57" y="603"/>
                  <a:pt x="28" y="633"/>
                </a:cubicBezTo>
                <a:cubicBezTo>
                  <a:pt x="-10" y="664"/>
                  <a:pt x="-10" y="704"/>
                  <a:pt x="28" y="735"/>
                </a:cubicBezTo>
                <a:lnTo>
                  <a:pt x="21054" y="20792"/>
                </a:lnTo>
                <a:lnTo>
                  <a:pt x="17762" y="20792"/>
                </a:lnTo>
                <a:lnTo>
                  <a:pt x="16891" y="20523"/>
                </a:lnTo>
                <a:lnTo>
                  <a:pt x="15877" y="20214"/>
                </a:lnTo>
                <a:cubicBezTo>
                  <a:pt x="15819" y="20199"/>
                  <a:pt x="15752" y="20229"/>
                  <a:pt x="15781" y="20260"/>
                </a:cubicBezTo>
                <a:cubicBezTo>
                  <a:pt x="16212" y="20803"/>
                  <a:pt x="15924" y="21320"/>
                  <a:pt x="15771" y="21528"/>
                </a:cubicBezTo>
                <a:cubicBezTo>
                  <a:pt x="15752" y="21559"/>
                  <a:pt x="15810" y="21589"/>
                  <a:pt x="15867" y="21574"/>
                </a:cubicBezTo>
                <a:lnTo>
                  <a:pt x="16891" y="21259"/>
                </a:lnTo>
                <a:lnTo>
                  <a:pt x="17752" y="20995"/>
                </a:lnTo>
                <a:lnTo>
                  <a:pt x="21379" y="20995"/>
                </a:lnTo>
                <a:cubicBezTo>
                  <a:pt x="21446" y="20995"/>
                  <a:pt x="21513" y="20975"/>
                  <a:pt x="21542" y="20945"/>
                </a:cubicBezTo>
                <a:cubicBezTo>
                  <a:pt x="21590" y="20909"/>
                  <a:pt x="21590" y="20874"/>
                  <a:pt x="21552" y="208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AF943FEE-DA86-C2C0-4C0A-8737A833F852}"/>
              </a:ext>
            </a:extLst>
          </p:cNvPr>
          <p:cNvSpPr txBox="1"/>
          <p:nvPr/>
        </p:nvSpPr>
        <p:spPr>
          <a:xfrm>
            <a:off x="1494133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11243AA2-4D51-E0B3-CD11-17D3C062DCE9}"/>
              </a:ext>
            </a:extLst>
          </p:cNvPr>
          <p:cNvSpPr txBox="1"/>
          <p:nvPr/>
        </p:nvSpPr>
        <p:spPr>
          <a:xfrm>
            <a:off x="5237848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4AF422A5-DB6C-C942-C7FD-BDD7D6571639}"/>
              </a:ext>
            </a:extLst>
          </p:cNvPr>
          <p:cNvSpPr txBox="1"/>
          <p:nvPr/>
        </p:nvSpPr>
        <p:spPr>
          <a:xfrm>
            <a:off x="8981561" y="1776413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36B62169-BC8D-24FA-ED4A-E6C8EF5C79C2}"/>
              </a:ext>
            </a:extLst>
          </p:cNvPr>
          <p:cNvSpPr txBox="1"/>
          <p:nvPr/>
        </p:nvSpPr>
        <p:spPr>
          <a:xfrm>
            <a:off x="3365991" y="4619921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206786BB-B37C-2CD4-BC18-8A40FD9C1670}"/>
              </a:ext>
            </a:extLst>
          </p:cNvPr>
          <p:cNvSpPr txBox="1"/>
          <p:nvPr/>
        </p:nvSpPr>
        <p:spPr>
          <a:xfrm>
            <a:off x="7109704" y="4619921"/>
            <a:ext cx="1716304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7497FA5A-932C-334F-8629-D45E47F35775}"/>
              </a:ext>
            </a:extLst>
          </p:cNvPr>
          <p:cNvSpPr txBox="1"/>
          <p:nvPr/>
        </p:nvSpPr>
        <p:spPr>
          <a:xfrm>
            <a:off x="2025914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85F95536-258D-8390-C74F-34F30DB1CEC0}"/>
              </a:ext>
            </a:extLst>
          </p:cNvPr>
          <p:cNvSpPr txBox="1"/>
          <p:nvPr/>
        </p:nvSpPr>
        <p:spPr>
          <a:xfrm>
            <a:off x="3897772" y="26812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5"/>
                </a:solidFill>
              </a:rPr>
              <a:t>02</a:t>
            </a:r>
          </a:p>
        </p:txBody>
      </p:sp>
      <p:sp>
        <p:nvSpPr>
          <p:cNvPr id="24" name="TextBox 24">
            <a:extLst>
              <a:ext uri="{FF2B5EF4-FFF2-40B4-BE49-F238E27FC236}">
                <a16:creationId xmlns:a16="http://schemas.microsoft.com/office/drawing/2014/main" id="{0F598099-B990-D9E9-1F31-E7955EC2E9C8}"/>
              </a:ext>
            </a:extLst>
          </p:cNvPr>
          <p:cNvSpPr txBox="1"/>
          <p:nvPr/>
        </p:nvSpPr>
        <p:spPr>
          <a:xfrm>
            <a:off x="5769629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9A5370E1-D59A-1CDA-AC68-D3B5BA579E78}"/>
              </a:ext>
            </a:extLst>
          </p:cNvPr>
          <p:cNvSpPr txBox="1"/>
          <p:nvPr/>
        </p:nvSpPr>
        <p:spPr>
          <a:xfrm>
            <a:off x="7641485" y="26812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04</a:t>
            </a:r>
          </a:p>
        </p:txBody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C6E0B6A6-B911-6F4E-9A87-28442DE78CD5}"/>
              </a:ext>
            </a:extLst>
          </p:cNvPr>
          <p:cNvSpPr txBox="1"/>
          <p:nvPr/>
        </p:nvSpPr>
        <p:spPr>
          <a:xfrm>
            <a:off x="9513342" y="351363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05</a:t>
            </a:r>
          </a:p>
        </p:txBody>
      </p:sp>
      <p:pic>
        <p:nvPicPr>
          <p:cNvPr id="27" name="Graphic 27" descr="Bar graph with upward trend with solid fill">
            <a:extLst>
              <a:ext uri="{FF2B5EF4-FFF2-40B4-BE49-F238E27FC236}">
                <a16:creationId xmlns:a16="http://schemas.microsoft.com/office/drawing/2014/main" id="{E0C22356-CCA1-8438-EC95-639F79E90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80047" y="2803451"/>
            <a:ext cx="719333" cy="719333"/>
          </a:xfrm>
          <a:prstGeom prst="rect">
            <a:avLst/>
          </a:prstGeom>
        </p:spPr>
      </p:pic>
      <p:pic>
        <p:nvPicPr>
          <p:cNvPr id="28" name="Graphic 29" descr="Bullseye with solid fill">
            <a:extLst>
              <a:ext uri="{FF2B5EF4-FFF2-40B4-BE49-F238E27FC236}">
                <a16:creationId xmlns:a16="http://schemas.microsoft.com/office/drawing/2014/main" id="{28B88479-35A2-ADAF-EBDF-8432696C4C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64477" y="3344363"/>
            <a:ext cx="719333" cy="719333"/>
          </a:xfrm>
          <a:prstGeom prst="rect">
            <a:avLst/>
          </a:prstGeom>
        </p:spPr>
      </p:pic>
      <p:pic>
        <p:nvPicPr>
          <p:cNvPr id="29" name="Graphic 33" descr="Gears with solid fill">
            <a:extLst>
              <a:ext uri="{FF2B5EF4-FFF2-40B4-BE49-F238E27FC236}">
                <a16:creationId xmlns:a16="http://schemas.microsoft.com/office/drawing/2014/main" id="{C9ED4151-2865-7A60-4C72-E6B4FC640B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08190" y="3344363"/>
            <a:ext cx="719333" cy="719333"/>
          </a:xfrm>
          <a:prstGeom prst="rect">
            <a:avLst/>
          </a:prstGeom>
        </p:spPr>
      </p:pic>
      <p:pic>
        <p:nvPicPr>
          <p:cNvPr id="30" name="Graphic 35" descr="Hourglass 30% with solid fill">
            <a:extLst>
              <a:ext uri="{FF2B5EF4-FFF2-40B4-BE49-F238E27FC236}">
                <a16:creationId xmlns:a16="http://schemas.microsoft.com/office/drawing/2014/main" id="{34D8EBEB-1AFB-A781-C79C-8799BA65ECC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6334" y="2803451"/>
            <a:ext cx="719333" cy="719333"/>
          </a:xfrm>
          <a:prstGeom prst="rect">
            <a:avLst/>
          </a:prstGeom>
        </p:spPr>
      </p:pic>
      <p:pic>
        <p:nvPicPr>
          <p:cNvPr id="31" name="Graphic 37" descr="Lightbulb with solid fill">
            <a:extLst>
              <a:ext uri="{FF2B5EF4-FFF2-40B4-BE49-F238E27FC236}">
                <a16:creationId xmlns:a16="http://schemas.microsoft.com/office/drawing/2014/main" id="{829E0CC6-DA77-63FB-A4EB-172426D3E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992619" y="2803451"/>
            <a:ext cx="719333" cy="7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5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87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Infographic Process – Slide Template</vt:lpstr>
      <vt:lpstr>Alternating Infographic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Infographic Process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2022-09-12T16:55:34Z</dcterms:modified>
  <cp:category>Charts &amp; Diagrams</cp:category>
</cp:coreProperties>
</file>