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6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6F9B4CC-2070-4FB3-99E2-63EF84CA8C2D}"/>
              </a:ext>
            </a:extLst>
          </p:cNvPr>
          <p:cNvSpPr/>
          <p:nvPr/>
        </p:nvSpPr>
        <p:spPr>
          <a:xfrm>
            <a:off x="2818499" y="4223614"/>
            <a:ext cx="1429188" cy="38052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Line Block Process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EDB3745-3FD8-4252-AE48-F576A47C2F05}"/>
              </a:ext>
            </a:extLst>
          </p:cNvPr>
          <p:cNvSpPr/>
          <p:nvPr/>
        </p:nvSpPr>
        <p:spPr>
          <a:xfrm>
            <a:off x="814816" y="2148601"/>
            <a:ext cx="1803692" cy="2682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55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03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B28802-4824-4CC1-9069-40C8A6CDDB0F}"/>
              </a:ext>
            </a:extLst>
          </p:cNvPr>
          <p:cNvSpPr/>
          <p:nvPr/>
        </p:nvSpPr>
        <p:spPr>
          <a:xfrm>
            <a:off x="2717701" y="2027141"/>
            <a:ext cx="1805717" cy="2682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54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50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48" y="21150"/>
                  <a:pt x="18718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16E45DD-F71C-4EFA-B651-B164C33BE4E7}"/>
              </a:ext>
            </a:extLst>
          </p:cNvPr>
          <p:cNvSpPr/>
          <p:nvPr/>
        </p:nvSpPr>
        <p:spPr>
          <a:xfrm>
            <a:off x="4620586" y="2148601"/>
            <a:ext cx="1803692" cy="2682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72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27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31380B2-EF4A-4330-808E-9E27A4BB5839}"/>
              </a:ext>
            </a:extLst>
          </p:cNvPr>
          <p:cNvSpPr/>
          <p:nvPr/>
        </p:nvSpPr>
        <p:spPr>
          <a:xfrm>
            <a:off x="6523472" y="2027141"/>
            <a:ext cx="1805712" cy="2682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70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33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24" y="21150"/>
                  <a:pt x="18694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D9FFFD5E-89D2-45E0-B593-B2594B7688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3081" y="2193192"/>
            <a:ext cx="284781" cy="284781"/>
          </a:xfrm>
          <a:prstGeom prst="rect">
            <a:avLst/>
          </a:prstGeom>
        </p:spPr>
      </p:pic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34EFFB94-B44C-4A55-8163-8812691F29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8904" y="2201228"/>
            <a:ext cx="284781" cy="284781"/>
          </a:xfrm>
          <a:prstGeom prst="rect">
            <a:avLst/>
          </a:prstGeom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74E75178-66B5-4EA6-987D-8720E6DFDF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06581" y="4372387"/>
            <a:ext cx="284781" cy="284781"/>
          </a:xfrm>
          <a:prstGeom prst="rect">
            <a:avLst/>
          </a:prstGeom>
        </p:spPr>
      </p:pic>
      <p:pic>
        <p:nvPicPr>
          <p:cNvPr id="15" name="Graphic 14" descr="Lightbulb with solid fill">
            <a:extLst>
              <a:ext uri="{FF2B5EF4-FFF2-40B4-BE49-F238E27FC236}">
                <a16:creationId xmlns:a16="http://schemas.microsoft.com/office/drawing/2014/main" id="{416B6776-717D-47C4-ADD9-A7548B12A7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7611" y="4372387"/>
            <a:ext cx="284781" cy="28478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7E3330D-0326-41B6-A30C-6A6B117EF487}"/>
              </a:ext>
            </a:extLst>
          </p:cNvPr>
          <p:cNvSpPr txBox="1"/>
          <p:nvPr/>
        </p:nvSpPr>
        <p:spPr>
          <a:xfrm>
            <a:off x="1006258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5568A6-F1C9-42E2-96DB-D382E19959B9}"/>
              </a:ext>
            </a:extLst>
          </p:cNvPr>
          <p:cNvSpPr txBox="1"/>
          <p:nvPr/>
        </p:nvSpPr>
        <p:spPr>
          <a:xfrm>
            <a:off x="2906365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B6D69B-18BB-4077-B711-D232D397603B}"/>
              </a:ext>
            </a:extLst>
          </p:cNvPr>
          <p:cNvSpPr txBox="1"/>
          <p:nvPr/>
        </p:nvSpPr>
        <p:spPr>
          <a:xfrm>
            <a:off x="4800179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6BB884-DCFC-4484-A31A-67864A9F6FF0}"/>
              </a:ext>
            </a:extLst>
          </p:cNvPr>
          <p:cNvSpPr txBox="1"/>
          <p:nvPr/>
        </p:nvSpPr>
        <p:spPr>
          <a:xfrm>
            <a:off x="6700285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2D7CCA9-4F8B-4812-9675-A12225740670}"/>
              </a:ext>
            </a:extLst>
          </p:cNvPr>
          <p:cNvSpPr/>
          <p:nvPr/>
        </p:nvSpPr>
        <p:spPr>
          <a:xfrm>
            <a:off x="916034" y="2247573"/>
            <a:ext cx="1429188" cy="38052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1CFA28A-06F4-48DE-A69D-96C1C60EBAAC}"/>
              </a:ext>
            </a:extLst>
          </p:cNvPr>
          <p:cNvSpPr/>
          <p:nvPr/>
        </p:nvSpPr>
        <p:spPr>
          <a:xfrm>
            <a:off x="4721804" y="2247573"/>
            <a:ext cx="1429188" cy="38052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7A1BC97-ADDF-4484-8DA4-3AC5EE6DE822}"/>
              </a:ext>
            </a:extLst>
          </p:cNvPr>
          <p:cNvSpPr/>
          <p:nvPr/>
        </p:nvSpPr>
        <p:spPr>
          <a:xfrm>
            <a:off x="6624690" y="4223614"/>
            <a:ext cx="1429188" cy="38052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4275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6F9B4CC-2070-4FB3-99E2-63EF84CA8C2D}"/>
              </a:ext>
            </a:extLst>
          </p:cNvPr>
          <p:cNvSpPr/>
          <p:nvPr/>
        </p:nvSpPr>
        <p:spPr>
          <a:xfrm>
            <a:off x="2818499" y="4223614"/>
            <a:ext cx="1429188" cy="38052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Line Block Process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EDB3745-3FD8-4252-AE48-F576A47C2F05}"/>
              </a:ext>
            </a:extLst>
          </p:cNvPr>
          <p:cNvSpPr/>
          <p:nvPr/>
        </p:nvSpPr>
        <p:spPr>
          <a:xfrm>
            <a:off x="814816" y="2148601"/>
            <a:ext cx="1803692" cy="2682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55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03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B28802-4824-4CC1-9069-40C8A6CDDB0F}"/>
              </a:ext>
            </a:extLst>
          </p:cNvPr>
          <p:cNvSpPr/>
          <p:nvPr/>
        </p:nvSpPr>
        <p:spPr>
          <a:xfrm>
            <a:off x="2717701" y="2027141"/>
            <a:ext cx="1805717" cy="2682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54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50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48" y="21150"/>
                  <a:pt x="18718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16E45DD-F71C-4EFA-B651-B164C33BE4E7}"/>
              </a:ext>
            </a:extLst>
          </p:cNvPr>
          <p:cNvSpPr/>
          <p:nvPr/>
        </p:nvSpPr>
        <p:spPr>
          <a:xfrm>
            <a:off x="4620586" y="2148601"/>
            <a:ext cx="1803692" cy="2682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6" y="21600"/>
                </a:moveTo>
                <a:cubicBezTo>
                  <a:pt x="17139" y="21600"/>
                  <a:pt x="17067" y="21584"/>
                  <a:pt x="16970" y="21567"/>
                </a:cubicBezTo>
                <a:cubicBezTo>
                  <a:pt x="16752" y="21502"/>
                  <a:pt x="16606" y="21355"/>
                  <a:pt x="16606" y="21192"/>
                </a:cubicBezTo>
                <a:lnTo>
                  <a:pt x="16606" y="20850"/>
                </a:lnTo>
                <a:cubicBezTo>
                  <a:pt x="16606" y="20687"/>
                  <a:pt x="16412" y="20540"/>
                  <a:pt x="16145" y="20540"/>
                </a:cubicBezTo>
                <a:lnTo>
                  <a:pt x="1382" y="20540"/>
                </a:lnTo>
                <a:cubicBezTo>
                  <a:pt x="606" y="20540"/>
                  <a:pt x="0" y="20117"/>
                  <a:pt x="0" y="19611"/>
                </a:cubicBezTo>
                <a:lnTo>
                  <a:pt x="0" y="929"/>
                </a:lnTo>
                <a:cubicBezTo>
                  <a:pt x="0" y="408"/>
                  <a:pt x="630" y="0"/>
                  <a:pt x="1382" y="0"/>
                </a:cubicBezTo>
                <a:lnTo>
                  <a:pt x="17964" y="0"/>
                </a:lnTo>
                <a:cubicBezTo>
                  <a:pt x="18739" y="0"/>
                  <a:pt x="19345" y="424"/>
                  <a:pt x="19345" y="929"/>
                </a:cubicBezTo>
                <a:lnTo>
                  <a:pt x="19345" y="16334"/>
                </a:lnTo>
                <a:cubicBezTo>
                  <a:pt x="19345" y="16400"/>
                  <a:pt x="19273" y="16465"/>
                  <a:pt x="19152" y="16465"/>
                </a:cubicBezTo>
                <a:cubicBezTo>
                  <a:pt x="19030" y="16465"/>
                  <a:pt x="18958" y="16416"/>
                  <a:pt x="18958" y="16334"/>
                </a:cubicBezTo>
                <a:lnTo>
                  <a:pt x="18958" y="929"/>
                </a:lnTo>
                <a:cubicBezTo>
                  <a:pt x="18958" y="554"/>
                  <a:pt x="18497" y="245"/>
                  <a:pt x="17939" y="245"/>
                </a:cubicBezTo>
                <a:lnTo>
                  <a:pt x="1358" y="245"/>
                </a:lnTo>
                <a:cubicBezTo>
                  <a:pt x="800" y="245"/>
                  <a:pt x="339" y="554"/>
                  <a:pt x="339" y="929"/>
                </a:cubicBezTo>
                <a:lnTo>
                  <a:pt x="339" y="19611"/>
                </a:lnTo>
                <a:cubicBezTo>
                  <a:pt x="339" y="19986"/>
                  <a:pt x="800" y="20296"/>
                  <a:pt x="1358" y="20296"/>
                </a:cubicBezTo>
                <a:lnTo>
                  <a:pt x="16121" y="20296"/>
                </a:lnTo>
                <a:cubicBezTo>
                  <a:pt x="16582" y="20296"/>
                  <a:pt x="16945" y="20540"/>
                  <a:pt x="16945" y="20850"/>
                </a:cubicBezTo>
                <a:lnTo>
                  <a:pt x="16945" y="21192"/>
                </a:lnTo>
                <a:cubicBezTo>
                  <a:pt x="16945" y="21258"/>
                  <a:pt x="16994" y="21323"/>
                  <a:pt x="17091" y="21339"/>
                </a:cubicBezTo>
                <a:cubicBezTo>
                  <a:pt x="17188" y="21372"/>
                  <a:pt x="17285" y="21355"/>
                  <a:pt x="17358" y="21307"/>
                </a:cubicBezTo>
                <a:lnTo>
                  <a:pt x="21139" y="19106"/>
                </a:lnTo>
                <a:cubicBezTo>
                  <a:pt x="21188" y="19073"/>
                  <a:pt x="21236" y="19024"/>
                  <a:pt x="21236" y="18975"/>
                </a:cubicBezTo>
                <a:cubicBezTo>
                  <a:pt x="21236" y="18926"/>
                  <a:pt x="21212" y="18878"/>
                  <a:pt x="21139" y="18845"/>
                </a:cubicBezTo>
                <a:lnTo>
                  <a:pt x="17358" y="16644"/>
                </a:lnTo>
                <a:cubicBezTo>
                  <a:pt x="17285" y="16595"/>
                  <a:pt x="17188" y="16595"/>
                  <a:pt x="17091" y="16612"/>
                </a:cubicBezTo>
                <a:cubicBezTo>
                  <a:pt x="16994" y="16644"/>
                  <a:pt x="16945" y="16693"/>
                  <a:pt x="16945" y="16758"/>
                </a:cubicBezTo>
                <a:lnTo>
                  <a:pt x="16945" y="17345"/>
                </a:lnTo>
                <a:cubicBezTo>
                  <a:pt x="16945" y="17655"/>
                  <a:pt x="16582" y="17899"/>
                  <a:pt x="16121" y="17899"/>
                </a:cubicBezTo>
                <a:lnTo>
                  <a:pt x="14788" y="17899"/>
                </a:lnTo>
                <a:cubicBezTo>
                  <a:pt x="14691" y="17899"/>
                  <a:pt x="14594" y="17851"/>
                  <a:pt x="14594" y="17769"/>
                </a:cubicBezTo>
                <a:cubicBezTo>
                  <a:pt x="14594" y="17688"/>
                  <a:pt x="14667" y="17639"/>
                  <a:pt x="14788" y="17639"/>
                </a:cubicBezTo>
                <a:lnTo>
                  <a:pt x="16121" y="17639"/>
                </a:lnTo>
                <a:cubicBezTo>
                  <a:pt x="16364" y="17639"/>
                  <a:pt x="16582" y="17508"/>
                  <a:pt x="16582" y="17329"/>
                </a:cubicBezTo>
                <a:lnTo>
                  <a:pt x="16582" y="16742"/>
                </a:lnTo>
                <a:cubicBezTo>
                  <a:pt x="16582" y="16579"/>
                  <a:pt x="16727" y="16432"/>
                  <a:pt x="16945" y="16367"/>
                </a:cubicBezTo>
                <a:cubicBezTo>
                  <a:pt x="17164" y="16302"/>
                  <a:pt x="17430" y="16318"/>
                  <a:pt x="17600" y="16432"/>
                </a:cubicBezTo>
                <a:lnTo>
                  <a:pt x="21382" y="18633"/>
                </a:lnTo>
                <a:cubicBezTo>
                  <a:pt x="21527" y="18715"/>
                  <a:pt x="21600" y="18829"/>
                  <a:pt x="21600" y="18943"/>
                </a:cubicBezTo>
                <a:cubicBezTo>
                  <a:pt x="21600" y="19057"/>
                  <a:pt x="21527" y="19171"/>
                  <a:pt x="21382" y="19253"/>
                </a:cubicBezTo>
                <a:lnTo>
                  <a:pt x="17600" y="21453"/>
                </a:lnTo>
                <a:cubicBezTo>
                  <a:pt x="17527" y="21567"/>
                  <a:pt x="17382" y="21600"/>
                  <a:pt x="17236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31380B2-EF4A-4330-808E-9E27A4BB5839}"/>
              </a:ext>
            </a:extLst>
          </p:cNvPr>
          <p:cNvSpPr/>
          <p:nvPr/>
        </p:nvSpPr>
        <p:spPr>
          <a:xfrm>
            <a:off x="6523472" y="2027141"/>
            <a:ext cx="1805712" cy="2682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17944" y="21573"/>
                </a:moveTo>
                <a:lnTo>
                  <a:pt x="1380" y="21573"/>
                </a:lnTo>
                <a:cubicBezTo>
                  <a:pt x="605" y="21573"/>
                  <a:pt x="0" y="21150"/>
                  <a:pt x="0" y="20645"/>
                </a:cubicBezTo>
                <a:lnTo>
                  <a:pt x="0" y="1991"/>
                </a:lnTo>
                <a:cubicBezTo>
                  <a:pt x="0" y="1471"/>
                  <a:pt x="630" y="1064"/>
                  <a:pt x="1380" y="1064"/>
                </a:cubicBezTo>
                <a:lnTo>
                  <a:pt x="16127" y="1064"/>
                </a:lnTo>
                <a:cubicBezTo>
                  <a:pt x="16370" y="1064"/>
                  <a:pt x="16587" y="933"/>
                  <a:pt x="16587" y="754"/>
                </a:cubicBezTo>
                <a:lnTo>
                  <a:pt x="16587" y="413"/>
                </a:lnTo>
                <a:cubicBezTo>
                  <a:pt x="16587" y="250"/>
                  <a:pt x="16733" y="103"/>
                  <a:pt x="16951" y="38"/>
                </a:cubicBezTo>
                <a:cubicBezTo>
                  <a:pt x="17169" y="-27"/>
                  <a:pt x="17435" y="-11"/>
                  <a:pt x="17604" y="103"/>
                </a:cubicBezTo>
                <a:lnTo>
                  <a:pt x="21382" y="2301"/>
                </a:lnTo>
                <a:cubicBezTo>
                  <a:pt x="21527" y="2382"/>
                  <a:pt x="21600" y="2496"/>
                  <a:pt x="21600" y="2610"/>
                </a:cubicBezTo>
                <a:cubicBezTo>
                  <a:pt x="21600" y="2724"/>
                  <a:pt x="21527" y="2838"/>
                  <a:pt x="21382" y="2919"/>
                </a:cubicBezTo>
                <a:lnTo>
                  <a:pt x="17604" y="5117"/>
                </a:lnTo>
                <a:cubicBezTo>
                  <a:pt x="17411" y="5231"/>
                  <a:pt x="17169" y="5247"/>
                  <a:pt x="16951" y="5182"/>
                </a:cubicBezTo>
                <a:cubicBezTo>
                  <a:pt x="16733" y="5117"/>
                  <a:pt x="16587" y="4970"/>
                  <a:pt x="16587" y="4807"/>
                </a:cubicBezTo>
                <a:lnTo>
                  <a:pt x="16587" y="4221"/>
                </a:lnTo>
                <a:cubicBezTo>
                  <a:pt x="16587" y="4059"/>
                  <a:pt x="16394" y="3912"/>
                  <a:pt x="16127" y="3912"/>
                </a:cubicBezTo>
                <a:lnTo>
                  <a:pt x="14796" y="3912"/>
                </a:lnTo>
                <a:cubicBezTo>
                  <a:pt x="14699" y="3912"/>
                  <a:pt x="14602" y="3863"/>
                  <a:pt x="14602" y="3782"/>
                </a:cubicBezTo>
                <a:cubicBezTo>
                  <a:pt x="14602" y="3701"/>
                  <a:pt x="14674" y="3652"/>
                  <a:pt x="14796" y="3652"/>
                </a:cubicBezTo>
                <a:lnTo>
                  <a:pt x="16127" y="3652"/>
                </a:lnTo>
                <a:cubicBezTo>
                  <a:pt x="16587" y="3652"/>
                  <a:pt x="16951" y="3896"/>
                  <a:pt x="16951" y="4205"/>
                </a:cubicBezTo>
                <a:lnTo>
                  <a:pt x="16951" y="4791"/>
                </a:lnTo>
                <a:cubicBezTo>
                  <a:pt x="16951" y="4856"/>
                  <a:pt x="16999" y="4921"/>
                  <a:pt x="17096" y="4938"/>
                </a:cubicBezTo>
                <a:cubicBezTo>
                  <a:pt x="17193" y="4970"/>
                  <a:pt x="17290" y="4954"/>
                  <a:pt x="17362" y="4905"/>
                </a:cubicBezTo>
                <a:lnTo>
                  <a:pt x="21140" y="2708"/>
                </a:lnTo>
                <a:cubicBezTo>
                  <a:pt x="21188" y="2675"/>
                  <a:pt x="21237" y="2626"/>
                  <a:pt x="21237" y="2577"/>
                </a:cubicBezTo>
                <a:cubicBezTo>
                  <a:pt x="21237" y="2529"/>
                  <a:pt x="21213" y="2480"/>
                  <a:pt x="21140" y="2447"/>
                </a:cubicBezTo>
                <a:lnTo>
                  <a:pt x="17362" y="250"/>
                </a:lnTo>
                <a:cubicBezTo>
                  <a:pt x="17290" y="201"/>
                  <a:pt x="17193" y="201"/>
                  <a:pt x="17096" y="217"/>
                </a:cubicBezTo>
                <a:cubicBezTo>
                  <a:pt x="16999" y="233"/>
                  <a:pt x="16951" y="299"/>
                  <a:pt x="16951" y="364"/>
                </a:cubicBezTo>
                <a:lnTo>
                  <a:pt x="16951" y="705"/>
                </a:lnTo>
                <a:cubicBezTo>
                  <a:pt x="16951" y="1015"/>
                  <a:pt x="16587" y="1259"/>
                  <a:pt x="16127" y="1259"/>
                </a:cubicBezTo>
                <a:lnTo>
                  <a:pt x="1380" y="1259"/>
                </a:lnTo>
                <a:cubicBezTo>
                  <a:pt x="823" y="1259"/>
                  <a:pt x="363" y="1568"/>
                  <a:pt x="363" y="1943"/>
                </a:cubicBezTo>
                <a:lnTo>
                  <a:pt x="363" y="20596"/>
                </a:lnTo>
                <a:cubicBezTo>
                  <a:pt x="363" y="20971"/>
                  <a:pt x="823" y="21280"/>
                  <a:pt x="1380" y="21280"/>
                </a:cubicBezTo>
                <a:lnTo>
                  <a:pt x="17944" y="21280"/>
                </a:lnTo>
                <a:cubicBezTo>
                  <a:pt x="18500" y="21280"/>
                  <a:pt x="18961" y="20971"/>
                  <a:pt x="18961" y="20596"/>
                </a:cubicBezTo>
                <a:lnTo>
                  <a:pt x="18961" y="5214"/>
                </a:lnTo>
                <a:cubicBezTo>
                  <a:pt x="18961" y="5149"/>
                  <a:pt x="19033" y="5084"/>
                  <a:pt x="19154" y="5084"/>
                </a:cubicBezTo>
                <a:cubicBezTo>
                  <a:pt x="19275" y="5084"/>
                  <a:pt x="19348" y="5133"/>
                  <a:pt x="19348" y="5214"/>
                </a:cubicBezTo>
                <a:lnTo>
                  <a:pt x="19348" y="20596"/>
                </a:lnTo>
                <a:cubicBezTo>
                  <a:pt x="19324" y="21150"/>
                  <a:pt x="18694" y="21573"/>
                  <a:pt x="17944" y="215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D9FFFD5E-89D2-45E0-B593-B2594B7688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3081" y="2193192"/>
            <a:ext cx="284781" cy="284781"/>
          </a:xfrm>
          <a:prstGeom prst="rect">
            <a:avLst/>
          </a:prstGeom>
        </p:spPr>
      </p:pic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34EFFB94-B44C-4A55-8163-8812691F29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8904" y="2201228"/>
            <a:ext cx="284781" cy="284781"/>
          </a:xfrm>
          <a:prstGeom prst="rect">
            <a:avLst/>
          </a:prstGeom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74E75178-66B5-4EA6-987D-8720E6DFDF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06581" y="4372387"/>
            <a:ext cx="284781" cy="284781"/>
          </a:xfrm>
          <a:prstGeom prst="rect">
            <a:avLst/>
          </a:prstGeom>
        </p:spPr>
      </p:pic>
      <p:pic>
        <p:nvPicPr>
          <p:cNvPr id="15" name="Graphic 14" descr="Lightbulb with solid fill">
            <a:extLst>
              <a:ext uri="{FF2B5EF4-FFF2-40B4-BE49-F238E27FC236}">
                <a16:creationId xmlns:a16="http://schemas.microsoft.com/office/drawing/2014/main" id="{416B6776-717D-47C4-ADD9-A7548B12A7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7611" y="4372387"/>
            <a:ext cx="284781" cy="28478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7E3330D-0326-41B6-A30C-6A6B117EF487}"/>
              </a:ext>
            </a:extLst>
          </p:cNvPr>
          <p:cNvSpPr txBox="1"/>
          <p:nvPr/>
        </p:nvSpPr>
        <p:spPr>
          <a:xfrm>
            <a:off x="1006258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5568A6-F1C9-42E2-96DB-D382E19959B9}"/>
              </a:ext>
            </a:extLst>
          </p:cNvPr>
          <p:cNvSpPr txBox="1"/>
          <p:nvPr/>
        </p:nvSpPr>
        <p:spPr>
          <a:xfrm>
            <a:off x="2906365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B6D69B-18BB-4077-B711-D232D397603B}"/>
              </a:ext>
            </a:extLst>
          </p:cNvPr>
          <p:cNvSpPr txBox="1"/>
          <p:nvPr/>
        </p:nvSpPr>
        <p:spPr>
          <a:xfrm>
            <a:off x="4800179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6BB884-DCFC-4484-A31A-67864A9F6FF0}"/>
              </a:ext>
            </a:extLst>
          </p:cNvPr>
          <p:cNvSpPr txBox="1"/>
          <p:nvPr/>
        </p:nvSpPr>
        <p:spPr>
          <a:xfrm>
            <a:off x="6700285" y="2793118"/>
            <a:ext cx="1214291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 arcu erat dolor, at amet.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2D7CCA9-4F8B-4812-9675-A12225740670}"/>
              </a:ext>
            </a:extLst>
          </p:cNvPr>
          <p:cNvSpPr/>
          <p:nvPr/>
        </p:nvSpPr>
        <p:spPr>
          <a:xfrm>
            <a:off x="916034" y="2247573"/>
            <a:ext cx="1429188" cy="38052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1CFA28A-06F4-48DE-A69D-96C1C60EBAAC}"/>
              </a:ext>
            </a:extLst>
          </p:cNvPr>
          <p:cNvSpPr/>
          <p:nvPr/>
        </p:nvSpPr>
        <p:spPr>
          <a:xfrm>
            <a:off x="4721804" y="2247573"/>
            <a:ext cx="1429188" cy="380520"/>
          </a:xfrm>
          <a:custGeom>
            <a:avLst/>
            <a:gdLst>
              <a:gd name="connsiteX0" fmla="*/ 113454 w 1905584"/>
              <a:gd name="connsiteY0" fmla="*/ 0 h 507360"/>
              <a:gd name="connsiteX1" fmla="*/ 264985 w 1905584"/>
              <a:gd name="connsiteY1" fmla="*/ 0 h 507360"/>
              <a:gd name="connsiteX2" fmla="*/ 1640598 w 1905584"/>
              <a:gd name="connsiteY2" fmla="*/ 0 h 507360"/>
              <a:gd name="connsiteX3" fmla="*/ 1792130 w 1905584"/>
              <a:gd name="connsiteY3" fmla="*/ 0 h 507360"/>
              <a:gd name="connsiteX4" fmla="*/ 1905584 w 1905584"/>
              <a:gd name="connsiteY4" fmla="*/ 113251 h 507360"/>
              <a:gd name="connsiteX5" fmla="*/ 1905584 w 1905584"/>
              <a:gd name="connsiteY5" fmla="*/ 507360 h 507360"/>
              <a:gd name="connsiteX6" fmla="*/ 1640598 w 1905584"/>
              <a:gd name="connsiteY6" fmla="*/ 507360 h 507360"/>
              <a:gd name="connsiteX7" fmla="*/ 264985 w 1905584"/>
              <a:gd name="connsiteY7" fmla="*/ 507360 h 507360"/>
              <a:gd name="connsiteX8" fmla="*/ 0 w 1905584"/>
              <a:gd name="connsiteY8" fmla="*/ 507360 h 507360"/>
              <a:gd name="connsiteX9" fmla="*/ 0 w 1905584"/>
              <a:gd name="connsiteY9" fmla="*/ 113251 h 507360"/>
              <a:gd name="connsiteX10" fmla="*/ 113454 w 1905584"/>
              <a:gd name="connsiteY10" fmla="*/ 0 h 507360"/>
              <a:gd name="connsiteX0" fmla="*/ 113454 w 1905584"/>
              <a:gd name="connsiteY0" fmla="*/ 0 h 507360"/>
              <a:gd name="connsiteX1" fmla="*/ 1640598 w 1905584"/>
              <a:gd name="connsiteY1" fmla="*/ 0 h 507360"/>
              <a:gd name="connsiteX2" fmla="*/ 1792130 w 1905584"/>
              <a:gd name="connsiteY2" fmla="*/ 0 h 507360"/>
              <a:gd name="connsiteX3" fmla="*/ 1905584 w 1905584"/>
              <a:gd name="connsiteY3" fmla="*/ 113251 h 507360"/>
              <a:gd name="connsiteX4" fmla="*/ 1905584 w 1905584"/>
              <a:gd name="connsiteY4" fmla="*/ 507360 h 507360"/>
              <a:gd name="connsiteX5" fmla="*/ 1640598 w 1905584"/>
              <a:gd name="connsiteY5" fmla="*/ 507360 h 507360"/>
              <a:gd name="connsiteX6" fmla="*/ 264985 w 1905584"/>
              <a:gd name="connsiteY6" fmla="*/ 507360 h 507360"/>
              <a:gd name="connsiteX7" fmla="*/ 0 w 1905584"/>
              <a:gd name="connsiteY7" fmla="*/ 507360 h 507360"/>
              <a:gd name="connsiteX8" fmla="*/ 0 w 1905584"/>
              <a:gd name="connsiteY8" fmla="*/ 113251 h 507360"/>
              <a:gd name="connsiteX9" fmla="*/ 113454 w 1905584"/>
              <a:gd name="connsiteY9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264985 w 1905584"/>
              <a:gd name="connsiteY5" fmla="*/ 507360 h 507360"/>
              <a:gd name="connsiteX6" fmla="*/ 0 w 1905584"/>
              <a:gd name="connsiteY6" fmla="*/ 507360 h 507360"/>
              <a:gd name="connsiteX7" fmla="*/ 0 w 1905584"/>
              <a:gd name="connsiteY7" fmla="*/ 113251 h 507360"/>
              <a:gd name="connsiteX8" fmla="*/ 113454 w 1905584"/>
              <a:gd name="connsiteY8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1640598 w 1905584"/>
              <a:gd name="connsiteY4" fmla="*/ 507360 h 507360"/>
              <a:gd name="connsiteX5" fmla="*/ 0 w 1905584"/>
              <a:gd name="connsiteY5" fmla="*/ 507360 h 507360"/>
              <a:gd name="connsiteX6" fmla="*/ 0 w 1905584"/>
              <a:gd name="connsiteY6" fmla="*/ 113251 h 507360"/>
              <a:gd name="connsiteX7" fmla="*/ 113454 w 1905584"/>
              <a:gd name="connsiteY7" fmla="*/ 0 h 507360"/>
              <a:gd name="connsiteX0" fmla="*/ 113454 w 1905584"/>
              <a:gd name="connsiteY0" fmla="*/ 0 h 507360"/>
              <a:gd name="connsiteX1" fmla="*/ 1792130 w 1905584"/>
              <a:gd name="connsiteY1" fmla="*/ 0 h 507360"/>
              <a:gd name="connsiteX2" fmla="*/ 1905584 w 1905584"/>
              <a:gd name="connsiteY2" fmla="*/ 113251 h 507360"/>
              <a:gd name="connsiteX3" fmla="*/ 1905584 w 1905584"/>
              <a:gd name="connsiteY3" fmla="*/ 507360 h 507360"/>
              <a:gd name="connsiteX4" fmla="*/ 0 w 1905584"/>
              <a:gd name="connsiteY4" fmla="*/ 507360 h 507360"/>
              <a:gd name="connsiteX5" fmla="*/ 0 w 1905584"/>
              <a:gd name="connsiteY5" fmla="*/ 113251 h 507360"/>
              <a:gd name="connsiteX6" fmla="*/ 113454 w 1905584"/>
              <a:gd name="connsiteY6" fmla="*/ 0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84" h="507360">
                <a:moveTo>
                  <a:pt x="113454" y="0"/>
                </a:moveTo>
                <a:lnTo>
                  <a:pt x="1792130" y="0"/>
                </a:lnTo>
                <a:cubicBezTo>
                  <a:pt x="1854257" y="0"/>
                  <a:pt x="1905584" y="51162"/>
                  <a:pt x="1905584" y="113251"/>
                </a:cubicBezTo>
                <a:lnTo>
                  <a:pt x="1905584" y="507360"/>
                </a:lnTo>
                <a:lnTo>
                  <a:pt x="0" y="507360"/>
                </a:lnTo>
                <a:lnTo>
                  <a:pt x="0" y="113251"/>
                </a:lnTo>
                <a:cubicBezTo>
                  <a:pt x="0" y="51162"/>
                  <a:pt x="51327" y="0"/>
                  <a:pt x="11345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7A1BC97-ADDF-4484-8DA4-3AC5EE6DE822}"/>
              </a:ext>
            </a:extLst>
          </p:cNvPr>
          <p:cNvSpPr/>
          <p:nvPr/>
        </p:nvSpPr>
        <p:spPr>
          <a:xfrm>
            <a:off x="6624690" y="4223614"/>
            <a:ext cx="1429188" cy="380520"/>
          </a:xfrm>
          <a:custGeom>
            <a:avLst/>
            <a:gdLst>
              <a:gd name="connsiteX0" fmla="*/ 0 w 1905584"/>
              <a:gd name="connsiteY0" fmla="*/ 0 h 507360"/>
              <a:gd name="connsiteX1" fmla="*/ 1905584 w 1905584"/>
              <a:gd name="connsiteY1" fmla="*/ 0 h 507360"/>
              <a:gd name="connsiteX2" fmla="*/ 1905584 w 1905584"/>
              <a:gd name="connsiteY2" fmla="*/ 394109 h 507360"/>
              <a:gd name="connsiteX3" fmla="*/ 1792130 w 1905584"/>
              <a:gd name="connsiteY3" fmla="*/ 507360 h 507360"/>
              <a:gd name="connsiteX4" fmla="*/ 113454 w 1905584"/>
              <a:gd name="connsiteY4" fmla="*/ 507360 h 507360"/>
              <a:gd name="connsiteX5" fmla="*/ 0 w 1905584"/>
              <a:gd name="connsiteY5" fmla="*/ 394109 h 5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84" h="507360">
                <a:moveTo>
                  <a:pt x="0" y="0"/>
                </a:moveTo>
                <a:lnTo>
                  <a:pt x="1905584" y="0"/>
                </a:lnTo>
                <a:lnTo>
                  <a:pt x="1905584" y="394109"/>
                </a:lnTo>
                <a:cubicBezTo>
                  <a:pt x="1905584" y="456198"/>
                  <a:pt x="1854257" y="507360"/>
                  <a:pt x="1792130" y="507360"/>
                </a:cubicBezTo>
                <a:lnTo>
                  <a:pt x="113454" y="507360"/>
                </a:lnTo>
                <a:cubicBezTo>
                  <a:pt x="51327" y="507360"/>
                  <a:pt x="0" y="456198"/>
                  <a:pt x="0" y="3941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103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381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Line Block Process –  Slide Template</vt:lpstr>
      <vt:lpstr>Alternating Line Block Process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Line Block Process</dc:title>
  <dc:creator>PresentationGO.com</dc:creator>
  <dc:description>© Copyright PresentationGO.com</dc:description>
  <dcterms:created xsi:type="dcterms:W3CDTF">2014-11-26T05:14:11Z</dcterms:created>
  <dcterms:modified xsi:type="dcterms:W3CDTF">2021-08-31T02:51:31Z</dcterms:modified>
  <cp:category>Text &amp; Tables; Charts &amp; Diagrams</cp:category>
</cp:coreProperties>
</file>