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0" r:id="rId4"/>
    <p:sldId id="31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CA00"/>
    <a:srgbClr val="B25501"/>
    <a:srgbClr val="829700"/>
    <a:srgbClr val="207680"/>
    <a:srgbClr val="AB282F"/>
    <a:srgbClr val="2B9DAB"/>
    <a:srgbClr val="E4363F"/>
    <a:srgbClr val="323A45"/>
    <a:srgbClr val="7A7E85"/>
    <a:srgbClr val="272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2" d="100"/>
          <a:sy n="92" d="100"/>
        </p:scale>
        <p:origin x="120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81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7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Alternating Pot </a:t>
            </a:r>
            <a:r>
              <a:rPr lang="en-US" dirty="0"/>
              <a:t>Plant </a:t>
            </a:r>
            <a:r>
              <a:rPr lang="en-US" dirty="0" smtClean="0"/>
              <a:t>- Infographics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815435" y="164711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01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15435" y="239531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03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5435" y="314352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05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15435" y="389173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07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70411" y="206955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02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70411" y="281776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04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70411" y="356597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06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447617" y="1637875"/>
            <a:ext cx="6252248" cy="3979366"/>
            <a:chOff x="2968769" y="1637875"/>
            <a:chExt cx="6252248" cy="3979366"/>
          </a:xfrm>
          <a:gradFill flip="none" rotWithShape="1">
            <a:gsLst>
              <a:gs pos="0">
                <a:srgbClr val="62AF2D">
                  <a:shade val="30000"/>
                  <a:satMod val="115000"/>
                </a:srgbClr>
              </a:gs>
              <a:gs pos="100000">
                <a:srgbClr val="AECA00">
                  <a:alpha val="0"/>
                </a:srgbClr>
              </a:gs>
            </a:gsLst>
            <a:lin ang="5400000" scaled="1"/>
            <a:tileRect/>
          </a:gradFill>
        </p:grpSpPr>
        <p:sp>
          <p:nvSpPr>
            <p:cNvPr id="50" name="Freeform 49"/>
            <p:cNvSpPr>
              <a:spLocks/>
            </p:cNvSpPr>
            <p:nvPr/>
          </p:nvSpPr>
          <p:spPr bwMode="auto">
            <a:xfrm rot="5400000">
              <a:off x="3201780" y="2575711"/>
              <a:ext cx="3751346" cy="1875674"/>
            </a:xfrm>
            <a:custGeom>
              <a:avLst/>
              <a:gdLst>
                <a:gd name="connsiteX0" fmla="*/ 0 w 4114800"/>
                <a:gd name="connsiteY0" fmla="*/ 2057401 h 2057401"/>
                <a:gd name="connsiteX1" fmla="*/ 0 w 4114800"/>
                <a:gd name="connsiteY1" fmla="*/ 439040 h 2057401"/>
                <a:gd name="connsiteX2" fmla="*/ 1432 w 4114800"/>
                <a:gd name="connsiteY2" fmla="*/ 416873 h 2057401"/>
                <a:gd name="connsiteX3" fmla="*/ 5725 w 4114800"/>
                <a:gd name="connsiteY3" fmla="*/ 372540 h 2057401"/>
                <a:gd name="connsiteX4" fmla="*/ 20039 w 4114800"/>
                <a:gd name="connsiteY4" fmla="*/ 308901 h 2057401"/>
                <a:gd name="connsiteX5" fmla="*/ 52959 w 4114800"/>
                <a:gd name="connsiteY5" fmla="*/ 230246 h 2057401"/>
                <a:gd name="connsiteX6" fmla="*/ 100193 w 4114800"/>
                <a:gd name="connsiteY6" fmla="*/ 159456 h 2057401"/>
                <a:gd name="connsiteX7" fmla="*/ 129535 w 4114800"/>
                <a:gd name="connsiteY7" fmla="*/ 128709 h 2057401"/>
                <a:gd name="connsiteX8" fmla="*/ 159593 w 4114800"/>
                <a:gd name="connsiteY8" fmla="*/ 100107 h 2057401"/>
                <a:gd name="connsiteX9" fmla="*/ 230444 w 4114800"/>
                <a:gd name="connsiteY9" fmla="*/ 52914 h 2057401"/>
                <a:gd name="connsiteX10" fmla="*/ 309167 w 4114800"/>
                <a:gd name="connsiteY10" fmla="*/ 19307 h 2057401"/>
                <a:gd name="connsiteX11" fmla="*/ 372861 w 4114800"/>
                <a:gd name="connsiteY11" fmla="*/ 5006 h 2057401"/>
                <a:gd name="connsiteX12" fmla="*/ 417947 w 4114800"/>
                <a:gd name="connsiteY12" fmla="*/ 0 h 2057401"/>
                <a:gd name="connsiteX13" fmla="*/ 440849 w 4114800"/>
                <a:gd name="connsiteY13" fmla="*/ 0 h 2057401"/>
                <a:gd name="connsiteX14" fmla="*/ 4114800 w 4114800"/>
                <a:gd name="connsiteY14" fmla="*/ 0 h 2057401"/>
                <a:gd name="connsiteX15" fmla="*/ 4114800 w 4114800"/>
                <a:gd name="connsiteY15" fmla="*/ 92957 h 2057401"/>
                <a:gd name="connsiteX16" fmla="*/ 440849 w 4114800"/>
                <a:gd name="connsiteY16" fmla="*/ 92957 h 2057401"/>
                <a:gd name="connsiteX17" fmla="*/ 404350 w 4114800"/>
                <a:gd name="connsiteY17" fmla="*/ 93671 h 2057401"/>
                <a:gd name="connsiteX18" fmla="*/ 337078 w 4114800"/>
                <a:gd name="connsiteY18" fmla="*/ 107258 h 2057401"/>
                <a:gd name="connsiteX19" fmla="*/ 274815 w 4114800"/>
                <a:gd name="connsiteY19" fmla="*/ 134429 h 2057401"/>
                <a:gd name="connsiteX20" fmla="*/ 218993 w 4114800"/>
                <a:gd name="connsiteY20" fmla="*/ 171612 h 2057401"/>
                <a:gd name="connsiteX21" fmla="*/ 195376 w 4114800"/>
                <a:gd name="connsiteY21" fmla="*/ 194493 h 2057401"/>
                <a:gd name="connsiteX22" fmla="*/ 171759 w 4114800"/>
                <a:gd name="connsiteY22" fmla="*/ 218805 h 2057401"/>
                <a:gd name="connsiteX23" fmla="*/ 134545 w 4114800"/>
                <a:gd name="connsiteY23" fmla="*/ 274579 h 2057401"/>
                <a:gd name="connsiteX24" fmla="*/ 108781 w 4114800"/>
                <a:gd name="connsiteY24" fmla="*/ 336788 h 2057401"/>
                <a:gd name="connsiteX25" fmla="*/ 95184 w 4114800"/>
                <a:gd name="connsiteY25" fmla="*/ 404003 h 2057401"/>
                <a:gd name="connsiteX26" fmla="*/ 93037 w 4114800"/>
                <a:gd name="connsiteY26" fmla="*/ 439040 h 2057401"/>
                <a:gd name="connsiteX27" fmla="*/ 93003 w 4114800"/>
                <a:gd name="connsiteY27" fmla="*/ 2057401 h 205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14800" h="2057401">
                  <a:moveTo>
                    <a:pt x="0" y="2057401"/>
                  </a:moveTo>
                  <a:lnTo>
                    <a:pt x="0" y="439040"/>
                  </a:lnTo>
                  <a:lnTo>
                    <a:pt x="1432" y="416873"/>
                  </a:lnTo>
                  <a:lnTo>
                    <a:pt x="5725" y="372540"/>
                  </a:lnTo>
                  <a:lnTo>
                    <a:pt x="20039" y="308901"/>
                  </a:lnTo>
                  <a:lnTo>
                    <a:pt x="52959" y="230246"/>
                  </a:lnTo>
                  <a:lnTo>
                    <a:pt x="100193" y="159456"/>
                  </a:lnTo>
                  <a:lnTo>
                    <a:pt x="129535" y="128709"/>
                  </a:lnTo>
                  <a:lnTo>
                    <a:pt x="159593" y="100107"/>
                  </a:lnTo>
                  <a:lnTo>
                    <a:pt x="230444" y="52914"/>
                  </a:lnTo>
                  <a:lnTo>
                    <a:pt x="309167" y="19307"/>
                  </a:lnTo>
                  <a:lnTo>
                    <a:pt x="372861" y="5006"/>
                  </a:lnTo>
                  <a:lnTo>
                    <a:pt x="417947" y="0"/>
                  </a:lnTo>
                  <a:lnTo>
                    <a:pt x="440849" y="0"/>
                  </a:lnTo>
                  <a:lnTo>
                    <a:pt x="4114800" y="0"/>
                  </a:lnTo>
                  <a:lnTo>
                    <a:pt x="4114800" y="92957"/>
                  </a:lnTo>
                  <a:lnTo>
                    <a:pt x="440849" y="92957"/>
                  </a:lnTo>
                  <a:lnTo>
                    <a:pt x="404350" y="93671"/>
                  </a:lnTo>
                  <a:lnTo>
                    <a:pt x="337078" y="107258"/>
                  </a:lnTo>
                  <a:lnTo>
                    <a:pt x="274815" y="134429"/>
                  </a:lnTo>
                  <a:lnTo>
                    <a:pt x="218993" y="171612"/>
                  </a:lnTo>
                  <a:lnTo>
                    <a:pt x="195376" y="194493"/>
                  </a:lnTo>
                  <a:lnTo>
                    <a:pt x="171759" y="218805"/>
                  </a:lnTo>
                  <a:lnTo>
                    <a:pt x="134545" y="274579"/>
                  </a:lnTo>
                  <a:lnTo>
                    <a:pt x="108781" y="336788"/>
                  </a:lnTo>
                  <a:lnTo>
                    <a:pt x="95184" y="404003"/>
                  </a:lnTo>
                  <a:lnTo>
                    <a:pt x="93037" y="439040"/>
                  </a:lnTo>
                  <a:lnTo>
                    <a:pt x="93003" y="20574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 rot="5400000">
              <a:off x="2999123" y="2601074"/>
              <a:ext cx="3228228" cy="2804105"/>
            </a:xfrm>
            <a:custGeom>
              <a:avLst/>
              <a:gdLst>
                <a:gd name="connsiteX0" fmla="*/ 0 w 3228228"/>
                <a:gd name="connsiteY0" fmla="*/ 2804105 h 2804105"/>
                <a:gd name="connsiteX1" fmla="*/ 0 w 3228228"/>
                <a:gd name="connsiteY1" fmla="*/ 400260 h 2804105"/>
                <a:gd name="connsiteX2" fmla="*/ 1306 w 3228228"/>
                <a:gd name="connsiteY2" fmla="*/ 380051 h 2804105"/>
                <a:gd name="connsiteX3" fmla="*/ 5219 w 3228228"/>
                <a:gd name="connsiteY3" fmla="*/ 339634 h 2804105"/>
                <a:gd name="connsiteX4" fmla="*/ 18269 w 3228228"/>
                <a:gd name="connsiteY4" fmla="*/ 281616 h 2804105"/>
                <a:gd name="connsiteX5" fmla="*/ 48281 w 3228228"/>
                <a:gd name="connsiteY5" fmla="*/ 209909 h 2804105"/>
                <a:gd name="connsiteX6" fmla="*/ 91343 w 3228228"/>
                <a:gd name="connsiteY6" fmla="*/ 145372 h 2804105"/>
                <a:gd name="connsiteX7" fmla="*/ 118094 w 3228228"/>
                <a:gd name="connsiteY7" fmla="*/ 117341 h 2804105"/>
                <a:gd name="connsiteX8" fmla="*/ 145497 w 3228228"/>
                <a:gd name="connsiteY8" fmla="*/ 91265 h 2804105"/>
                <a:gd name="connsiteX9" fmla="*/ 210089 w 3228228"/>
                <a:gd name="connsiteY9" fmla="*/ 48240 h 2804105"/>
                <a:gd name="connsiteX10" fmla="*/ 281859 w 3228228"/>
                <a:gd name="connsiteY10" fmla="*/ 17602 h 2804105"/>
                <a:gd name="connsiteX11" fmla="*/ 339927 w 3228228"/>
                <a:gd name="connsiteY11" fmla="*/ 4564 h 2804105"/>
                <a:gd name="connsiteX12" fmla="*/ 381031 w 3228228"/>
                <a:gd name="connsiteY12" fmla="*/ 0 h 2804105"/>
                <a:gd name="connsiteX13" fmla="*/ 401910 w 3228228"/>
                <a:gd name="connsiteY13" fmla="*/ 0 h 2804105"/>
                <a:gd name="connsiteX14" fmla="*/ 3228228 w 3228228"/>
                <a:gd name="connsiteY14" fmla="*/ 0 h 2804105"/>
                <a:gd name="connsiteX15" fmla="*/ 3228228 w 3228228"/>
                <a:gd name="connsiteY15" fmla="*/ 84746 h 2804105"/>
                <a:gd name="connsiteX16" fmla="*/ 401910 w 3228228"/>
                <a:gd name="connsiteY16" fmla="*/ 84746 h 2804105"/>
                <a:gd name="connsiteX17" fmla="*/ 368635 w 3228228"/>
                <a:gd name="connsiteY17" fmla="*/ 85397 h 2804105"/>
                <a:gd name="connsiteX18" fmla="*/ 307305 w 3228228"/>
                <a:gd name="connsiteY18" fmla="*/ 97784 h 2804105"/>
                <a:gd name="connsiteX19" fmla="*/ 250541 w 3228228"/>
                <a:gd name="connsiteY19" fmla="*/ 122555 h 2804105"/>
                <a:gd name="connsiteX20" fmla="*/ 199650 w 3228228"/>
                <a:gd name="connsiteY20" fmla="*/ 156454 h 2804105"/>
                <a:gd name="connsiteX21" fmla="*/ 178119 w 3228228"/>
                <a:gd name="connsiteY21" fmla="*/ 177314 h 2804105"/>
                <a:gd name="connsiteX22" fmla="*/ 156588 w 3228228"/>
                <a:gd name="connsiteY22" fmla="*/ 199479 h 2804105"/>
                <a:gd name="connsiteX23" fmla="*/ 122661 w 3228228"/>
                <a:gd name="connsiteY23" fmla="*/ 250326 h 2804105"/>
                <a:gd name="connsiteX24" fmla="*/ 99173 w 3228228"/>
                <a:gd name="connsiteY24" fmla="*/ 307040 h 2804105"/>
                <a:gd name="connsiteX25" fmla="*/ 86777 w 3228228"/>
                <a:gd name="connsiteY25" fmla="*/ 368318 h 2804105"/>
                <a:gd name="connsiteX26" fmla="*/ 84818 w 3228228"/>
                <a:gd name="connsiteY26" fmla="*/ 400260 h 2804105"/>
                <a:gd name="connsiteX27" fmla="*/ 84770 w 3228228"/>
                <a:gd name="connsiteY27" fmla="*/ 2804105 h 280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228228" h="2804105">
                  <a:moveTo>
                    <a:pt x="0" y="2804105"/>
                  </a:moveTo>
                  <a:lnTo>
                    <a:pt x="0" y="400260"/>
                  </a:lnTo>
                  <a:lnTo>
                    <a:pt x="1306" y="380051"/>
                  </a:lnTo>
                  <a:lnTo>
                    <a:pt x="5219" y="339634"/>
                  </a:lnTo>
                  <a:lnTo>
                    <a:pt x="18269" y="281616"/>
                  </a:lnTo>
                  <a:lnTo>
                    <a:pt x="48281" y="209909"/>
                  </a:lnTo>
                  <a:lnTo>
                    <a:pt x="91343" y="145372"/>
                  </a:lnTo>
                  <a:lnTo>
                    <a:pt x="118094" y="117341"/>
                  </a:lnTo>
                  <a:lnTo>
                    <a:pt x="145497" y="91265"/>
                  </a:lnTo>
                  <a:lnTo>
                    <a:pt x="210089" y="48240"/>
                  </a:lnTo>
                  <a:lnTo>
                    <a:pt x="281859" y="17602"/>
                  </a:lnTo>
                  <a:lnTo>
                    <a:pt x="339927" y="4564"/>
                  </a:lnTo>
                  <a:lnTo>
                    <a:pt x="381031" y="0"/>
                  </a:lnTo>
                  <a:lnTo>
                    <a:pt x="401910" y="0"/>
                  </a:lnTo>
                  <a:lnTo>
                    <a:pt x="3228228" y="0"/>
                  </a:lnTo>
                  <a:lnTo>
                    <a:pt x="3228228" y="84746"/>
                  </a:lnTo>
                  <a:lnTo>
                    <a:pt x="401910" y="84746"/>
                  </a:lnTo>
                  <a:lnTo>
                    <a:pt x="368635" y="85397"/>
                  </a:lnTo>
                  <a:lnTo>
                    <a:pt x="307305" y="97784"/>
                  </a:lnTo>
                  <a:lnTo>
                    <a:pt x="250541" y="122555"/>
                  </a:lnTo>
                  <a:lnTo>
                    <a:pt x="199650" y="156454"/>
                  </a:lnTo>
                  <a:lnTo>
                    <a:pt x="178119" y="177314"/>
                  </a:lnTo>
                  <a:lnTo>
                    <a:pt x="156588" y="199479"/>
                  </a:lnTo>
                  <a:lnTo>
                    <a:pt x="122661" y="250326"/>
                  </a:lnTo>
                  <a:lnTo>
                    <a:pt x="99173" y="307040"/>
                  </a:lnTo>
                  <a:lnTo>
                    <a:pt x="86777" y="368318"/>
                  </a:lnTo>
                  <a:lnTo>
                    <a:pt x="84818" y="400260"/>
                  </a:lnTo>
                  <a:lnTo>
                    <a:pt x="84770" y="28041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 rot="5400000">
              <a:off x="3258825" y="2850095"/>
              <a:ext cx="2466409" cy="3046521"/>
            </a:xfrm>
            <a:custGeom>
              <a:avLst/>
              <a:gdLst>
                <a:gd name="connsiteX0" fmla="*/ 0 w 2705370"/>
                <a:gd name="connsiteY0" fmla="*/ 3341687 h 3341687"/>
                <a:gd name="connsiteX1" fmla="*/ 0 w 2705370"/>
                <a:gd name="connsiteY1" fmla="*/ 439040 h 3341687"/>
                <a:gd name="connsiteX2" fmla="*/ 1432 w 2705370"/>
                <a:gd name="connsiteY2" fmla="*/ 416873 h 3341687"/>
                <a:gd name="connsiteX3" fmla="*/ 5725 w 2705370"/>
                <a:gd name="connsiteY3" fmla="*/ 372540 h 3341687"/>
                <a:gd name="connsiteX4" fmla="*/ 20039 w 2705370"/>
                <a:gd name="connsiteY4" fmla="*/ 308901 h 3341687"/>
                <a:gd name="connsiteX5" fmla="*/ 52959 w 2705370"/>
                <a:gd name="connsiteY5" fmla="*/ 230246 h 3341687"/>
                <a:gd name="connsiteX6" fmla="*/ 100193 w 2705370"/>
                <a:gd name="connsiteY6" fmla="*/ 159456 h 3341687"/>
                <a:gd name="connsiteX7" fmla="*/ 129535 w 2705370"/>
                <a:gd name="connsiteY7" fmla="*/ 128709 h 3341687"/>
                <a:gd name="connsiteX8" fmla="*/ 159593 w 2705370"/>
                <a:gd name="connsiteY8" fmla="*/ 100107 h 3341687"/>
                <a:gd name="connsiteX9" fmla="*/ 230444 w 2705370"/>
                <a:gd name="connsiteY9" fmla="*/ 52914 h 3341687"/>
                <a:gd name="connsiteX10" fmla="*/ 309167 w 2705370"/>
                <a:gd name="connsiteY10" fmla="*/ 19307 h 3341687"/>
                <a:gd name="connsiteX11" fmla="*/ 372861 w 2705370"/>
                <a:gd name="connsiteY11" fmla="*/ 5006 h 3341687"/>
                <a:gd name="connsiteX12" fmla="*/ 417947 w 2705370"/>
                <a:gd name="connsiteY12" fmla="*/ 0 h 3341687"/>
                <a:gd name="connsiteX13" fmla="*/ 440849 w 2705370"/>
                <a:gd name="connsiteY13" fmla="*/ 0 h 3341687"/>
                <a:gd name="connsiteX14" fmla="*/ 2705370 w 2705370"/>
                <a:gd name="connsiteY14" fmla="*/ 0 h 3341687"/>
                <a:gd name="connsiteX15" fmla="*/ 2705370 w 2705370"/>
                <a:gd name="connsiteY15" fmla="*/ 92957 h 3341687"/>
                <a:gd name="connsiteX16" fmla="*/ 440849 w 2705370"/>
                <a:gd name="connsiteY16" fmla="*/ 92957 h 3341687"/>
                <a:gd name="connsiteX17" fmla="*/ 404350 w 2705370"/>
                <a:gd name="connsiteY17" fmla="*/ 93671 h 3341687"/>
                <a:gd name="connsiteX18" fmla="*/ 337078 w 2705370"/>
                <a:gd name="connsiteY18" fmla="*/ 107258 h 3341687"/>
                <a:gd name="connsiteX19" fmla="*/ 274815 w 2705370"/>
                <a:gd name="connsiteY19" fmla="*/ 134429 h 3341687"/>
                <a:gd name="connsiteX20" fmla="*/ 218993 w 2705370"/>
                <a:gd name="connsiteY20" fmla="*/ 171612 h 3341687"/>
                <a:gd name="connsiteX21" fmla="*/ 195376 w 2705370"/>
                <a:gd name="connsiteY21" fmla="*/ 194493 h 3341687"/>
                <a:gd name="connsiteX22" fmla="*/ 171759 w 2705370"/>
                <a:gd name="connsiteY22" fmla="*/ 218805 h 3341687"/>
                <a:gd name="connsiteX23" fmla="*/ 134545 w 2705370"/>
                <a:gd name="connsiteY23" fmla="*/ 274579 h 3341687"/>
                <a:gd name="connsiteX24" fmla="*/ 108781 w 2705370"/>
                <a:gd name="connsiteY24" fmla="*/ 336788 h 3341687"/>
                <a:gd name="connsiteX25" fmla="*/ 95184 w 2705370"/>
                <a:gd name="connsiteY25" fmla="*/ 404003 h 3341687"/>
                <a:gd name="connsiteX26" fmla="*/ 93036 w 2705370"/>
                <a:gd name="connsiteY26" fmla="*/ 439040 h 3341687"/>
                <a:gd name="connsiteX27" fmla="*/ 92977 w 2705370"/>
                <a:gd name="connsiteY27" fmla="*/ 3341687 h 334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05370" h="3341687">
                  <a:moveTo>
                    <a:pt x="0" y="3341687"/>
                  </a:moveTo>
                  <a:lnTo>
                    <a:pt x="0" y="439040"/>
                  </a:lnTo>
                  <a:lnTo>
                    <a:pt x="1432" y="416873"/>
                  </a:lnTo>
                  <a:lnTo>
                    <a:pt x="5725" y="372540"/>
                  </a:lnTo>
                  <a:lnTo>
                    <a:pt x="20039" y="308901"/>
                  </a:lnTo>
                  <a:lnTo>
                    <a:pt x="52959" y="230246"/>
                  </a:lnTo>
                  <a:lnTo>
                    <a:pt x="100193" y="159456"/>
                  </a:lnTo>
                  <a:lnTo>
                    <a:pt x="129535" y="128709"/>
                  </a:lnTo>
                  <a:lnTo>
                    <a:pt x="159593" y="100107"/>
                  </a:lnTo>
                  <a:lnTo>
                    <a:pt x="230444" y="52914"/>
                  </a:lnTo>
                  <a:lnTo>
                    <a:pt x="309167" y="19307"/>
                  </a:lnTo>
                  <a:lnTo>
                    <a:pt x="372861" y="5006"/>
                  </a:lnTo>
                  <a:lnTo>
                    <a:pt x="417947" y="0"/>
                  </a:lnTo>
                  <a:lnTo>
                    <a:pt x="440849" y="0"/>
                  </a:lnTo>
                  <a:lnTo>
                    <a:pt x="2705370" y="0"/>
                  </a:lnTo>
                  <a:lnTo>
                    <a:pt x="2705370" y="92957"/>
                  </a:lnTo>
                  <a:lnTo>
                    <a:pt x="440849" y="92957"/>
                  </a:lnTo>
                  <a:lnTo>
                    <a:pt x="404350" y="93671"/>
                  </a:lnTo>
                  <a:lnTo>
                    <a:pt x="337078" y="107258"/>
                  </a:lnTo>
                  <a:lnTo>
                    <a:pt x="274815" y="134429"/>
                  </a:lnTo>
                  <a:lnTo>
                    <a:pt x="218993" y="171612"/>
                  </a:lnTo>
                  <a:lnTo>
                    <a:pt x="195376" y="194493"/>
                  </a:lnTo>
                  <a:lnTo>
                    <a:pt x="171759" y="218805"/>
                  </a:lnTo>
                  <a:lnTo>
                    <a:pt x="134545" y="274579"/>
                  </a:lnTo>
                  <a:lnTo>
                    <a:pt x="108781" y="336788"/>
                  </a:lnTo>
                  <a:lnTo>
                    <a:pt x="95184" y="404003"/>
                  </a:lnTo>
                  <a:lnTo>
                    <a:pt x="93036" y="439040"/>
                  </a:lnTo>
                  <a:lnTo>
                    <a:pt x="92977" y="334168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 rot="5400000">
              <a:off x="3755603" y="3346872"/>
              <a:ext cx="1715271" cy="2804105"/>
            </a:xfrm>
            <a:custGeom>
              <a:avLst/>
              <a:gdLst>
                <a:gd name="connsiteX0" fmla="*/ 0 w 1881457"/>
                <a:gd name="connsiteY0" fmla="*/ 3075784 h 3075784"/>
                <a:gd name="connsiteX1" fmla="*/ 0 w 1881457"/>
                <a:gd name="connsiteY1" fmla="*/ 439040 h 3075784"/>
                <a:gd name="connsiteX2" fmla="*/ 1432 w 1881457"/>
                <a:gd name="connsiteY2" fmla="*/ 416873 h 3075784"/>
                <a:gd name="connsiteX3" fmla="*/ 5725 w 1881457"/>
                <a:gd name="connsiteY3" fmla="*/ 372540 h 3075784"/>
                <a:gd name="connsiteX4" fmla="*/ 20039 w 1881457"/>
                <a:gd name="connsiteY4" fmla="*/ 308901 h 3075784"/>
                <a:gd name="connsiteX5" fmla="*/ 52959 w 1881457"/>
                <a:gd name="connsiteY5" fmla="*/ 230246 h 3075784"/>
                <a:gd name="connsiteX6" fmla="*/ 100193 w 1881457"/>
                <a:gd name="connsiteY6" fmla="*/ 159456 h 3075784"/>
                <a:gd name="connsiteX7" fmla="*/ 129535 w 1881457"/>
                <a:gd name="connsiteY7" fmla="*/ 128709 h 3075784"/>
                <a:gd name="connsiteX8" fmla="*/ 159593 w 1881457"/>
                <a:gd name="connsiteY8" fmla="*/ 100107 h 3075784"/>
                <a:gd name="connsiteX9" fmla="*/ 230444 w 1881457"/>
                <a:gd name="connsiteY9" fmla="*/ 52914 h 3075784"/>
                <a:gd name="connsiteX10" fmla="*/ 309167 w 1881457"/>
                <a:gd name="connsiteY10" fmla="*/ 19307 h 3075784"/>
                <a:gd name="connsiteX11" fmla="*/ 372861 w 1881457"/>
                <a:gd name="connsiteY11" fmla="*/ 5006 h 3075784"/>
                <a:gd name="connsiteX12" fmla="*/ 417947 w 1881457"/>
                <a:gd name="connsiteY12" fmla="*/ 0 h 3075784"/>
                <a:gd name="connsiteX13" fmla="*/ 440849 w 1881457"/>
                <a:gd name="connsiteY13" fmla="*/ 0 h 3075784"/>
                <a:gd name="connsiteX14" fmla="*/ 1881457 w 1881457"/>
                <a:gd name="connsiteY14" fmla="*/ 0 h 3075784"/>
                <a:gd name="connsiteX15" fmla="*/ 1881457 w 1881457"/>
                <a:gd name="connsiteY15" fmla="*/ 92957 h 3075784"/>
                <a:gd name="connsiteX16" fmla="*/ 440849 w 1881457"/>
                <a:gd name="connsiteY16" fmla="*/ 92957 h 3075784"/>
                <a:gd name="connsiteX17" fmla="*/ 404350 w 1881457"/>
                <a:gd name="connsiteY17" fmla="*/ 93671 h 3075784"/>
                <a:gd name="connsiteX18" fmla="*/ 337078 w 1881457"/>
                <a:gd name="connsiteY18" fmla="*/ 107258 h 3075784"/>
                <a:gd name="connsiteX19" fmla="*/ 274815 w 1881457"/>
                <a:gd name="connsiteY19" fmla="*/ 134429 h 3075784"/>
                <a:gd name="connsiteX20" fmla="*/ 218993 w 1881457"/>
                <a:gd name="connsiteY20" fmla="*/ 171612 h 3075784"/>
                <a:gd name="connsiteX21" fmla="*/ 195376 w 1881457"/>
                <a:gd name="connsiteY21" fmla="*/ 194493 h 3075784"/>
                <a:gd name="connsiteX22" fmla="*/ 171759 w 1881457"/>
                <a:gd name="connsiteY22" fmla="*/ 218805 h 3075784"/>
                <a:gd name="connsiteX23" fmla="*/ 134545 w 1881457"/>
                <a:gd name="connsiteY23" fmla="*/ 274579 h 3075784"/>
                <a:gd name="connsiteX24" fmla="*/ 108781 w 1881457"/>
                <a:gd name="connsiteY24" fmla="*/ 336788 h 3075784"/>
                <a:gd name="connsiteX25" fmla="*/ 95184 w 1881457"/>
                <a:gd name="connsiteY25" fmla="*/ 404003 h 3075784"/>
                <a:gd name="connsiteX26" fmla="*/ 93036 w 1881457"/>
                <a:gd name="connsiteY26" fmla="*/ 439040 h 3075784"/>
                <a:gd name="connsiteX27" fmla="*/ 92983 w 1881457"/>
                <a:gd name="connsiteY27" fmla="*/ 3075784 h 3075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81457" h="3075784">
                  <a:moveTo>
                    <a:pt x="0" y="3075784"/>
                  </a:moveTo>
                  <a:lnTo>
                    <a:pt x="0" y="439040"/>
                  </a:lnTo>
                  <a:lnTo>
                    <a:pt x="1432" y="416873"/>
                  </a:lnTo>
                  <a:lnTo>
                    <a:pt x="5725" y="372540"/>
                  </a:lnTo>
                  <a:lnTo>
                    <a:pt x="20039" y="308901"/>
                  </a:lnTo>
                  <a:lnTo>
                    <a:pt x="52959" y="230246"/>
                  </a:lnTo>
                  <a:lnTo>
                    <a:pt x="100193" y="159456"/>
                  </a:lnTo>
                  <a:lnTo>
                    <a:pt x="129535" y="128709"/>
                  </a:lnTo>
                  <a:lnTo>
                    <a:pt x="159593" y="100107"/>
                  </a:lnTo>
                  <a:lnTo>
                    <a:pt x="230444" y="52914"/>
                  </a:lnTo>
                  <a:lnTo>
                    <a:pt x="309167" y="19307"/>
                  </a:lnTo>
                  <a:lnTo>
                    <a:pt x="372861" y="5006"/>
                  </a:lnTo>
                  <a:lnTo>
                    <a:pt x="417947" y="0"/>
                  </a:lnTo>
                  <a:lnTo>
                    <a:pt x="440849" y="0"/>
                  </a:lnTo>
                  <a:lnTo>
                    <a:pt x="1881457" y="0"/>
                  </a:lnTo>
                  <a:lnTo>
                    <a:pt x="1881457" y="92957"/>
                  </a:lnTo>
                  <a:lnTo>
                    <a:pt x="440849" y="92957"/>
                  </a:lnTo>
                  <a:lnTo>
                    <a:pt x="404350" y="93671"/>
                  </a:lnTo>
                  <a:lnTo>
                    <a:pt x="337078" y="107258"/>
                  </a:lnTo>
                  <a:lnTo>
                    <a:pt x="274815" y="134429"/>
                  </a:lnTo>
                  <a:lnTo>
                    <a:pt x="218993" y="171612"/>
                  </a:lnTo>
                  <a:lnTo>
                    <a:pt x="195376" y="194493"/>
                  </a:lnTo>
                  <a:lnTo>
                    <a:pt x="171759" y="218805"/>
                  </a:lnTo>
                  <a:lnTo>
                    <a:pt x="134545" y="274579"/>
                  </a:lnTo>
                  <a:lnTo>
                    <a:pt x="108781" y="336788"/>
                  </a:lnTo>
                  <a:lnTo>
                    <a:pt x="95184" y="404003"/>
                  </a:lnTo>
                  <a:lnTo>
                    <a:pt x="93036" y="439040"/>
                  </a:lnTo>
                  <a:lnTo>
                    <a:pt x="92983" y="307578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 rot="5400000" flipV="1">
              <a:off x="5333869" y="2900943"/>
              <a:ext cx="3556923" cy="1875673"/>
            </a:xfrm>
            <a:custGeom>
              <a:avLst/>
              <a:gdLst>
                <a:gd name="connsiteX0" fmla="*/ 0 w 3556923"/>
                <a:gd name="connsiteY0" fmla="*/ 400261 h 1875673"/>
                <a:gd name="connsiteX1" fmla="*/ 0 w 3556923"/>
                <a:gd name="connsiteY1" fmla="*/ 1875673 h 1875673"/>
                <a:gd name="connsiteX2" fmla="*/ 84788 w 3556923"/>
                <a:gd name="connsiteY2" fmla="*/ 1875673 h 1875673"/>
                <a:gd name="connsiteX3" fmla="*/ 84819 w 3556923"/>
                <a:gd name="connsiteY3" fmla="*/ 400261 h 1875673"/>
                <a:gd name="connsiteX4" fmla="*/ 86777 w 3556923"/>
                <a:gd name="connsiteY4" fmla="*/ 368318 h 1875673"/>
                <a:gd name="connsiteX5" fmla="*/ 99173 w 3556923"/>
                <a:gd name="connsiteY5" fmla="*/ 307040 h 1875673"/>
                <a:gd name="connsiteX6" fmla="*/ 122661 w 3556923"/>
                <a:gd name="connsiteY6" fmla="*/ 250326 h 1875673"/>
                <a:gd name="connsiteX7" fmla="*/ 156589 w 3556923"/>
                <a:gd name="connsiteY7" fmla="*/ 199479 h 1875673"/>
                <a:gd name="connsiteX8" fmla="*/ 178119 w 3556923"/>
                <a:gd name="connsiteY8" fmla="*/ 177314 h 1875673"/>
                <a:gd name="connsiteX9" fmla="*/ 199650 w 3556923"/>
                <a:gd name="connsiteY9" fmla="*/ 156454 h 1875673"/>
                <a:gd name="connsiteX10" fmla="*/ 250541 w 3556923"/>
                <a:gd name="connsiteY10" fmla="*/ 122555 h 1875673"/>
                <a:gd name="connsiteX11" fmla="*/ 307305 w 3556923"/>
                <a:gd name="connsiteY11" fmla="*/ 97784 h 1875673"/>
                <a:gd name="connsiteX12" fmla="*/ 368635 w 3556923"/>
                <a:gd name="connsiteY12" fmla="*/ 85397 h 1875673"/>
                <a:gd name="connsiteX13" fmla="*/ 401910 w 3556923"/>
                <a:gd name="connsiteY13" fmla="*/ 84747 h 1875673"/>
                <a:gd name="connsiteX14" fmla="*/ 3556923 w 3556923"/>
                <a:gd name="connsiteY14" fmla="*/ 84747 h 1875673"/>
                <a:gd name="connsiteX15" fmla="*/ 3556923 w 3556923"/>
                <a:gd name="connsiteY15" fmla="*/ 0 h 1875673"/>
                <a:gd name="connsiteX16" fmla="*/ 401910 w 3556923"/>
                <a:gd name="connsiteY16" fmla="*/ 0 h 1875673"/>
                <a:gd name="connsiteX17" fmla="*/ 381031 w 3556923"/>
                <a:gd name="connsiteY17" fmla="*/ 0 h 1875673"/>
                <a:gd name="connsiteX18" fmla="*/ 339927 w 3556923"/>
                <a:gd name="connsiteY18" fmla="*/ 4564 h 1875673"/>
                <a:gd name="connsiteX19" fmla="*/ 281859 w 3556923"/>
                <a:gd name="connsiteY19" fmla="*/ 17602 h 1875673"/>
                <a:gd name="connsiteX20" fmla="*/ 210089 w 3556923"/>
                <a:gd name="connsiteY20" fmla="*/ 48240 h 1875673"/>
                <a:gd name="connsiteX21" fmla="*/ 145497 w 3556923"/>
                <a:gd name="connsiteY21" fmla="*/ 91265 h 1875673"/>
                <a:gd name="connsiteX22" fmla="*/ 118094 w 3556923"/>
                <a:gd name="connsiteY22" fmla="*/ 117341 h 1875673"/>
                <a:gd name="connsiteX23" fmla="*/ 91343 w 3556923"/>
                <a:gd name="connsiteY23" fmla="*/ 145372 h 1875673"/>
                <a:gd name="connsiteX24" fmla="*/ 48281 w 3556923"/>
                <a:gd name="connsiteY24" fmla="*/ 209909 h 1875673"/>
                <a:gd name="connsiteX25" fmla="*/ 18269 w 3556923"/>
                <a:gd name="connsiteY25" fmla="*/ 281617 h 1875673"/>
                <a:gd name="connsiteX26" fmla="*/ 5220 w 3556923"/>
                <a:gd name="connsiteY26" fmla="*/ 339634 h 1875673"/>
                <a:gd name="connsiteX27" fmla="*/ 1306 w 3556923"/>
                <a:gd name="connsiteY27" fmla="*/ 380052 h 18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556923" h="1875673">
                  <a:moveTo>
                    <a:pt x="0" y="400261"/>
                  </a:moveTo>
                  <a:lnTo>
                    <a:pt x="0" y="1875673"/>
                  </a:lnTo>
                  <a:lnTo>
                    <a:pt x="84788" y="1875673"/>
                  </a:lnTo>
                  <a:lnTo>
                    <a:pt x="84819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9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3556923" y="84747"/>
                  </a:lnTo>
                  <a:lnTo>
                    <a:pt x="3556923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89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20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 rot="5400000" flipV="1">
              <a:off x="6173652" y="2812296"/>
              <a:ext cx="2805784" cy="2804104"/>
            </a:xfrm>
            <a:custGeom>
              <a:avLst/>
              <a:gdLst>
                <a:gd name="connsiteX0" fmla="*/ 0 w 2805784"/>
                <a:gd name="connsiteY0" fmla="*/ 400261 h 2804104"/>
                <a:gd name="connsiteX1" fmla="*/ 0 w 2805784"/>
                <a:gd name="connsiteY1" fmla="*/ 2804104 h 2804104"/>
                <a:gd name="connsiteX2" fmla="*/ 84770 w 2805784"/>
                <a:gd name="connsiteY2" fmla="*/ 2804104 h 2804104"/>
                <a:gd name="connsiteX3" fmla="*/ 84818 w 2805784"/>
                <a:gd name="connsiteY3" fmla="*/ 400261 h 2804104"/>
                <a:gd name="connsiteX4" fmla="*/ 86777 w 2805784"/>
                <a:gd name="connsiteY4" fmla="*/ 368318 h 2804104"/>
                <a:gd name="connsiteX5" fmla="*/ 99173 w 2805784"/>
                <a:gd name="connsiteY5" fmla="*/ 307040 h 2804104"/>
                <a:gd name="connsiteX6" fmla="*/ 122661 w 2805784"/>
                <a:gd name="connsiteY6" fmla="*/ 250326 h 2804104"/>
                <a:gd name="connsiteX7" fmla="*/ 156588 w 2805784"/>
                <a:gd name="connsiteY7" fmla="*/ 199479 h 2804104"/>
                <a:gd name="connsiteX8" fmla="*/ 178119 w 2805784"/>
                <a:gd name="connsiteY8" fmla="*/ 177314 h 2804104"/>
                <a:gd name="connsiteX9" fmla="*/ 199650 w 2805784"/>
                <a:gd name="connsiteY9" fmla="*/ 156454 h 2804104"/>
                <a:gd name="connsiteX10" fmla="*/ 250541 w 2805784"/>
                <a:gd name="connsiteY10" fmla="*/ 122555 h 2804104"/>
                <a:gd name="connsiteX11" fmla="*/ 307305 w 2805784"/>
                <a:gd name="connsiteY11" fmla="*/ 97784 h 2804104"/>
                <a:gd name="connsiteX12" fmla="*/ 368635 w 2805784"/>
                <a:gd name="connsiteY12" fmla="*/ 85397 h 2804104"/>
                <a:gd name="connsiteX13" fmla="*/ 401910 w 2805784"/>
                <a:gd name="connsiteY13" fmla="*/ 84747 h 2804104"/>
                <a:gd name="connsiteX14" fmla="*/ 2805784 w 2805784"/>
                <a:gd name="connsiteY14" fmla="*/ 84747 h 2804104"/>
                <a:gd name="connsiteX15" fmla="*/ 2805784 w 2805784"/>
                <a:gd name="connsiteY15" fmla="*/ 0 h 2804104"/>
                <a:gd name="connsiteX16" fmla="*/ 401910 w 2805784"/>
                <a:gd name="connsiteY16" fmla="*/ 0 h 2804104"/>
                <a:gd name="connsiteX17" fmla="*/ 381031 w 2805784"/>
                <a:gd name="connsiteY17" fmla="*/ 0 h 2804104"/>
                <a:gd name="connsiteX18" fmla="*/ 339927 w 2805784"/>
                <a:gd name="connsiteY18" fmla="*/ 4564 h 2804104"/>
                <a:gd name="connsiteX19" fmla="*/ 281859 w 2805784"/>
                <a:gd name="connsiteY19" fmla="*/ 17602 h 2804104"/>
                <a:gd name="connsiteX20" fmla="*/ 210089 w 2805784"/>
                <a:gd name="connsiteY20" fmla="*/ 48240 h 2804104"/>
                <a:gd name="connsiteX21" fmla="*/ 145497 w 2805784"/>
                <a:gd name="connsiteY21" fmla="*/ 91265 h 2804104"/>
                <a:gd name="connsiteX22" fmla="*/ 118094 w 2805784"/>
                <a:gd name="connsiteY22" fmla="*/ 117341 h 2804104"/>
                <a:gd name="connsiteX23" fmla="*/ 91343 w 2805784"/>
                <a:gd name="connsiteY23" fmla="*/ 145372 h 2804104"/>
                <a:gd name="connsiteX24" fmla="*/ 48281 w 2805784"/>
                <a:gd name="connsiteY24" fmla="*/ 209909 h 2804104"/>
                <a:gd name="connsiteX25" fmla="*/ 18269 w 2805784"/>
                <a:gd name="connsiteY25" fmla="*/ 281617 h 2804104"/>
                <a:gd name="connsiteX26" fmla="*/ 5219 w 2805784"/>
                <a:gd name="connsiteY26" fmla="*/ 339634 h 2804104"/>
                <a:gd name="connsiteX27" fmla="*/ 1306 w 2805784"/>
                <a:gd name="connsiteY27" fmla="*/ 380052 h 2804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05784" h="2804104">
                  <a:moveTo>
                    <a:pt x="0" y="400261"/>
                  </a:moveTo>
                  <a:lnTo>
                    <a:pt x="0" y="2804104"/>
                  </a:lnTo>
                  <a:lnTo>
                    <a:pt x="84770" y="2804104"/>
                  </a:lnTo>
                  <a:lnTo>
                    <a:pt x="84818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8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2805784" y="84747"/>
                  </a:lnTo>
                  <a:lnTo>
                    <a:pt x="2805784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89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19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 rot="5400000" flipV="1">
              <a:off x="6670432" y="3066656"/>
              <a:ext cx="2054647" cy="3046523"/>
            </a:xfrm>
            <a:custGeom>
              <a:avLst/>
              <a:gdLst>
                <a:gd name="connsiteX0" fmla="*/ 0 w 2054647"/>
                <a:gd name="connsiteY0" fmla="*/ 400261 h 3046523"/>
                <a:gd name="connsiteX1" fmla="*/ 0 w 2054647"/>
                <a:gd name="connsiteY1" fmla="*/ 3046523 h 3046523"/>
                <a:gd name="connsiteX2" fmla="*/ 84765 w 2054647"/>
                <a:gd name="connsiteY2" fmla="*/ 3046523 h 3046523"/>
                <a:gd name="connsiteX3" fmla="*/ 84818 w 2054647"/>
                <a:gd name="connsiteY3" fmla="*/ 400261 h 3046523"/>
                <a:gd name="connsiteX4" fmla="*/ 86777 w 2054647"/>
                <a:gd name="connsiteY4" fmla="*/ 368318 h 3046523"/>
                <a:gd name="connsiteX5" fmla="*/ 99173 w 2054647"/>
                <a:gd name="connsiteY5" fmla="*/ 307040 h 3046523"/>
                <a:gd name="connsiteX6" fmla="*/ 122661 w 2054647"/>
                <a:gd name="connsiteY6" fmla="*/ 250326 h 3046523"/>
                <a:gd name="connsiteX7" fmla="*/ 156588 w 2054647"/>
                <a:gd name="connsiteY7" fmla="*/ 199479 h 3046523"/>
                <a:gd name="connsiteX8" fmla="*/ 178119 w 2054647"/>
                <a:gd name="connsiteY8" fmla="*/ 177314 h 3046523"/>
                <a:gd name="connsiteX9" fmla="*/ 199650 w 2054647"/>
                <a:gd name="connsiteY9" fmla="*/ 156454 h 3046523"/>
                <a:gd name="connsiteX10" fmla="*/ 250541 w 2054647"/>
                <a:gd name="connsiteY10" fmla="*/ 122555 h 3046523"/>
                <a:gd name="connsiteX11" fmla="*/ 307305 w 2054647"/>
                <a:gd name="connsiteY11" fmla="*/ 97784 h 3046523"/>
                <a:gd name="connsiteX12" fmla="*/ 368635 w 2054647"/>
                <a:gd name="connsiteY12" fmla="*/ 85397 h 3046523"/>
                <a:gd name="connsiteX13" fmla="*/ 401910 w 2054647"/>
                <a:gd name="connsiteY13" fmla="*/ 84747 h 3046523"/>
                <a:gd name="connsiteX14" fmla="*/ 2054647 w 2054647"/>
                <a:gd name="connsiteY14" fmla="*/ 84747 h 3046523"/>
                <a:gd name="connsiteX15" fmla="*/ 2054647 w 2054647"/>
                <a:gd name="connsiteY15" fmla="*/ 0 h 3046523"/>
                <a:gd name="connsiteX16" fmla="*/ 401910 w 2054647"/>
                <a:gd name="connsiteY16" fmla="*/ 0 h 3046523"/>
                <a:gd name="connsiteX17" fmla="*/ 381031 w 2054647"/>
                <a:gd name="connsiteY17" fmla="*/ 0 h 3046523"/>
                <a:gd name="connsiteX18" fmla="*/ 339927 w 2054647"/>
                <a:gd name="connsiteY18" fmla="*/ 4564 h 3046523"/>
                <a:gd name="connsiteX19" fmla="*/ 281859 w 2054647"/>
                <a:gd name="connsiteY19" fmla="*/ 17602 h 3046523"/>
                <a:gd name="connsiteX20" fmla="*/ 210089 w 2054647"/>
                <a:gd name="connsiteY20" fmla="*/ 48240 h 3046523"/>
                <a:gd name="connsiteX21" fmla="*/ 145497 w 2054647"/>
                <a:gd name="connsiteY21" fmla="*/ 91265 h 3046523"/>
                <a:gd name="connsiteX22" fmla="*/ 118094 w 2054647"/>
                <a:gd name="connsiteY22" fmla="*/ 117341 h 3046523"/>
                <a:gd name="connsiteX23" fmla="*/ 91343 w 2054647"/>
                <a:gd name="connsiteY23" fmla="*/ 145372 h 3046523"/>
                <a:gd name="connsiteX24" fmla="*/ 48281 w 2054647"/>
                <a:gd name="connsiteY24" fmla="*/ 209909 h 3046523"/>
                <a:gd name="connsiteX25" fmla="*/ 18269 w 2054647"/>
                <a:gd name="connsiteY25" fmla="*/ 281617 h 3046523"/>
                <a:gd name="connsiteX26" fmla="*/ 5219 w 2054647"/>
                <a:gd name="connsiteY26" fmla="*/ 339634 h 3046523"/>
                <a:gd name="connsiteX27" fmla="*/ 1306 w 2054647"/>
                <a:gd name="connsiteY27" fmla="*/ 380052 h 304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54647" h="3046523">
                  <a:moveTo>
                    <a:pt x="0" y="400261"/>
                  </a:moveTo>
                  <a:lnTo>
                    <a:pt x="0" y="3046523"/>
                  </a:lnTo>
                  <a:lnTo>
                    <a:pt x="84765" y="3046523"/>
                  </a:lnTo>
                  <a:lnTo>
                    <a:pt x="84818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8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2054647" y="84747"/>
                  </a:lnTo>
                  <a:lnTo>
                    <a:pt x="2054647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89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19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 rot="5400000" flipV="1">
              <a:off x="6924791" y="3563434"/>
              <a:ext cx="1303508" cy="2804105"/>
            </a:xfrm>
            <a:custGeom>
              <a:avLst/>
              <a:gdLst>
                <a:gd name="connsiteX0" fmla="*/ 0 w 1303508"/>
                <a:gd name="connsiteY0" fmla="*/ 400261 h 2804105"/>
                <a:gd name="connsiteX1" fmla="*/ 0 w 1303508"/>
                <a:gd name="connsiteY1" fmla="*/ 2804105 h 2804105"/>
                <a:gd name="connsiteX2" fmla="*/ 84770 w 1303508"/>
                <a:gd name="connsiteY2" fmla="*/ 2804105 h 2804105"/>
                <a:gd name="connsiteX3" fmla="*/ 84819 w 1303508"/>
                <a:gd name="connsiteY3" fmla="*/ 400261 h 2804105"/>
                <a:gd name="connsiteX4" fmla="*/ 86777 w 1303508"/>
                <a:gd name="connsiteY4" fmla="*/ 368318 h 2804105"/>
                <a:gd name="connsiteX5" fmla="*/ 99173 w 1303508"/>
                <a:gd name="connsiteY5" fmla="*/ 307040 h 2804105"/>
                <a:gd name="connsiteX6" fmla="*/ 122661 w 1303508"/>
                <a:gd name="connsiteY6" fmla="*/ 250326 h 2804105"/>
                <a:gd name="connsiteX7" fmla="*/ 156588 w 1303508"/>
                <a:gd name="connsiteY7" fmla="*/ 199479 h 2804105"/>
                <a:gd name="connsiteX8" fmla="*/ 178119 w 1303508"/>
                <a:gd name="connsiteY8" fmla="*/ 177314 h 2804105"/>
                <a:gd name="connsiteX9" fmla="*/ 199650 w 1303508"/>
                <a:gd name="connsiteY9" fmla="*/ 156454 h 2804105"/>
                <a:gd name="connsiteX10" fmla="*/ 250541 w 1303508"/>
                <a:gd name="connsiteY10" fmla="*/ 122555 h 2804105"/>
                <a:gd name="connsiteX11" fmla="*/ 307305 w 1303508"/>
                <a:gd name="connsiteY11" fmla="*/ 97784 h 2804105"/>
                <a:gd name="connsiteX12" fmla="*/ 368635 w 1303508"/>
                <a:gd name="connsiteY12" fmla="*/ 85397 h 2804105"/>
                <a:gd name="connsiteX13" fmla="*/ 401910 w 1303508"/>
                <a:gd name="connsiteY13" fmla="*/ 84747 h 2804105"/>
                <a:gd name="connsiteX14" fmla="*/ 1303508 w 1303508"/>
                <a:gd name="connsiteY14" fmla="*/ 84747 h 2804105"/>
                <a:gd name="connsiteX15" fmla="*/ 1303508 w 1303508"/>
                <a:gd name="connsiteY15" fmla="*/ 0 h 2804105"/>
                <a:gd name="connsiteX16" fmla="*/ 401910 w 1303508"/>
                <a:gd name="connsiteY16" fmla="*/ 0 h 2804105"/>
                <a:gd name="connsiteX17" fmla="*/ 381031 w 1303508"/>
                <a:gd name="connsiteY17" fmla="*/ 0 h 2804105"/>
                <a:gd name="connsiteX18" fmla="*/ 339927 w 1303508"/>
                <a:gd name="connsiteY18" fmla="*/ 4564 h 2804105"/>
                <a:gd name="connsiteX19" fmla="*/ 281859 w 1303508"/>
                <a:gd name="connsiteY19" fmla="*/ 17602 h 2804105"/>
                <a:gd name="connsiteX20" fmla="*/ 210090 w 1303508"/>
                <a:gd name="connsiteY20" fmla="*/ 48240 h 2804105"/>
                <a:gd name="connsiteX21" fmla="*/ 145497 w 1303508"/>
                <a:gd name="connsiteY21" fmla="*/ 91265 h 2804105"/>
                <a:gd name="connsiteX22" fmla="*/ 118094 w 1303508"/>
                <a:gd name="connsiteY22" fmla="*/ 117341 h 2804105"/>
                <a:gd name="connsiteX23" fmla="*/ 91343 w 1303508"/>
                <a:gd name="connsiteY23" fmla="*/ 145372 h 2804105"/>
                <a:gd name="connsiteX24" fmla="*/ 48281 w 1303508"/>
                <a:gd name="connsiteY24" fmla="*/ 209909 h 2804105"/>
                <a:gd name="connsiteX25" fmla="*/ 18269 w 1303508"/>
                <a:gd name="connsiteY25" fmla="*/ 281617 h 2804105"/>
                <a:gd name="connsiteX26" fmla="*/ 5220 w 1303508"/>
                <a:gd name="connsiteY26" fmla="*/ 339634 h 2804105"/>
                <a:gd name="connsiteX27" fmla="*/ 1306 w 1303508"/>
                <a:gd name="connsiteY27" fmla="*/ 380052 h 280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03508" h="2804105">
                  <a:moveTo>
                    <a:pt x="0" y="400261"/>
                  </a:moveTo>
                  <a:lnTo>
                    <a:pt x="0" y="2804105"/>
                  </a:lnTo>
                  <a:lnTo>
                    <a:pt x="84770" y="2804105"/>
                  </a:lnTo>
                  <a:lnTo>
                    <a:pt x="84819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8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1303508" y="84747"/>
                  </a:lnTo>
                  <a:lnTo>
                    <a:pt x="1303508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90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20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4870411" y="431417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08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823645" y="5015824"/>
            <a:ext cx="1521689" cy="1290972"/>
            <a:chOff x="5344797" y="5015824"/>
            <a:chExt cx="1521689" cy="1290972"/>
          </a:xfrm>
        </p:grpSpPr>
        <p:sp>
          <p:nvSpPr>
            <p:cNvPr id="71" name="Rectangle 1005"/>
            <p:cNvSpPr>
              <a:spLocks noChangeArrowheads="1"/>
            </p:cNvSpPr>
            <p:nvPr/>
          </p:nvSpPr>
          <p:spPr bwMode="auto">
            <a:xfrm>
              <a:off x="5344797" y="5015824"/>
              <a:ext cx="1521689" cy="300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06"/>
            <p:cNvSpPr>
              <a:spLocks/>
            </p:cNvSpPr>
            <p:nvPr/>
          </p:nvSpPr>
          <p:spPr bwMode="auto">
            <a:xfrm>
              <a:off x="5414790" y="5316532"/>
              <a:ext cx="1379111" cy="990264"/>
            </a:xfrm>
            <a:custGeom>
              <a:avLst/>
              <a:gdLst>
                <a:gd name="T0" fmla="*/ 1713 w 2127"/>
                <a:gd name="T1" fmla="*/ 1529 h 1529"/>
                <a:gd name="T2" fmla="*/ 413 w 2127"/>
                <a:gd name="T3" fmla="*/ 1529 h 1529"/>
                <a:gd name="T4" fmla="*/ 0 w 2127"/>
                <a:gd name="T5" fmla="*/ 0 h 1529"/>
                <a:gd name="T6" fmla="*/ 2127 w 2127"/>
                <a:gd name="T7" fmla="*/ 0 h 1529"/>
                <a:gd name="T8" fmla="*/ 1713 w 2127"/>
                <a:gd name="T9" fmla="*/ 1529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7" h="1529">
                  <a:moveTo>
                    <a:pt x="1713" y="1529"/>
                  </a:moveTo>
                  <a:lnTo>
                    <a:pt x="413" y="1529"/>
                  </a:lnTo>
                  <a:lnTo>
                    <a:pt x="0" y="0"/>
                  </a:lnTo>
                  <a:lnTo>
                    <a:pt x="2127" y="0"/>
                  </a:lnTo>
                  <a:lnTo>
                    <a:pt x="1713" y="152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1007"/>
            <p:cNvSpPr>
              <a:spLocks noChangeArrowheads="1"/>
            </p:cNvSpPr>
            <p:nvPr/>
          </p:nvSpPr>
          <p:spPr bwMode="auto">
            <a:xfrm>
              <a:off x="6104346" y="5015824"/>
              <a:ext cx="762140" cy="30070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08"/>
            <p:cNvSpPr>
              <a:spLocks/>
            </p:cNvSpPr>
            <p:nvPr/>
          </p:nvSpPr>
          <p:spPr bwMode="auto">
            <a:xfrm>
              <a:off x="6104346" y="5316532"/>
              <a:ext cx="689555" cy="990264"/>
            </a:xfrm>
            <a:custGeom>
              <a:avLst/>
              <a:gdLst>
                <a:gd name="T0" fmla="*/ 650 w 1064"/>
                <a:gd name="T1" fmla="*/ 1529 h 1529"/>
                <a:gd name="T2" fmla="*/ 0 w 1064"/>
                <a:gd name="T3" fmla="*/ 1529 h 1529"/>
                <a:gd name="T4" fmla="*/ 0 w 1064"/>
                <a:gd name="T5" fmla="*/ 0 h 1529"/>
                <a:gd name="T6" fmla="*/ 1064 w 1064"/>
                <a:gd name="T7" fmla="*/ 0 h 1529"/>
                <a:gd name="T8" fmla="*/ 1057 w 1064"/>
                <a:gd name="T9" fmla="*/ 26 h 1529"/>
                <a:gd name="T10" fmla="*/ 1049 w 1064"/>
                <a:gd name="T11" fmla="*/ 54 h 1529"/>
                <a:gd name="T12" fmla="*/ 1042 w 1064"/>
                <a:gd name="T13" fmla="*/ 81 h 1529"/>
                <a:gd name="T14" fmla="*/ 1035 w 1064"/>
                <a:gd name="T15" fmla="*/ 108 h 1529"/>
                <a:gd name="T16" fmla="*/ 650 w 1064"/>
                <a:gd name="T17" fmla="*/ 1529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4" h="1529">
                  <a:moveTo>
                    <a:pt x="650" y="1529"/>
                  </a:moveTo>
                  <a:lnTo>
                    <a:pt x="0" y="1529"/>
                  </a:lnTo>
                  <a:lnTo>
                    <a:pt x="0" y="0"/>
                  </a:lnTo>
                  <a:lnTo>
                    <a:pt x="1064" y="0"/>
                  </a:lnTo>
                  <a:lnTo>
                    <a:pt x="1057" y="26"/>
                  </a:lnTo>
                  <a:lnTo>
                    <a:pt x="1049" y="54"/>
                  </a:lnTo>
                  <a:lnTo>
                    <a:pt x="1042" y="81"/>
                  </a:lnTo>
                  <a:lnTo>
                    <a:pt x="1035" y="108"/>
                  </a:lnTo>
                  <a:lnTo>
                    <a:pt x="650" y="152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37909" y="1344166"/>
            <a:ext cx="3148915" cy="2938388"/>
            <a:chOff x="-130852" y="1344166"/>
            <a:chExt cx="3148915" cy="2938388"/>
          </a:xfrm>
        </p:grpSpPr>
        <p:sp>
          <p:nvSpPr>
            <p:cNvPr id="96" name="Freeform 405"/>
            <p:cNvSpPr>
              <a:spLocks/>
            </p:cNvSpPr>
            <p:nvPr/>
          </p:nvSpPr>
          <p:spPr bwMode="auto">
            <a:xfrm>
              <a:off x="1039994" y="1344166"/>
              <a:ext cx="1978069" cy="687458"/>
            </a:xfrm>
            <a:custGeom>
              <a:avLst/>
              <a:gdLst>
                <a:gd name="T0" fmla="*/ 2761 w 3359"/>
                <a:gd name="T1" fmla="*/ 0 h 1899"/>
                <a:gd name="T2" fmla="*/ 0 w 3359"/>
                <a:gd name="T3" fmla="*/ 0 h 1899"/>
                <a:gd name="T4" fmla="*/ 0 w 3359"/>
                <a:gd name="T5" fmla="*/ 1300 h 1899"/>
                <a:gd name="T6" fmla="*/ 0 w 3359"/>
                <a:gd name="T7" fmla="*/ 1332 h 1899"/>
                <a:gd name="T8" fmla="*/ 6 w 3359"/>
                <a:gd name="T9" fmla="*/ 1391 h 1899"/>
                <a:gd name="T10" fmla="*/ 26 w 3359"/>
                <a:gd name="T11" fmla="*/ 1479 h 1899"/>
                <a:gd name="T12" fmla="*/ 71 w 3359"/>
                <a:gd name="T13" fmla="*/ 1587 h 1899"/>
                <a:gd name="T14" fmla="*/ 136 w 3359"/>
                <a:gd name="T15" fmla="*/ 1681 h 1899"/>
                <a:gd name="T16" fmla="*/ 216 w 3359"/>
                <a:gd name="T17" fmla="*/ 1763 h 1899"/>
                <a:gd name="T18" fmla="*/ 312 w 3359"/>
                <a:gd name="T19" fmla="*/ 1828 h 1899"/>
                <a:gd name="T20" fmla="*/ 420 w 3359"/>
                <a:gd name="T21" fmla="*/ 1873 h 1899"/>
                <a:gd name="T22" fmla="*/ 507 w 3359"/>
                <a:gd name="T23" fmla="*/ 1893 h 1899"/>
                <a:gd name="T24" fmla="*/ 568 w 3359"/>
                <a:gd name="T25" fmla="*/ 1899 h 1899"/>
                <a:gd name="T26" fmla="*/ 599 w 3359"/>
                <a:gd name="T27" fmla="*/ 1899 h 1899"/>
                <a:gd name="T28" fmla="*/ 3359 w 3359"/>
                <a:gd name="T29" fmla="*/ 1899 h 1899"/>
                <a:gd name="T30" fmla="*/ 3359 w 3359"/>
                <a:gd name="T31" fmla="*/ 599 h 1899"/>
                <a:gd name="T32" fmla="*/ 3359 w 3359"/>
                <a:gd name="T33" fmla="*/ 569 h 1899"/>
                <a:gd name="T34" fmla="*/ 3353 w 3359"/>
                <a:gd name="T35" fmla="*/ 508 h 1899"/>
                <a:gd name="T36" fmla="*/ 3334 w 3359"/>
                <a:gd name="T37" fmla="*/ 422 h 1899"/>
                <a:gd name="T38" fmla="*/ 3288 w 3359"/>
                <a:gd name="T39" fmla="*/ 314 h 1899"/>
                <a:gd name="T40" fmla="*/ 3223 w 3359"/>
                <a:gd name="T41" fmla="*/ 218 h 1899"/>
                <a:gd name="T42" fmla="*/ 3143 w 3359"/>
                <a:gd name="T43" fmla="*/ 136 h 1899"/>
                <a:gd name="T44" fmla="*/ 3047 w 3359"/>
                <a:gd name="T45" fmla="*/ 72 h 1899"/>
                <a:gd name="T46" fmla="*/ 2939 w 3359"/>
                <a:gd name="T47" fmla="*/ 26 h 1899"/>
                <a:gd name="T48" fmla="*/ 2851 w 3359"/>
                <a:gd name="T49" fmla="*/ 7 h 1899"/>
                <a:gd name="T50" fmla="*/ 2792 w 3359"/>
                <a:gd name="T51" fmla="*/ 2 h 1899"/>
                <a:gd name="T52" fmla="*/ 2761 w 3359"/>
                <a:gd name="T53" fmla="*/ 0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59" h="1899">
                  <a:moveTo>
                    <a:pt x="2761" y="0"/>
                  </a:moveTo>
                  <a:lnTo>
                    <a:pt x="0" y="0"/>
                  </a:lnTo>
                  <a:lnTo>
                    <a:pt x="0" y="1300"/>
                  </a:lnTo>
                  <a:lnTo>
                    <a:pt x="0" y="1332"/>
                  </a:lnTo>
                  <a:lnTo>
                    <a:pt x="6" y="1391"/>
                  </a:lnTo>
                  <a:lnTo>
                    <a:pt x="26" y="1479"/>
                  </a:lnTo>
                  <a:lnTo>
                    <a:pt x="71" y="1587"/>
                  </a:lnTo>
                  <a:lnTo>
                    <a:pt x="136" y="1681"/>
                  </a:lnTo>
                  <a:lnTo>
                    <a:pt x="216" y="1763"/>
                  </a:lnTo>
                  <a:lnTo>
                    <a:pt x="312" y="1828"/>
                  </a:lnTo>
                  <a:lnTo>
                    <a:pt x="420" y="1873"/>
                  </a:lnTo>
                  <a:lnTo>
                    <a:pt x="507" y="1893"/>
                  </a:lnTo>
                  <a:lnTo>
                    <a:pt x="568" y="1899"/>
                  </a:lnTo>
                  <a:lnTo>
                    <a:pt x="599" y="1899"/>
                  </a:lnTo>
                  <a:lnTo>
                    <a:pt x="3359" y="1899"/>
                  </a:lnTo>
                  <a:lnTo>
                    <a:pt x="3359" y="599"/>
                  </a:lnTo>
                  <a:lnTo>
                    <a:pt x="3359" y="569"/>
                  </a:lnTo>
                  <a:lnTo>
                    <a:pt x="3353" y="508"/>
                  </a:lnTo>
                  <a:lnTo>
                    <a:pt x="3334" y="422"/>
                  </a:lnTo>
                  <a:lnTo>
                    <a:pt x="3288" y="314"/>
                  </a:lnTo>
                  <a:lnTo>
                    <a:pt x="3223" y="218"/>
                  </a:lnTo>
                  <a:lnTo>
                    <a:pt x="3143" y="136"/>
                  </a:lnTo>
                  <a:lnTo>
                    <a:pt x="3047" y="72"/>
                  </a:lnTo>
                  <a:lnTo>
                    <a:pt x="2939" y="26"/>
                  </a:lnTo>
                  <a:lnTo>
                    <a:pt x="2851" y="7"/>
                  </a:lnTo>
                  <a:lnTo>
                    <a:pt x="2792" y="2"/>
                  </a:lnTo>
                  <a:lnTo>
                    <a:pt x="2761" y="0"/>
                  </a:lnTo>
                  <a:close/>
                </a:path>
              </a:pathLst>
            </a:custGeom>
            <a:solidFill>
              <a:srgbClr val="3B6F1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 dirty="0">
                  <a:solidFill>
                    <a:schemeClr val="bg1">
                      <a:lumMod val="95000"/>
                    </a:schemeClr>
                  </a:solidFill>
                </a:rPr>
                <a:t>Lorem ipsum dolor sit amet cras</a:t>
              </a:r>
              <a:endParaRPr 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7" name="Freeform 405"/>
            <p:cNvSpPr>
              <a:spLocks/>
            </p:cNvSpPr>
            <p:nvPr/>
          </p:nvSpPr>
          <p:spPr bwMode="auto">
            <a:xfrm>
              <a:off x="122518" y="2094476"/>
              <a:ext cx="1978069" cy="687458"/>
            </a:xfrm>
            <a:custGeom>
              <a:avLst/>
              <a:gdLst>
                <a:gd name="T0" fmla="*/ 2761 w 3359"/>
                <a:gd name="T1" fmla="*/ 0 h 1899"/>
                <a:gd name="T2" fmla="*/ 0 w 3359"/>
                <a:gd name="T3" fmla="*/ 0 h 1899"/>
                <a:gd name="T4" fmla="*/ 0 w 3359"/>
                <a:gd name="T5" fmla="*/ 1300 h 1899"/>
                <a:gd name="T6" fmla="*/ 0 w 3359"/>
                <a:gd name="T7" fmla="*/ 1332 h 1899"/>
                <a:gd name="T8" fmla="*/ 6 w 3359"/>
                <a:gd name="T9" fmla="*/ 1391 h 1899"/>
                <a:gd name="T10" fmla="*/ 26 w 3359"/>
                <a:gd name="T11" fmla="*/ 1479 h 1899"/>
                <a:gd name="T12" fmla="*/ 71 w 3359"/>
                <a:gd name="T13" fmla="*/ 1587 h 1899"/>
                <a:gd name="T14" fmla="*/ 136 w 3359"/>
                <a:gd name="T15" fmla="*/ 1681 h 1899"/>
                <a:gd name="T16" fmla="*/ 216 w 3359"/>
                <a:gd name="T17" fmla="*/ 1763 h 1899"/>
                <a:gd name="T18" fmla="*/ 312 w 3359"/>
                <a:gd name="T19" fmla="*/ 1828 h 1899"/>
                <a:gd name="T20" fmla="*/ 420 w 3359"/>
                <a:gd name="T21" fmla="*/ 1873 h 1899"/>
                <a:gd name="T22" fmla="*/ 507 w 3359"/>
                <a:gd name="T23" fmla="*/ 1893 h 1899"/>
                <a:gd name="T24" fmla="*/ 568 w 3359"/>
                <a:gd name="T25" fmla="*/ 1899 h 1899"/>
                <a:gd name="T26" fmla="*/ 599 w 3359"/>
                <a:gd name="T27" fmla="*/ 1899 h 1899"/>
                <a:gd name="T28" fmla="*/ 3359 w 3359"/>
                <a:gd name="T29" fmla="*/ 1899 h 1899"/>
                <a:gd name="T30" fmla="*/ 3359 w 3359"/>
                <a:gd name="T31" fmla="*/ 599 h 1899"/>
                <a:gd name="T32" fmla="*/ 3359 w 3359"/>
                <a:gd name="T33" fmla="*/ 569 h 1899"/>
                <a:gd name="T34" fmla="*/ 3353 w 3359"/>
                <a:gd name="T35" fmla="*/ 508 h 1899"/>
                <a:gd name="T36" fmla="*/ 3334 w 3359"/>
                <a:gd name="T37" fmla="*/ 422 h 1899"/>
                <a:gd name="T38" fmla="*/ 3288 w 3359"/>
                <a:gd name="T39" fmla="*/ 314 h 1899"/>
                <a:gd name="T40" fmla="*/ 3223 w 3359"/>
                <a:gd name="T41" fmla="*/ 218 h 1899"/>
                <a:gd name="T42" fmla="*/ 3143 w 3359"/>
                <a:gd name="T43" fmla="*/ 136 h 1899"/>
                <a:gd name="T44" fmla="*/ 3047 w 3359"/>
                <a:gd name="T45" fmla="*/ 72 h 1899"/>
                <a:gd name="T46" fmla="*/ 2939 w 3359"/>
                <a:gd name="T47" fmla="*/ 26 h 1899"/>
                <a:gd name="T48" fmla="*/ 2851 w 3359"/>
                <a:gd name="T49" fmla="*/ 7 h 1899"/>
                <a:gd name="T50" fmla="*/ 2792 w 3359"/>
                <a:gd name="T51" fmla="*/ 2 h 1899"/>
                <a:gd name="T52" fmla="*/ 2761 w 3359"/>
                <a:gd name="T53" fmla="*/ 0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59" h="1899">
                  <a:moveTo>
                    <a:pt x="2761" y="0"/>
                  </a:moveTo>
                  <a:lnTo>
                    <a:pt x="0" y="0"/>
                  </a:lnTo>
                  <a:lnTo>
                    <a:pt x="0" y="1300"/>
                  </a:lnTo>
                  <a:lnTo>
                    <a:pt x="0" y="1332"/>
                  </a:lnTo>
                  <a:lnTo>
                    <a:pt x="6" y="1391"/>
                  </a:lnTo>
                  <a:lnTo>
                    <a:pt x="26" y="1479"/>
                  </a:lnTo>
                  <a:lnTo>
                    <a:pt x="71" y="1587"/>
                  </a:lnTo>
                  <a:lnTo>
                    <a:pt x="136" y="1681"/>
                  </a:lnTo>
                  <a:lnTo>
                    <a:pt x="216" y="1763"/>
                  </a:lnTo>
                  <a:lnTo>
                    <a:pt x="312" y="1828"/>
                  </a:lnTo>
                  <a:lnTo>
                    <a:pt x="420" y="1873"/>
                  </a:lnTo>
                  <a:lnTo>
                    <a:pt x="507" y="1893"/>
                  </a:lnTo>
                  <a:lnTo>
                    <a:pt x="568" y="1899"/>
                  </a:lnTo>
                  <a:lnTo>
                    <a:pt x="599" y="1899"/>
                  </a:lnTo>
                  <a:lnTo>
                    <a:pt x="3359" y="1899"/>
                  </a:lnTo>
                  <a:lnTo>
                    <a:pt x="3359" y="599"/>
                  </a:lnTo>
                  <a:lnTo>
                    <a:pt x="3359" y="569"/>
                  </a:lnTo>
                  <a:lnTo>
                    <a:pt x="3353" y="508"/>
                  </a:lnTo>
                  <a:lnTo>
                    <a:pt x="3334" y="422"/>
                  </a:lnTo>
                  <a:lnTo>
                    <a:pt x="3288" y="314"/>
                  </a:lnTo>
                  <a:lnTo>
                    <a:pt x="3223" y="218"/>
                  </a:lnTo>
                  <a:lnTo>
                    <a:pt x="3143" y="136"/>
                  </a:lnTo>
                  <a:lnTo>
                    <a:pt x="3047" y="72"/>
                  </a:lnTo>
                  <a:lnTo>
                    <a:pt x="2939" y="26"/>
                  </a:lnTo>
                  <a:lnTo>
                    <a:pt x="2851" y="7"/>
                  </a:lnTo>
                  <a:lnTo>
                    <a:pt x="2792" y="2"/>
                  </a:lnTo>
                  <a:lnTo>
                    <a:pt x="2761" y="0"/>
                  </a:lnTo>
                  <a:close/>
                </a:path>
              </a:pathLst>
            </a:custGeom>
            <a:solidFill>
              <a:srgbClr val="7B9F3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 dirty="0"/>
                <a:t>Lorem ipsum dolor sit amet cras</a:t>
              </a:r>
              <a:endParaRPr lang="en-US" dirty="0"/>
            </a:p>
          </p:txBody>
        </p:sp>
        <p:sp>
          <p:nvSpPr>
            <p:cNvPr id="98" name="Freeform 405"/>
            <p:cNvSpPr>
              <a:spLocks/>
            </p:cNvSpPr>
            <p:nvPr/>
          </p:nvSpPr>
          <p:spPr bwMode="auto">
            <a:xfrm>
              <a:off x="-130852" y="2844786"/>
              <a:ext cx="1978069" cy="687458"/>
            </a:xfrm>
            <a:custGeom>
              <a:avLst/>
              <a:gdLst>
                <a:gd name="T0" fmla="*/ 2761 w 3359"/>
                <a:gd name="T1" fmla="*/ 0 h 1899"/>
                <a:gd name="T2" fmla="*/ 0 w 3359"/>
                <a:gd name="T3" fmla="*/ 0 h 1899"/>
                <a:gd name="T4" fmla="*/ 0 w 3359"/>
                <a:gd name="T5" fmla="*/ 1300 h 1899"/>
                <a:gd name="T6" fmla="*/ 0 w 3359"/>
                <a:gd name="T7" fmla="*/ 1332 h 1899"/>
                <a:gd name="T8" fmla="*/ 6 w 3359"/>
                <a:gd name="T9" fmla="*/ 1391 h 1899"/>
                <a:gd name="T10" fmla="*/ 26 w 3359"/>
                <a:gd name="T11" fmla="*/ 1479 h 1899"/>
                <a:gd name="T12" fmla="*/ 71 w 3359"/>
                <a:gd name="T13" fmla="*/ 1587 h 1899"/>
                <a:gd name="T14" fmla="*/ 136 w 3359"/>
                <a:gd name="T15" fmla="*/ 1681 h 1899"/>
                <a:gd name="T16" fmla="*/ 216 w 3359"/>
                <a:gd name="T17" fmla="*/ 1763 h 1899"/>
                <a:gd name="T18" fmla="*/ 312 w 3359"/>
                <a:gd name="T19" fmla="*/ 1828 h 1899"/>
                <a:gd name="T20" fmla="*/ 420 w 3359"/>
                <a:gd name="T21" fmla="*/ 1873 h 1899"/>
                <a:gd name="T22" fmla="*/ 507 w 3359"/>
                <a:gd name="T23" fmla="*/ 1893 h 1899"/>
                <a:gd name="T24" fmla="*/ 568 w 3359"/>
                <a:gd name="T25" fmla="*/ 1899 h 1899"/>
                <a:gd name="T26" fmla="*/ 599 w 3359"/>
                <a:gd name="T27" fmla="*/ 1899 h 1899"/>
                <a:gd name="T28" fmla="*/ 3359 w 3359"/>
                <a:gd name="T29" fmla="*/ 1899 h 1899"/>
                <a:gd name="T30" fmla="*/ 3359 w 3359"/>
                <a:gd name="T31" fmla="*/ 599 h 1899"/>
                <a:gd name="T32" fmla="*/ 3359 w 3359"/>
                <a:gd name="T33" fmla="*/ 569 h 1899"/>
                <a:gd name="T34" fmla="*/ 3353 w 3359"/>
                <a:gd name="T35" fmla="*/ 508 h 1899"/>
                <a:gd name="T36" fmla="*/ 3334 w 3359"/>
                <a:gd name="T37" fmla="*/ 422 h 1899"/>
                <a:gd name="T38" fmla="*/ 3288 w 3359"/>
                <a:gd name="T39" fmla="*/ 314 h 1899"/>
                <a:gd name="T40" fmla="*/ 3223 w 3359"/>
                <a:gd name="T41" fmla="*/ 218 h 1899"/>
                <a:gd name="T42" fmla="*/ 3143 w 3359"/>
                <a:gd name="T43" fmla="*/ 136 h 1899"/>
                <a:gd name="T44" fmla="*/ 3047 w 3359"/>
                <a:gd name="T45" fmla="*/ 72 h 1899"/>
                <a:gd name="T46" fmla="*/ 2939 w 3359"/>
                <a:gd name="T47" fmla="*/ 26 h 1899"/>
                <a:gd name="T48" fmla="*/ 2851 w 3359"/>
                <a:gd name="T49" fmla="*/ 7 h 1899"/>
                <a:gd name="T50" fmla="*/ 2792 w 3359"/>
                <a:gd name="T51" fmla="*/ 2 h 1899"/>
                <a:gd name="T52" fmla="*/ 2761 w 3359"/>
                <a:gd name="T53" fmla="*/ 0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59" h="1899">
                  <a:moveTo>
                    <a:pt x="2761" y="0"/>
                  </a:moveTo>
                  <a:lnTo>
                    <a:pt x="0" y="0"/>
                  </a:lnTo>
                  <a:lnTo>
                    <a:pt x="0" y="1300"/>
                  </a:lnTo>
                  <a:lnTo>
                    <a:pt x="0" y="1332"/>
                  </a:lnTo>
                  <a:lnTo>
                    <a:pt x="6" y="1391"/>
                  </a:lnTo>
                  <a:lnTo>
                    <a:pt x="26" y="1479"/>
                  </a:lnTo>
                  <a:lnTo>
                    <a:pt x="71" y="1587"/>
                  </a:lnTo>
                  <a:lnTo>
                    <a:pt x="136" y="1681"/>
                  </a:lnTo>
                  <a:lnTo>
                    <a:pt x="216" y="1763"/>
                  </a:lnTo>
                  <a:lnTo>
                    <a:pt x="312" y="1828"/>
                  </a:lnTo>
                  <a:lnTo>
                    <a:pt x="420" y="1873"/>
                  </a:lnTo>
                  <a:lnTo>
                    <a:pt x="507" y="1893"/>
                  </a:lnTo>
                  <a:lnTo>
                    <a:pt x="568" y="1899"/>
                  </a:lnTo>
                  <a:lnTo>
                    <a:pt x="599" y="1899"/>
                  </a:lnTo>
                  <a:lnTo>
                    <a:pt x="3359" y="1899"/>
                  </a:lnTo>
                  <a:lnTo>
                    <a:pt x="3359" y="599"/>
                  </a:lnTo>
                  <a:lnTo>
                    <a:pt x="3359" y="569"/>
                  </a:lnTo>
                  <a:lnTo>
                    <a:pt x="3353" y="508"/>
                  </a:lnTo>
                  <a:lnTo>
                    <a:pt x="3334" y="422"/>
                  </a:lnTo>
                  <a:lnTo>
                    <a:pt x="3288" y="314"/>
                  </a:lnTo>
                  <a:lnTo>
                    <a:pt x="3223" y="218"/>
                  </a:lnTo>
                  <a:lnTo>
                    <a:pt x="3143" y="136"/>
                  </a:lnTo>
                  <a:lnTo>
                    <a:pt x="3047" y="72"/>
                  </a:lnTo>
                  <a:lnTo>
                    <a:pt x="2939" y="26"/>
                  </a:lnTo>
                  <a:lnTo>
                    <a:pt x="2851" y="7"/>
                  </a:lnTo>
                  <a:lnTo>
                    <a:pt x="2792" y="2"/>
                  </a:lnTo>
                  <a:lnTo>
                    <a:pt x="2761" y="0"/>
                  </a:lnTo>
                  <a:close/>
                </a:path>
              </a:pathLst>
            </a:custGeom>
            <a:solidFill>
              <a:srgbClr val="AAC06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 dirty="0"/>
                <a:t>Lorem ipsum dolor sit amet cras</a:t>
              </a:r>
              <a:endParaRPr lang="en-US" dirty="0"/>
            </a:p>
          </p:txBody>
        </p:sp>
        <p:sp>
          <p:nvSpPr>
            <p:cNvPr id="99" name="Freeform 405"/>
            <p:cNvSpPr>
              <a:spLocks/>
            </p:cNvSpPr>
            <p:nvPr/>
          </p:nvSpPr>
          <p:spPr bwMode="auto">
            <a:xfrm>
              <a:off x="111561" y="3595096"/>
              <a:ext cx="1978069" cy="687458"/>
            </a:xfrm>
            <a:custGeom>
              <a:avLst/>
              <a:gdLst>
                <a:gd name="T0" fmla="*/ 2761 w 3359"/>
                <a:gd name="T1" fmla="*/ 0 h 1899"/>
                <a:gd name="T2" fmla="*/ 0 w 3359"/>
                <a:gd name="T3" fmla="*/ 0 h 1899"/>
                <a:gd name="T4" fmla="*/ 0 w 3359"/>
                <a:gd name="T5" fmla="*/ 1300 h 1899"/>
                <a:gd name="T6" fmla="*/ 0 w 3359"/>
                <a:gd name="T7" fmla="*/ 1332 h 1899"/>
                <a:gd name="T8" fmla="*/ 6 w 3359"/>
                <a:gd name="T9" fmla="*/ 1391 h 1899"/>
                <a:gd name="T10" fmla="*/ 26 w 3359"/>
                <a:gd name="T11" fmla="*/ 1479 h 1899"/>
                <a:gd name="T12" fmla="*/ 71 w 3359"/>
                <a:gd name="T13" fmla="*/ 1587 h 1899"/>
                <a:gd name="T14" fmla="*/ 136 w 3359"/>
                <a:gd name="T15" fmla="*/ 1681 h 1899"/>
                <a:gd name="T16" fmla="*/ 216 w 3359"/>
                <a:gd name="T17" fmla="*/ 1763 h 1899"/>
                <a:gd name="T18" fmla="*/ 312 w 3359"/>
                <a:gd name="T19" fmla="*/ 1828 h 1899"/>
                <a:gd name="T20" fmla="*/ 420 w 3359"/>
                <a:gd name="T21" fmla="*/ 1873 h 1899"/>
                <a:gd name="T22" fmla="*/ 507 w 3359"/>
                <a:gd name="T23" fmla="*/ 1893 h 1899"/>
                <a:gd name="T24" fmla="*/ 568 w 3359"/>
                <a:gd name="T25" fmla="*/ 1899 h 1899"/>
                <a:gd name="T26" fmla="*/ 599 w 3359"/>
                <a:gd name="T27" fmla="*/ 1899 h 1899"/>
                <a:gd name="T28" fmla="*/ 3359 w 3359"/>
                <a:gd name="T29" fmla="*/ 1899 h 1899"/>
                <a:gd name="T30" fmla="*/ 3359 w 3359"/>
                <a:gd name="T31" fmla="*/ 599 h 1899"/>
                <a:gd name="T32" fmla="*/ 3359 w 3359"/>
                <a:gd name="T33" fmla="*/ 569 h 1899"/>
                <a:gd name="T34" fmla="*/ 3353 w 3359"/>
                <a:gd name="T35" fmla="*/ 508 h 1899"/>
                <a:gd name="T36" fmla="*/ 3334 w 3359"/>
                <a:gd name="T37" fmla="*/ 422 h 1899"/>
                <a:gd name="T38" fmla="*/ 3288 w 3359"/>
                <a:gd name="T39" fmla="*/ 314 h 1899"/>
                <a:gd name="T40" fmla="*/ 3223 w 3359"/>
                <a:gd name="T41" fmla="*/ 218 h 1899"/>
                <a:gd name="T42" fmla="*/ 3143 w 3359"/>
                <a:gd name="T43" fmla="*/ 136 h 1899"/>
                <a:gd name="T44" fmla="*/ 3047 w 3359"/>
                <a:gd name="T45" fmla="*/ 72 h 1899"/>
                <a:gd name="T46" fmla="*/ 2939 w 3359"/>
                <a:gd name="T47" fmla="*/ 26 h 1899"/>
                <a:gd name="T48" fmla="*/ 2851 w 3359"/>
                <a:gd name="T49" fmla="*/ 7 h 1899"/>
                <a:gd name="T50" fmla="*/ 2792 w 3359"/>
                <a:gd name="T51" fmla="*/ 2 h 1899"/>
                <a:gd name="T52" fmla="*/ 2761 w 3359"/>
                <a:gd name="T53" fmla="*/ 0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59" h="1899">
                  <a:moveTo>
                    <a:pt x="2761" y="0"/>
                  </a:moveTo>
                  <a:lnTo>
                    <a:pt x="0" y="0"/>
                  </a:lnTo>
                  <a:lnTo>
                    <a:pt x="0" y="1300"/>
                  </a:lnTo>
                  <a:lnTo>
                    <a:pt x="0" y="1332"/>
                  </a:lnTo>
                  <a:lnTo>
                    <a:pt x="6" y="1391"/>
                  </a:lnTo>
                  <a:lnTo>
                    <a:pt x="26" y="1479"/>
                  </a:lnTo>
                  <a:lnTo>
                    <a:pt x="71" y="1587"/>
                  </a:lnTo>
                  <a:lnTo>
                    <a:pt x="136" y="1681"/>
                  </a:lnTo>
                  <a:lnTo>
                    <a:pt x="216" y="1763"/>
                  </a:lnTo>
                  <a:lnTo>
                    <a:pt x="312" y="1828"/>
                  </a:lnTo>
                  <a:lnTo>
                    <a:pt x="420" y="1873"/>
                  </a:lnTo>
                  <a:lnTo>
                    <a:pt x="507" y="1893"/>
                  </a:lnTo>
                  <a:lnTo>
                    <a:pt x="568" y="1899"/>
                  </a:lnTo>
                  <a:lnTo>
                    <a:pt x="599" y="1899"/>
                  </a:lnTo>
                  <a:lnTo>
                    <a:pt x="3359" y="1899"/>
                  </a:lnTo>
                  <a:lnTo>
                    <a:pt x="3359" y="599"/>
                  </a:lnTo>
                  <a:lnTo>
                    <a:pt x="3359" y="569"/>
                  </a:lnTo>
                  <a:lnTo>
                    <a:pt x="3353" y="508"/>
                  </a:lnTo>
                  <a:lnTo>
                    <a:pt x="3334" y="422"/>
                  </a:lnTo>
                  <a:lnTo>
                    <a:pt x="3288" y="314"/>
                  </a:lnTo>
                  <a:lnTo>
                    <a:pt x="3223" y="218"/>
                  </a:lnTo>
                  <a:lnTo>
                    <a:pt x="3143" y="136"/>
                  </a:lnTo>
                  <a:lnTo>
                    <a:pt x="3047" y="72"/>
                  </a:lnTo>
                  <a:lnTo>
                    <a:pt x="2939" y="26"/>
                  </a:lnTo>
                  <a:lnTo>
                    <a:pt x="2851" y="7"/>
                  </a:lnTo>
                  <a:lnTo>
                    <a:pt x="2792" y="2"/>
                  </a:lnTo>
                  <a:lnTo>
                    <a:pt x="2761" y="0"/>
                  </a:lnTo>
                  <a:close/>
                </a:path>
              </a:pathLst>
            </a:custGeom>
            <a:solidFill>
              <a:srgbClr val="CAD78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/>
                <a:t>Lorem ipsum dolor sit amet cras</a:t>
              </a:r>
              <a:endParaRPr lang="en-US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750752" y="1766609"/>
            <a:ext cx="3151131" cy="2938388"/>
            <a:chOff x="6129416" y="1766609"/>
            <a:chExt cx="3151131" cy="2938388"/>
          </a:xfrm>
        </p:grpSpPr>
        <p:sp>
          <p:nvSpPr>
            <p:cNvPr id="101" name="Freeform 100"/>
            <p:cNvSpPr/>
            <p:nvPr/>
          </p:nvSpPr>
          <p:spPr>
            <a:xfrm>
              <a:off x="6129416" y="1766609"/>
              <a:ext cx="1979461" cy="687458"/>
            </a:xfrm>
            <a:custGeom>
              <a:avLst/>
              <a:gdLst>
                <a:gd name="connsiteX0" fmla="*/ 386545 w 2171243"/>
                <a:gd name="connsiteY0" fmla="*/ 0 h 754063"/>
                <a:gd name="connsiteX1" fmla="*/ 2171243 w 2171243"/>
                <a:gd name="connsiteY1" fmla="*/ 0 h 754063"/>
                <a:gd name="connsiteX2" fmla="*/ 2171243 w 2171243"/>
                <a:gd name="connsiteY2" fmla="*/ 516210 h 754063"/>
                <a:gd name="connsiteX3" fmla="*/ 2171243 w 2171243"/>
                <a:gd name="connsiteY3" fmla="*/ 528916 h 754063"/>
                <a:gd name="connsiteX4" fmla="*/ 2167365 w 2171243"/>
                <a:gd name="connsiteY4" fmla="*/ 552344 h 754063"/>
                <a:gd name="connsiteX5" fmla="*/ 2154437 w 2171243"/>
                <a:gd name="connsiteY5" fmla="*/ 587288 h 754063"/>
                <a:gd name="connsiteX6" fmla="*/ 2125349 w 2171243"/>
                <a:gd name="connsiteY6" fmla="*/ 630173 h 754063"/>
                <a:gd name="connsiteX7" fmla="*/ 2083333 w 2171243"/>
                <a:gd name="connsiteY7" fmla="*/ 667499 h 754063"/>
                <a:gd name="connsiteX8" fmla="*/ 2031622 w 2171243"/>
                <a:gd name="connsiteY8" fmla="*/ 700060 h 754063"/>
                <a:gd name="connsiteX9" fmla="*/ 1969568 w 2171243"/>
                <a:gd name="connsiteY9" fmla="*/ 725870 h 754063"/>
                <a:gd name="connsiteX10" fmla="*/ 1899757 w 2171243"/>
                <a:gd name="connsiteY10" fmla="*/ 743739 h 754063"/>
                <a:gd name="connsiteX11" fmla="*/ 1843520 w 2171243"/>
                <a:gd name="connsiteY11" fmla="*/ 751681 h 754063"/>
                <a:gd name="connsiteX12" fmla="*/ 1804090 w 2171243"/>
                <a:gd name="connsiteY12" fmla="*/ 754063 h 754063"/>
                <a:gd name="connsiteX13" fmla="*/ 1784052 w 2171243"/>
                <a:gd name="connsiteY13" fmla="*/ 754063 h 754063"/>
                <a:gd name="connsiteX14" fmla="*/ 0 w 2171243"/>
                <a:gd name="connsiteY14" fmla="*/ 754063 h 754063"/>
                <a:gd name="connsiteX15" fmla="*/ 0 w 2171243"/>
                <a:gd name="connsiteY15" fmla="*/ 237854 h 754063"/>
                <a:gd name="connsiteX16" fmla="*/ 0 w 2171243"/>
                <a:gd name="connsiteY16" fmla="*/ 225941 h 754063"/>
                <a:gd name="connsiteX17" fmla="*/ 3878 w 2171243"/>
                <a:gd name="connsiteY17" fmla="*/ 201719 h 754063"/>
                <a:gd name="connsiteX18" fmla="*/ 16160 w 2171243"/>
                <a:gd name="connsiteY18" fmla="*/ 167570 h 754063"/>
                <a:gd name="connsiteX19" fmla="*/ 45894 w 2171243"/>
                <a:gd name="connsiteY19" fmla="*/ 124684 h 754063"/>
                <a:gd name="connsiteX20" fmla="*/ 87910 w 2171243"/>
                <a:gd name="connsiteY20" fmla="*/ 86564 h 754063"/>
                <a:gd name="connsiteX21" fmla="*/ 139622 w 2171243"/>
                <a:gd name="connsiteY21" fmla="*/ 54003 h 754063"/>
                <a:gd name="connsiteX22" fmla="*/ 201676 w 2171243"/>
                <a:gd name="connsiteY22" fmla="*/ 28590 h 754063"/>
                <a:gd name="connsiteX23" fmla="*/ 271486 w 2171243"/>
                <a:gd name="connsiteY23" fmla="*/ 10324 h 754063"/>
                <a:gd name="connsiteX24" fmla="*/ 328369 w 2171243"/>
                <a:gd name="connsiteY24" fmla="*/ 2780 h 754063"/>
                <a:gd name="connsiteX25" fmla="*/ 366506 w 2171243"/>
                <a:gd name="connsiteY25" fmla="*/ 794 h 754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171243" h="754063">
                  <a:moveTo>
                    <a:pt x="386545" y="0"/>
                  </a:moveTo>
                  <a:lnTo>
                    <a:pt x="2171243" y="0"/>
                  </a:lnTo>
                  <a:lnTo>
                    <a:pt x="2171243" y="516210"/>
                  </a:lnTo>
                  <a:lnTo>
                    <a:pt x="2171243" y="528916"/>
                  </a:lnTo>
                  <a:lnTo>
                    <a:pt x="2167365" y="552344"/>
                  </a:lnTo>
                  <a:lnTo>
                    <a:pt x="2154437" y="587288"/>
                  </a:lnTo>
                  <a:lnTo>
                    <a:pt x="2125349" y="630173"/>
                  </a:lnTo>
                  <a:lnTo>
                    <a:pt x="2083333" y="667499"/>
                  </a:lnTo>
                  <a:lnTo>
                    <a:pt x="2031622" y="700060"/>
                  </a:lnTo>
                  <a:lnTo>
                    <a:pt x="1969568" y="725870"/>
                  </a:lnTo>
                  <a:lnTo>
                    <a:pt x="1899757" y="743739"/>
                  </a:lnTo>
                  <a:lnTo>
                    <a:pt x="1843520" y="751681"/>
                  </a:lnTo>
                  <a:lnTo>
                    <a:pt x="1804090" y="754063"/>
                  </a:lnTo>
                  <a:lnTo>
                    <a:pt x="1784052" y="754063"/>
                  </a:lnTo>
                  <a:lnTo>
                    <a:pt x="0" y="754063"/>
                  </a:lnTo>
                  <a:lnTo>
                    <a:pt x="0" y="237854"/>
                  </a:lnTo>
                  <a:lnTo>
                    <a:pt x="0" y="225941"/>
                  </a:lnTo>
                  <a:lnTo>
                    <a:pt x="3878" y="201719"/>
                  </a:lnTo>
                  <a:lnTo>
                    <a:pt x="16160" y="167570"/>
                  </a:lnTo>
                  <a:lnTo>
                    <a:pt x="45894" y="124684"/>
                  </a:lnTo>
                  <a:lnTo>
                    <a:pt x="87910" y="86564"/>
                  </a:lnTo>
                  <a:lnTo>
                    <a:pt x="139622" y="54003"/>
                  </a:lnTo>
                  <a:lnTo>
                    <a:pt x="201676" y="28590"/>
                  </a:lnTo>
                  <a:lnTo>
                    <a:pt x="271486" y="10324"/>
                  </a:lnTo>
                  <a:lnTo>
                    <a:pt x="328369" y="2780"/>
                  </a:lnTo>
                  <a:lnTo>
                    <a:pt x="366506" y="794"/>
                  </a:lnTo>
                  <a:close/>
                </a:path>
              </a:pathLst>
            </a:custGeom>
            <a:solidFill>
              <a:srgbClr val="628D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>
                  <a:solidFill>
                    <a:schemeClr val="bg1">
                      <a:lumMod val="95000"/>
                    </a:schemeClr>
                  </a:solidFill>
                </a:rPr>
                <a:t>Lorem ipsum dolor sit amet cras</a:t>
              </a:r>
              <a:endParaRPr 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047538" y="2516919"/>
              <a:ext cx="1979461" cy="687458"/>
            </a:xfrm>
            <a:custGeom>
              <a:avLst/>
              <a:gdLst>
                <a:gd name="connsiteX0" fmla="*/ 386545 w 2171243"/>
                <a:gd name="connsiteY0" fmla="*/ 0 h 754063"/>
                <a:gd name="connsiteX1" fmla="*/ 2171243 w 2171243"/>
                <a:gd name="connsiteY1" fmla="*/ 0 h 754063"/>
                <a:gd name="connsiteX2" fmla="*/ 2171243 w 2171243"/>
                <a:gd name="connsiteY2" fmla="*/ 516210 h 754063"/>
                <a:gd name="connsiteX3" fmla="*/ 2171243 w 2171243"/>
                <a:gd name="connsiteY3" fmla="*/ 528916 h 754063"/>
                <a:gd name="connsiteX4" fmla="*/ 2167365 w 2171243"/>
                <a:gd name="connsiteY4" fmla="*/ 552344 h 754063"/>
                <a:gd name="connsiteX5" fmla="*/ 2154437 w 2171243"/>
                <a:gd name="connsiteY5" fmla="*/ 587288 h 754063"/>
                <a:gd name="connsiteX6" fmla="*/ 2125349 w 2171243"/>
                <a:gd name="connsiteY6" fmla="*/ 630173 h 754063"/>
                <a:gd name="connsiteX7" fmla="*/ 2083333 w 2171243"/>
                <a:gd name="connsiteY7" fmla="*/ 667499 h 754063"/>
                <a:gd name="connsiteX8" fmla="*/ 2031622 w 2171243"/>
                <a:gd name="connsiteY8" fmla="*/ 700060 h 754063"/>
                <a:gd name="connsiteX9" fmla="*/ 1969568 w 2171243"/>
                <a:gd name="connsiteY9" fmla="*/ 725870 h 754063"/>
                <a:gd name="connsiteX10" fmla="*/ 1899757 w 2171243"/>
                <a:gd name="connsiteY10" fmla="*/ 743739 h 754063"/>
                <a:gd name="connsiteX11" fmla="*/ 1843520 w 2171243"/>
                <a:gd name="connsiteY11" fmla="*/ 751681 h 754063"/>
                <a:gd name="connsiteX12" fmla="*/ 1804090 w 2171243"/>
                <a:gd name="connsiteY12" fmla="*/ 754063 h 754063"/>
                <a:gd name="connsiteX13" fmla="*/ 1784052 w 2171243"/>
                <a:gd name="connsiteY13" fmla="*/ 754063 h 754063"/>
                <a:gd name="connsiteX14" fmla="*/ 0 w 2171243"/>
                <a:gd name="connsiteY14" fmla="*/ 754063 h 754063"/>
                <a:gd name="connsiteX15" fmla="*/ 0 w 2171243"/>
                <a:gd name="connsiteY15" fmla="*/ 237854 h 754063"/>
                <a:gd name="connsiteX16" fmla="*/ 0 w 2171243"/>
                <a:gd name="connsiteY16" fmla="*/ 225941 h 754063"/>
                <a:gd name="connsiteX17" fmla="*/ 3878 w 2171243"/>
                <a:gd name="connsiteY17" fmla="*/ 201719 h 754063"/>
                <a:gd name="connsiteX18" fmla="*/ 16160 w 2171243"/>
                <a:gd name="connsiteY18" fmla="*/ 167570 h 754063"/>
                <a:gd name="connsiteX19" fmla="*/ 45894 w 2171243"/>
                <a:gd name="connsiteY19" fmla="*/ 124685 h 754063"/>
                <a:gd name="connsiteX20" fmla="*/ 87910 w 2171243"/>
                <a:gd name="connsiteY20" fmla="*/ 86564 h 754063"/>
                <a:gd name="connsiteX21" fmla="*/ 139621 w 2171243"/>
                <a:gd name="connsiteY21" fmla="*/ 54004 h 754063"/>
                <a:gd name="connsiteX22" fmla="*/ 201675 w 2171243"/>
                <a:gd name="connsiteY22" fmla="*/ 28590 h 754063"/>
                <a:gd name="connsiteX23" fmla="*/ 271486 w 2171243"/>
                <a:gd name="connsiteY23" fmla="*/ 10324 h 754063"/>
                <a:gd name="connsiteX24" fmla="*/ 328369 w 2171243"/>
                <a:gd name="connsiteY24" fmla="*/ 2780 h 754063"/>
                <a:gd name="connsiteX25" fmla="*/ 366506 w 2171243"/>
                <a:gd name="connsiteY25" fmla="*/ 794 h 754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171243" h="754063">
                  <a:moveTo>
                    <a:pt x="386545" y="0"/>
                  </a:moveTo>
                  <a:lnTo>
                    <a:pt x="2171243" y="0"/>
                  </a:lnTo>
                  <a:lnTo>
                    <a:pt x="2171243" y="516210"/>
                  </a:lnTo>
                  <a:lnTo>
                    <a:pt x="2171243" y="528916"/>
                  </a:lnTo>
                  <a:lnTo>
                    <a:pt x="2167365" y="552344"/>
                  </a:lnTo>
                  <a:lnTo>
                    <a:pt x="2154437" y="587288"/>
                  </a:lnTo>
                  <a:lnTo>
                    <a:pt x="2125349" y="630173"/>
                  </a:lnTo>
                  <a:lnTo>
                    <a:pt x="2083333" y="667499"/>
                  </a:lnTo>
                  <a:lnTo>
                    <a:pt x="2031622" y="700060"/>
                  </a:lnTo>
                  <a:lnTo>
                    <a:pt x="1969568" y="725870"/>
                  </a:lnTo>
                  <a:lnTo>
                    <a:pt x="1899757" y="743739"/>
                  </a:lnTo>
                  <a:lnTo>
                    <a:pt x="1843520" y="751681"/>
                  </a:lnTo>
                  <a:lnTo>
                    <a:pt x="1804090" y="754063"/>
                  </a:lnTo>
                  <a:lnTo>
                    <a:pt x="1784052" y="754063"/>
                  </a:lnTo>
                  <a:lnTo>
                    <a:pt x="0" y="754063"/>
                  </a:lnTo>
                  <a:lnTo>
                    <a:pt x="0" y="237854"/>
                  </a:lnTo>
                  <a:lnTo>
                    <a:pt x="0" y="225941"/>
                  </a:lnTo>
                  <a:lnTo>
                    <a:pt x="3878" y="201719"/>
                  </a:lnTo>
                  <a:lnTo>
                    <a:pt x="16160" y="167570"/>
                  </a:lnTo>
                  <a:lnTo>
                    <a:pt x="45894" y="124685"/>
                  </a:lnTo>
                  <a:lnTo>
                    <a:pt x="87910" y="86564"/>
                  </a:lnTo>
                  <a:lnTo>
                    <a:pt x="139621" y="54004"/>
                  </a:lnTo>
                  <a:lnTo>
                    <a:pt x="201675" y="28590"/>
                  </a:lnTo>
                  <a:lnTo>
                    <a:pt x="271486" y="10324"/>
                  </a:lnTo>
                  <a:lnTo>
                    <a:pt x="328369" y="2780"/>
                  </a:lnTo>
                  <a:lnTo>
                    <a:pt x="366506" y="794"/>
                  </a:lnTo>
                  <a:close/>
                </a:path>
              </a:pathLst>
            </a:custGeom>
            <a:solidFill>
              <a:srgbClr val="99B4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 dirty="0"/>
                <a:t>Lorem ipsum dolor sit amet cras</a:t>
              </a:r>
              <a:endParaRPr lang="en-US" dirty="0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301086" y="3267229"/>
              <a:ext cx="1979461" cy="687458"/>
            </a:xfrm>
            <a:custGeom>
              <a:avLst/>
              <a:gdLst>
                <a:gd name="connsiteX0" fmla="*/ 386545 w 2171243"/>
                <a:gd name="connsiteY0" fmla="*/ 0 h 754063"/>
                <a:gd name="connsiteX1" fmla="*/ 2171243 w 2171243"/>
                <a:gd name="connsiteY1" fmla="*/ 0 h 754063"/>
                <a:gd name="connsiteX2" fmla="*/ 2171243 w 2171243"/>
                <a:gd name="connsiteY2" fmla="*/ 516210 h 754063"/>
                <a:gd name="connsiteX3" fmla="*/ 2171243 w 2171243"/>
                <a:gd name="connsiteY3" fmla="*/ 528916 h 754063"/>
                <a:gd name="connsiteX4" fmla="*/ 2167365 w 2171243"/>
                <a:gd name="connsiteY4" fmla="*/ 552344 h 754063"/>
                <a:gd name="connsiteX5" fmla="*/ 2154437 w 2171243"/>
                <a:gd name="connsiteY5" fmla="*/ 587288 h 754063"/>
                <a:gd name="connsiteX6" fmla="*/ 2125349 w 2171243"/>
                <a:gd name="connsiteY6" fmla="*/ 630173 h 754063"/>
                <a:gd name="connsiteX7" fmla="*/ 2083333 w 2171243"/>
                <a:gd name="connsiteY7" fmla="*/ 667499 h 754063"/>
                <a:gd name="connsiteX8" fmla="*/ 2031622 w 2171243"/>
                <a:gd name="connsiteY8" fmla="*/ 700060 h 754063"/>
                <a:gd name="connsiteX9" fmla="*/ 1969568 w 2171243"/>
                <a:gd name="connsiteY9" fmla="*/ 725870 h 754063"/>
                <a:gd name="connsiteX10" fmla="*/ 1899757 w 2171243"/>
                <a:gd name="connsiteY10" fmla="*/ 743739 h 754063"/>
                <a:gd name="connsiteX11" fmla="*/ 1843520 w 2171243"/>
                <a:gd name="connsiteY11" fmla="*/ 751681 h 754063"/>
                <a:gd name="connsiteX12" fmla="*/ 1804090 w 2171243"/>
                <a:gd name="connsiteY12" fmla="*/ 754063 h 754063"/>
                <a:gd name="connsiteX13" fmla="*/ 1784052 w 2171243"/>
                <a:gd name="connsiteY13" fmla="*/ 754063 h 754063"/>
                <a:gd name="connsiteX14" fmla="*/ 0 w 2171243"/>
                <a:gd name="connsiteY14" fmla="*/ 754063 h 754063"/>
                <a:gd name="connsiteX15" fmla="*/ 0 w 2171243"/>
                <a:gd name="connsiteY15" fmla="*/ 237854 h 754063"/>
                <a:gd name="connsiteX16" fmla="*/ 0 w 2171243"/>
                <a:gd name="connsiteY16" fmla="*/ 225941 h 754063"/>
                <a:gd name="connsiteX17" fmla="*/ 3878 w 2171243"/>
                <a:gd name="connsiteY17" fmla="*/ 201719 h 754063"/>
                <a:gd name="connsiteX18" fmla="*/ 16160 w 2171243"/>
                <a:gd name="connsiteY18" fmla="*/ 167570 h 754063"/>
                <a:gd name="connsiteX19" fmla="*/ 45894 w 2171243"/>
                <a:gd name="connsiteY19" fmla="*/ 124685 h 754063"/>
                <a:gd name="connsiteX20" fmla="*/ 87910 w 2171243"/>
                <a:gd name="connsiteY20" fmla="*/ 86564 h 754063"/>
                <a:gd name="connsiteX21" fmla="*/ 139621 w 2171243"/>
                <a:gd name="connsiteY21" fmla="*/ 54004 h 754063"/>
                <a:gd name="connsiteX22" fmla="*/ 201675 w 2171243"/>
                <a:gd name="connsiteY22" fmla="*/ 28590 h 754063"/>
                <a:gd name="connsiteX23" fmla="*/ 271486 w 2171243"/>
                <a:gd name="connsiteY23" fmla="*/ 10324 h 754063"/>
                <a:gd name="connsiteX24" fmla="*/ 328369 w 2171243"/>
                <a:gd name="connsiteY24" fmla="*/ 2780 h 754063"/>
                <a:gd name="connsiteX25" fmla="*/ 366506 w 2171243"/>
                <a:gd name="connsiteY25" fmla="*/ 794 h 754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171243" h="754063">
                  <a:moveTo>
                    <a:pt x="386545" y="0"/>
                  </a:moveTo>
                  <a:lnTo>
                    <a:pt x="2171243" y="0"/>
                  </a:lnTo>
                  <a:lnTo>
                    <a:pt x="2171243" y="516210"/>
                  </a:lnTo>
                  <a:lnTo>
                    <a:pt x="2171243" y="528916"/>
                  </a:lnTo>
                  <a:lnTo>
                    <a:pt x="2167365" y="552344"/>
                  </a:lnTo>
                  <a:lnTo>
                    <a:pt x="2154437" y="587288"/>
                  </a:lnTo>
                  <a:lnTo>
                    <a:pt x="2125349" y="630173"/>
                  </a:lnTo>
                  <a:lnTo>
                    <a:pt x="2083333" y="667499"/>
                  </a:lnTo>
                  <a:lnTo>
                    <a:pt x="2031622" y="700060"/>
                  </a:lnTo>
                  <a:lnTo>
                    <a:pt x="1969568" y="725870"/>
                  </a:lnTo>
                  <a:lnTo>
                    <a:pt x="1899757" y="743739"/>
                  </a:lnTo>
                  <a:lnTo>
                    <a:pt x="1843520" y="751681"/>
                  </a:lnTo>
                  <a:lnTo>
                    <a:pt x="1804090" y="754063"/>
                  </a:lnTo>
                  <a:lnTo>
                    <a:pt x="1784052" y="754063"/>
                  </a:lnTo>
                  <a:lnTo>
                    <a:pt x="0" y="754063"/>
                  </a:lnTo>
                  <a:lnTo>
                    <a:pt x="0" y="237854"/>
                  </a:lnTo>
                  <a:lnTo>
                    <a:pt x="0" y="225941"/>
                  </a:lnTo>
                  <a:lnTo>
                    <a:pt x="3878" y="201719"/>
                  </a:lnTo>
                  <a:lnTo>
                    <a:pt x="16160" y="167570"/>
                  </a:lnTo>
                  <a:lnTo>
                    <a:pt x="45894" y="124685"/>
                  </a:lnTo>
                  <a:lnTo>
                    <a:pt x="87910" y="86564"/>
                  </a:lnTo>
                  <a:lnTo>
                    <a:pt x="139621" y="54004"/>
                  </a:lnTo>
                  <a:lnTo>
                    <a:pt x="201675" y="28590"/>
                  </a:lnTo>
                  <a:lnTo>
                    <a:pt x="271486" y="10324"/>
                  </a:lnTo>
                  <a:lnTo>
                    <a:pt x="328369" y="2780"/>
                  </a:lnTo>
                  <a:lnTo>
                    <a:pt x="366506" y="794"/>
                  </a:lnTo>
                  <a:close/>
                </a:path>
              </a:pathLst>
            </a:custGeom>
            <a:solidFill>
              <a:srgbClr val="BECF7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/>
                <a:t>Lorem ipsum dolor sit amet cras</a:t>
              </a:r>
              <a:endParaRPr lang="en-US" dirty="0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058501" y="4017539"/>
              <a:ext cx="1979461" cy="687458"/>
            </a:xfrm>
            <a:custGeom>
              <a:avLst/>
              <a:gdLst>
                <a:gd name="connsiteX0" fmla="*/ 386545 w 2171243"/>
                <a:gd name="connsiteY0" fmla="*/ 0 h 754063"/>
                <a:gd name="connsiteX1" fmla="*/ 2171243 w 2171243"/>
                <a:gd name="connsiteY1" fmla="*/ 0 h 754063"/>
                <a:gd name="connsiteX2" fmla="*/ 2171243 w 2171243"/>
                <a:gd name="connsiteY2" fmla="*/ 516210 h 754063"/>
                <a:gd name="connsiteX3" fmla="*/ 2171243 w 2171243"/>
                <a:gd name="connsiteY3" fmla="*/ 528916 h 754063"/>
                <a:gd name="connsiteX4" fmla="*/ 2167365 w 2171243"/>
                <a:gd name="connsiteY4" fmla="*/ 552344 h 754063"/>
                <a:gd name="connsiteX5" fmla="*/ 2154437 w 2171243"/>
                <a:gd name="connsiteY5" fmla="*/ 587288 h 754063"/>
                <a:gd name="connsiteX6" fmla="*/ 2125349 w 2171243"/>
                <a:gd name="connsiteY6" fmla="*/ 630173 h 754063"/>
                <a:gd name="connsiteX7" fmla="*/ 2083333 w 2171243"/>
                <a:gd name="connsiteY7" fmla="*/ 667499 h 754063"/>
                <a:gd name="connsiteX8" fmla="*/ 2031622 w 2171243"/>
                <a:gd name="connsiteY8" fmla="*/ 700060 h 754063"/>
                <a:gd name="connsiteX9" fmla="*/ 1969568 w 2171243"/>
                <a:gd name="connsiteY9" fmla="*/ 725870 h 754063"/>
                <a:gd name="connsiteX10" fmla="*/ 1899757 w 2171243"/>
                <a:gd name="connsiteY10" fmla="*/ 743739 h 754063"/>
                <a:gd name="connsiteX11" fmla="*/ 1843520 w 2171243"/>
                <a:gd name="connsiteY11" fmla="*/ 751681 h 754063"/>
                <a:gd name="connsiteX12" fmla="*/ 1804090 w 2171243"/>
                <a:gd name="connsiteY12" fmla="*/ 754063 h 754063"/>
                <a:gd name="connsiteX13" fmla="*/ 1784052 w 2171243"/>
                <a:gd name="connsiteY13" fmla="*/ 754063 h 754063"/>
                <a:gd name="connsiteX14" fmla="*/ 0 w 2171243"/>
                <a:gd name="connsiteY14" fmla="*/ 754063 h 754063"/>
                <a:gd name="connsiteX15" fmla="*/ 0 w 2171243"/>
                <a:gd name="connsiteY15" fmla="*/ 237854 h 754063"/>
                <a:gd name="connsiteX16" fmla="*/ 0 w 2171243"/>
                <a:gd name="connsiteY16" fmla="*/ 225941 h 754063"/>
                <a:gd name="connsiteX17" fmla="*/ 3878 w 2171243"/>
                <a:gd name="connsiteY17" fmla="*/ 201719 h 754063"/>
                <a:gd name="connsiteX18" fmla="*/ 16160 w 2171243"/>
                <a:gd name="connsiteY18" fmla="*/ 167570 h 754063"/>
                <a:gd name="connsiteX19" fmla="*/ 45894 w 2171243"/>
                <a:gd name="connsiteY19" fmla="*/ 124685 h 754063"/>
                <a:gd name="connsiteX20" fmla="*/ 87910 w 2171243"/>
                <a:gd name="connsiteY20" fmla="*/ 86564 h 754063"/>
                <a:gd name="connsiteX21" fmla="*/ 139621 w 2171243"/>
                <a:gd name="connsiteY21" fmla="*/ 54004 h 754063"/>
                <a:gd name="connsiteX22" fmla="*/ 201675 w 2171243"/>
                <a:gd name="connsiteY22" fmla="*/ 28590 h 754063"/>
                <a:gd name="connsiteX23" fmla="*/ 271486 w 2171243"/>
                <a:gd name="connsiteY23" fmla="*/ 10324 h 754063"/>
                <a:gd name="connsiteX24" fmla="*/ 328369 w 2171243"/>
                <a:gd name="connsiteY24" fmla="*/ 2780 h 754063"/>
                <a:gd name="connsiteX25" fmla="*/ 366506 w 2171243"/>
                <a:gd name="connsiteY25" fmla="*/ 794 h 754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171243" h="754063">
                  <a:moveTo>
                    <a:pt x="386545" y="0"/>
                  </a:moveTo>
                  <a:lnTo>
                    <a:pt x="2171243" y="0"/>
                  </a:lnTo>
                  <a:lnTo>
                    <a:pt x="2171243" y="516210"/>
                  </a:lnTo>
                  <a:lnTo>
                    <a:pt x="2171243" y="528916"/>
                  </a:lnTo>
                  <a:lnTo>
                    <a:pt x="2167365" y="552344"/>
                  </a:lnTo>
                  <a:lnTo>
                    <a:pt x="2154437" y="587288"/>
                  </a:lnTo>
                  <a:lnTo>
                    <a:pt x="2125349" y="630173"/>
                  </a:lnTo>
                  <a:lnTo>
                    <a:pt x="2083333" y="667499"/>
                  </a:lnTo>
                  <a:lnTo>
                    <a:pt x="2031622" y="700060"/>
                  </a:lnTo>
                  <a:lnTo>
                    <a:pt x="1969568" y="725870"/>
                  </a:lnTo>
                  <a:lnTo>
                    <a:pt x="1899757" y="743739"/>
                  </a:lnTo>
                  <a:lnTo>
                    <a:pt x="1843520" y="751681"/>
                  </a:lnTo>
                  <a:lnTo>
                    <a:pt x="1804090" y="754063"/>
                  </a:lnTo>
                  <a:lnTo>
                    <a:pt x="1784052" y="754063"/>
                  </a:lnTo>
                  <a:lnTo>
                    <a:pt x="0" y="754063"/>
                  </a:lnTo>
                  <a:lnTo>
                    <a:pt x="0" y="237854"/>
                  </a:lnTo>
                  <a:lnTo>
                    <a:pt x="0" y="225941"/>
                  </a:lnTo>
                  <a:lnTo>
                    <a:pt x="3878" y="201719"/>
                  </a:lnTo>
                  <a:lnTo>
                    <a:pt x="16160" y="167570"/>
                  </a:lnTo>
                  <a:lnTo>
                    <a:pt x="45894" y="124685"/>
                  </a:lnTo>
                  <a:lnTo>
                    <a:pt x="87910" y="86564"/>
                  </a:lnTo>
                  <a:lnTo>
                    <a:pt x="139621" y="54004"/>
                  </a:lnTo>
                  <a:lnTo>
                    <a:pt x="201675" y="28590"/>
                  </a:lnTo>
                  <a:lnTo>
                    <a:pt x="271486" y="10324"/>
                  </a:lnTo>
                  <a:lnTo>
                    <a:pt x="328369" y="2780"/>
                  </a:lnTo>
                  <a:lnTo>
                    <a:pt x="366506" y="794"/>
                  </a:lnTo>
                  <a:close/>
                </a:path>
              </a:pathLst>
            </a:custGeom>
            <a:solidFill>
              <a:srgbClr val="D7DFA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/>
                <a:t>Lorem ipsum dolor sit amet cras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1251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Pot Plant - Infographics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815435" y="164711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ECA00"/>
                </a:solidFill>
              </a:rPr>
              <a:t>01</a:t>
            </a:r>
            <a:endParaRPr lang="en-US" sz="2400" b="1" dirty="0">
              <a:solidFill>
                <a:srgbClr val="AECA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15435" y="239531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ECA00"/>
                </a:solidFill>
              </a:rPr>
              <a:t>03</a:t>
            </a:r>
            <a:endParaRPr lang="en-US" sz="2400" b="1" dirty="0">
              <a:solidFill>
                <a:srgbClr val="AECA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5435" y="314352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ECA00"/>
                </a:solidFill>
              </a:rPr>
              <a:t>05</a:t>
            </a:r>
            <a:endParaRPr lang="en-US" sz="2400" b="1" dirty="0">
              <a:solidFill>
                <a:srgbClr val="AECA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15435" y="389173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ECA00"/>
                </a:solidFill>
              </a:rPr>
              <a:t>07</a:t>
            </a:r>
            <a:endParaRPr lang="en-US" sz="2400" b="1" dirty="0">
              <a:solidFill>
                <a:srgbClr val="AECA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70411" y="206955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ECA00"/>
                </a:solidFill>
              </a:rPr>
              <a:t>02</a:t>
            </a:r>
            <a:endParaRPr lang="en-US" sz="2400" b="1" dirty="0">
              <a:solidFill>
                <a:srgbClr val="AECA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70411" y="281776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ECA00"/>
                </a:solidFill>
              </a:rPr>
              <a:t>04</a:t>
            </a:r>
            <a:endParaRPr lang="en-US" sz="2400" b="1" dirty="0">
              <a:solidFill>
                <a:srgbClr val="AECA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70411" y="356597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ECA00"/>
                </a:solidFill>
              </a:rPr>
              <a:t>06</a:t>
            </a:r>
            <a:endParaRPr lang="en-US" sz="2400" b="1" dirty="0">
              <a:solidFill>
                <a:srgbClr val="AECA00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447617" y="1637875"/>
            <a:ext cx="6252248" cy="3979366"/>
            <a:chOff x="2968769" y="1637875"/>
            <a:chExt cx="6252248" cy="3979366"/>
          </a:xfrm>
          <a:gradFill>
            <a:gsLst>
              <a:gs pos="0">
                <a:srgbClr val="AECA00"/>
              </a:gs>
              <a:gs pos="94000">
                <a:srgbClr val="232930"/>
              </a:gs>
            </a:gsLst>
            <a:lin ang="5400000" scaled="1"/>
          </a:gradFill>
        </p:grpSpPr>
        <p:sp>
          <p:nvSpPr>
            <p:cNvPr id="50" name="Freeform 49"/>
            <p:cNvSpPr>
              <a:spLocks/>
            </p:cNvSpPr>
            <p:nvPr/>
          </p:nvSpPr>
          <p:spPr bwMode="auto">
            <a:xfrm rot="5400000">
              <a:off x="3201780" y="2575711"/>
              <a:ext cx="3751346" cy="1875674"/>
            </a:xfrm>
            <a:custGeom>
              <a:avLst/>
              <a:gdLst>
                <a:gd name="connsiteX0" fmla="*/ 0 w 4114800"/>
                <a:gd name="connsiteY0" fmla="*/ 2057401 h 2057401"/>
                <a:gd name="connsiteX1" fmla="*/ 0 w 4114800"/>
                <a:gd name="connsiteY1" fmla="*/ 439040 h 2057401"/>
                <a:gd name="connsiteX2" fmla="*/ 1432 w 4114800"/>
                <a:gd name="connsiteY2" fmla="*/ 416873 h 2057401"/>
                <a:gd name="connsiteX3" fmla="*/ 5725 w 4114800"/>
                <a:gd name="connsiteY3" fmla="*/ 372540 h 2057401"/>
                <a:gd name="connsiteX4" fmla="*/ 20039 w 4114800"/>
                <a:gd name="connsiteY4" fmla="*/ 308901 h 2057401"/>
                <a:gd name="connsiteX5" fmla="*/ 52959 w 4114800"/>
                <a:gd name="connsiteY5" fmla="*/ 230246 h 2057401"/>
                <a:gd name="connsiteX6" fmla="*/ 100193 w 4114800"/>
                <a:gd name="connsiteY6" fmla="*/ 159456 h 2057401"/>
                <a:gd name="connsiteX7" fmla="*/ 129535 w 4114800"/>
                <a:gd name="connsiteY7" fmla="*/ 128709 h 2057401"/>
                <a:gd name="connsiteX8" fmla="*/ 159593 w 4114800"/>
                <a:gd name="connsiteY8" fmla="*/ 100107 h 2057401"/>
                <a:gd name="connsiteX9" fmla="*/ 230444 w 4114800"/>
                <a:gd name="connsiteY9" fmla="*/ 52914 h 2057401"/>
                <a:gd name="connsiteX10" fmla="*/ 309167 w 4114800"/>
                <a:gd name="connsiteY10" fmla="*/ 19307 h 2057401"/>
                <a:gd name="connsiteX11" fmla="*/ 372861 w 4114800"/>
                <a:gd name="connsiteY11" fmla="*/ 5006 h 2057401"/>
                <a:gd name="connsiteX12" fmla="*/ 417947 w 4114800"/>
                <a:gd name="connsiteY12" fmla="*/ 0 h 2057401"/>
                <a:gd name="connsiteX13" fmla="*/ 440849 w 4114800"/>
                <a:gd name="connsiteY13" fmla="*/ 0 h 2057401"/>
                <a:gd name="connsiteX14" fmla="*/ 4114800 w 4114800"/>
                <a:gd name="connsiteY14" fmla="*/ 0 h 2057401"/>
                <a:gd name="connsiteX15" fmla="*/ 4114800 w 4114800"/>
                <a:gd name="connsiteY15" fmla="*/ 92957 h 2057401"/>
                <a:gd name="connsiteX16" fmla="*/ 440849 w 4114800"/>
                <a:gd name="connsiteY16" fmla="*/ 92957 h 2057401"/>
                <a:gd name="connsiteX17" fmla="*/ 404350 w 4114800"/>
                <a:gd name="connsiteY17" fmla="*/ 93671 h 2057401"/>
                <a:gd name="connsiteX18" fmla="*/ 337078 w 4114800"/>
                <a:gd name="connsiteY18" fmla="*/ 107258 h 2057401"/>
                <a:gd name="connsiteX19" fmla="*/ 274815 w 4114800"/>
                <a:gd name="connsiteY19" fmla="*/ 134429 h 2057401"/>
                <a:gd name="connsiteX20" fmla="*/ 218993 w 4114800"/>
                <a:gd name="connsiteY20" fmla="*/ 171612 h 2057401"/>
                <a:gd name="connsiteX21" fmla="*/ 195376 w 4114800"/>
                <a:gd name="connsiteY21" fmla="*/ 194493 h 2057401"/>
                <a:gd name="connsiteX22" fmla="*/ 171759 w 4114800"/>
                <a:gd name="connsiteY22" fmla="*/ 218805 h 2057401"/>
                <a:gd name="connsiteX23" fmla="*/ 134545 w 4114800"/>
                <a:gd name="connsiteY23" fmla="*/ 274579 h 2057401"/>
                <a:gd name="connsiteX24" fmla="*/ 108781 w 4114800"/>
                <a:gd name="connsiteY24" fmla="*/ 336788 h 2057401"/>
                <a:gd name="connsiteX25" fmla="*/ 95184 w 4114800"/>
                <a:gd name="connsiteY25" fmla="*/ 404003 h 2057401"/>
                <a:gd name="connsiteX26" fmla="*/ 93037 w 4114800"/>
                <a:gd name="connsiteY26" fmla="*/ 439040 h 2057401"/>
                <a:gd name="connsiteX27" fmla="*/ 93003 w 4114800"/>
                <a:gd name="connsiteY27" fmla="*/ 2057401 h 205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14800" h="2057401">
                  <a:moveTo>
                    <a:pt x="0" y="2057401"/>
                  </a:moveTo>
                  <a:lnTo>
                    <a:pt x="0" y="439040"/>
                  </a:lnTo>
                  <a:lnTo>
                    <a:pt x="1432" y="416873"/>
                  </a:lnTo>
                  <a:lnTo>
                    <a:pt x="5725" y="372540"/>
                  </a:lnTo>
                  <a:lnTo>
                    <a:pt x="20039" y="308901"/>
                  </a:lnTo>
                  <a:lnTo>
                    <a:pt x="52959" y="230246"/>
                  </a:lnTo>
                  <a:lnTo>
                    <a:pt x="100193" y="159456"/>
                  </a:lnTo>
                  <a:lnTo>
                    <a:pt x="129535" y="128709"/>
                  </a:lnTo>
                  <a:lnTo>
                    <a:pt x="159593" y="100107"/>
                  </a:lnTo>
                  <a:lnTo>
                    <a:pt x="230444" y="52914"/>
                  </a:lnTo>
                  <a:lnTo>
                    <a:pt x="309167" y="19307"/>
                  </a:lnTo>
                  <a:lnTo>
                    <a:pt x="372861" y="5006"/>
                  </a:lnTo>
                  <a:lnTo>
                    <a:pt x="417947" y="0"/>
                  </a:lnTo>
                  <a:lnTo>
                    <a:pt x="440849" y="0"/>
                  </a:lnTo>
                  <a:lnTo>
                    <a:pt x="4114800" y="0"/>
                  </a:lnTo>
                  <a:lnTo>
                    <a:pt x="4114800" y="92957"/>
                  </a:lnTo>
                  <a:lnTo>
                    <a:pt x="440849" y="92957"/>
                  </a:lnTo>
                  <a:lnTo>
                    <a:pt x="404350" y="93671"/>
                  </a:lnTo>
                  <a:lnTo>
                    <a:pt x="337078" y="107258"/>
                  </a:lnTo>
                  <a:lnTo>
                    <a:pt x="274815" y="134429"/>
                  </a:lnTo>
                  <a:lnTo>
                    <a:pt x="218993" y="171612"/>
                  </a:lnTo>
                  <a:lnTo>
                    <a:pt x="195376" y="194493"/>
                  </a:lnTo>
                  <a:lnTo>
                    <a:pt x="171759" y="218805"/>
                  </a:lnTo>
                  <a:lnTo>
                    <a:pt x="134545" y="274579"/>
                  </a:lnTo>
                  <a:lnTo>
                    <a:pt x="108781" y="336788"/>
                  </a:lnTo>
                  <a:lnTo>
                    <a:pt x="95184" y="404003"/>
                  </a:lnTo>
                  <a:lnTo>
                    <a:pt x="93037" y="439040"/>
                  </a:lnTo>
                  <a:lnTo>
                    <a:pt x="93003" y="20574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 rot="5400000">
              <a:off x="2999123" y="2601074"/>
              <a:ext cx="3228228" cy="2804105"/>
            </a:xfrm>
            <a:custGeom>
              <a:avLst/>
              <a:gdLst>
                <a:gd name="connsiteX0" fmla="*/ 0 w 3228228"/>
                <a:gd name="connsiteY0" fmla="*/ 2804105 h 2804105"/>
                <a:gd name="connsiteX1" fmla="*/ 0 w 3228228"/>
                <a:gd name="connsiteY1" fmla="*/ 400260 h 2804105"/>
                <a:gd name="connsiteX2" fmla="*/ 1306 w 3228228"/>
                <a:gd name="connsiteY2" fmla="*/ 380051 h 2804105"/>
                <a:gd name="connsiteX3" fmla="*/ 5219 w 3228228"/>
                <a:gd name="connsiteY3" fmla="*/ 339634 h 2804105"/>
                <a:gd name="connsiteX4" fmla="*/ 18269 w 3228228"/>
                <a:gd name="connsiteY4" fmla="*/ 281616 h 2804105"/>
                <a:gd name="connsiteX5" fmla="*/ 48281 w 3228228"/>
                <a:gd name="connsiteY5" fmla="*/ 209909 h 2804105"/>
                <a:gd name="connsiteX6" fmla="*/ 91343 w 3228228"/>
                <a:gd name="connsiteY6" fmla="*/ 145372 h 2804105"/>
                <a:gd name="connsiteX7" fmla="*/ 118094 w 3228228"/>
                <a:gd name="connsiteY7" fmla="*/ 117341 h 2804105"/>
                <a:gd name="connsiteX8" fmla="*/ 145497 w 3228228"/>
                <a:gd name="connsiteY8" fmla="*/ 91265 h 2804105"/>
                <a:gd name="connsiteX9" fmla="*/ 210089 w 3228228"/>
                <a:gd name="connsiteY9" fmla="*/ 48240 h 2804105"/>
                <a:gd name="connsiteX10" fmla="*/ 281859 w 3228228"/>
                <a:gd name="connsiteY10" fmla="*/ 17602 h 2804105"/>
                <a:gd name="connsiteX11" fmla="*/ 339927 w 3228228"/>
                <a:gd name="connsiteY11" fmla="*/ 4564 h 2804105"/>
                <a:gd name="connsiteX12" fmla="*/ 381031 w 3228228"/>
                <a:gd name="connsiteY12" fmla="*/ 0 h 2804105"/>
                <a:gd name="connsiteX13" fmla="*/ 401910 w 3228228"/>
                <a:gd name="connsiteY13" fmla="*/ 0 h 2804105"/>
                <a:gd name="connsiteX14" fmla="*/ 3228228 w 3228228"/>
                <a:gd name="connsiteY14" fmla="*/ 0 h 2804105"/>
                <a:gd name="connsiteX15" fmla="*/ 3228228 w 3228228"/>
                <a:gd name="connsiteY15" fmla="*/ 84746 h 2804105"/>
                <a:gd name="connsiteX16" fmla="*/ 401910 w 3228228"/>
                <a:gd name="connsiteY16" fmla="*/ 84746 h 2804105"/>
                <a:gd name="connsiteX17" fmla="*/ 368635 w 3228228"/>
                <a:gd name="connsiteY17" fmla="*/ 85397 h 2804105"/>
                <a:gd name="connsiteX18" fmla="*/ 307305 w 3228228"/>
                <a:gd name="connsiteY18" fmla="*/ 97784 h 2804105"/>
                <a:gd name="connsiteX19" fmla="*/ 250541 w 3228228"/>
                <a:gd name="connsiteY19" fmla="*/ 122555 h 2804105"/>
                <a:gd name="connsiteX20" fmla="*/ 199650 w 3228228"/>
                <a:gd name="connsiteY20" fmla="*/ 156454 h 2804105"/>
                <a:gd name="connsiteX21" fmla="*/ 178119 w 3228228"/>
                <a:gd name="connsiteY21" fmla="*/ 177314 h 2804105"/>
                <a:gd name="connsiteX22" fmla="*/ 156588 w 3228228"/>
                <a:gd name="connsiteY22" fmla="*/ 199479 h 2804105"/>
                <a:gd name="connsiteX23" fmla="*/ 122661 w 3228228"/>
                <a:gd name="connsiteY23" fmla="*/ 250326 h 2804105"/>
                <a:gd name="connsiteX24" fmla="*/ 99173 w 3228228"/>
                <a:gd name="connsiteY24" fmla="*/ 307040 h 2804105"/>
                <a:gd name="connsiteX25" fmla="*/ 86777 w 3228228"/>
                <a:gd name="connsiteY25" fmla="*/ 368318 h 2804105"/>
                <a:gd name="connsiteX26" fmla="*/ 84818 w 3228228"/>
                <a:gd name="connsiteY26" fmla="*/ 400260 h 2804105"/>
                <a:gd name="connsiteX27" fmla="*/ 84770 w 3228228"/>
                <a:gd name="connsiteY27" fmla="*/ 2804105 h 280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228228" h="2804105">
                  <a:moveTo>
                    <a:pt x="0" y="2804105"/>
                  </a:moveTo>
                  <a:lnTo>
                    <a:pt x="0" y="400260"/>
                  </a:lnTo>
                  <a:lnTo>
                    <a:pt x="1306" y="380051"/>
                  </a:lnTo>
                  <a:lnTo>
                    <a:pt x="5219" y="339634"/>
                  </a:lnTo>
                  <a:lnTo>
                    <a:pt x="18269" y="281616"/>
                  </a:lnTo>
                  <a:lnTo>
                    <a:pt x="48281" y="209909"/>
                  </a:lnTo>
                  <a:lnTo>
                    <a:pt x="91343" y="145372"/>
                  </a:lnTo>
                  <a:lnTo>
                    <a:pt x="118094" y="117341"/>
                  </a:lnTo>
                  <a:lnTo>
                    <a:pt x="145497" y="91265"/>
                  </a:lnTo>
                  <a:lnTo>
                    <a:pt x="210089" y="48240"/>
                  </a:lnTo>
                  <a:lnTo>
                    <a:pt x="281859" y="17602"/>
                  </a:lnTo>
                  <a:lnTo>
                    <a:pt x="339927" y="4564"/>
                  </a:lnTo>
                  <a:lnTo>
                    <a:pt x="381031" y="0"/>
                  </a:lnTo>
                  <a:lnTo>
                    <a:pt x="401910" y="0"/>
                  </a:lnTo>
                  <a:lnTo>
                    <a:pt x="3228228" y="0"/>
                  </a:lnTo>
                  <a:lnTo>
                    <a:pt x="3228228" y="84746"/>
                  </a:lnTo>
                  <a:lnTo>
                    <a:pt x="401910" y="84746"/>
                  </a:lnTo>
                  <a:lnTo>
                    <a:pt x="368635" y="85397"/>
                  </a:lnTo>
                  <a:lnTo>
                    <a:pt x="307305" y="97784"/>
                  </a:lnTo>
                  <a:lnTo>
                    <a:pt x="250541" y="122555"/>
                  </a:lnTo>
                  <a:lnTo>
                    <a:pt x="199650" y="156454"/>
                  </a:lnTo>
                  <a:lnTo>
                    <a:pt x="178119" y="177314"/>
                  </a:lnTo>
                  <a:lnTo>
                    <a:pt x="156588" y="199479"/>
                  </a:lnTo>
                  <a:lnTo>
                    <a:pt x="122661" y="250326"/>
                  </a:lnTo>
                  <a:lnTo>
                    <a:pt x="99173" y="307040"/>
                  </a:lnTo>
                  <a:lnTo>
                    <a:pt x="86777" y="368318"/>
                  </a:lnTo>
                  <a:lnTo>
                    <a:pt x="84818" y="400260"/>
                  </a:lnTo>
                  <a:lnTo>
                    <a:pt x="84770" y="28041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 rot="5400000">
              <a:off x="3258825" y="2850095"/>
              <a:ext cx="2466409" cy="3046521"/>
            </a:xfrm>
            <a:custGeom>
              <a:avLst/>
              <a:gdLst>
                <a:gd name="connsiteX0" fmla="*/ 0 w 2705370"/>
                <a:gd name="connsiteY0" fmla="*/ 3341687 h 3341687"/>
                <a:gd name="connsiteX1" fmla="*/ 0 w 2705370"/>
                <a:gd name="connsiteY1" fmla="*/ 439040 h 3341687"/>
                <a:gd name="connsiteX2" fmla="*/ 1432 w 2705370"/>
                <a:gd name="connsiteY2" fmla="*/ 416873 h 3341687"/>
                <a:gd name="connsiteX3" fmla="*/ 5725 w 2705370"/>
                <a:gd name="connsiteY3" fmla="*/ 372540 h 3341687"/>
                <a:gd name="connsiteX4" fmla="*/ 20039 w 2705370"/>
                <a:gd name="connsiteY4" fmla="*/ 308901 h 3341687"/>
                <a:gd name="connsiteX5" fmla="*/ 52959 w 2705370"/>
                <a:gd name="connsiteY5" fmla="*/ 230246 h 3341687"/>
                <a:gd name="connsiteX6" fmla="*/ 100193 w 2705370"/>
                <a:gd name="connsiteY6" fmla="*/ 159456 h 3341687"/>
                <a:gd name="connsiteX7" fmla="*/ 129535 w 2705370"/>
                <a:gd name="connsiteY7" fmla="*/ 128709 h 3341687"/>
                <a:gd name="connsiteX8" fmla="*/ 159593 w 2705370"/>
                <a:gd name="connsiteY8" fmla="*/ 100107 h 3341687"/>
                <a:gd name="connsiteX9" fmla="*/ 230444 w 2705370"/>
                <a:gd name="connsiteY9" fmla="*/ 52914 h 3341687"/>
                <a:gd name="connsiteX10" fmla="*/ 309167 w 2705370"/>
                <a:gd name="connsiteY10" fmla="*/ 19307 h 3341687"/>
                <a:gd name="connsiteX11" fmla="*/ 372861 w 2705370"/>
                <a:gd name="connsiteY11" fmla="*/ 5006 h 3341687"/>
                <a:gd name="connsiteX12" fmla="*/ 417947 w 2705370"/>
                <a:gd name="connsiteY12" fmla="*/ 0 h 3341687"/>
                <a:gd name="connsiteX13" fmla="*/ 440849 w 2705370"/>
                <a:gd name="connsiteY13" fmla="*/ 0 h 3341687"/>
                <a:gd name="connsiteX14" fmla="*/ 2705370 w 2705370"/>
                <a:gd name="connsiteY14" fmla="*/ 0 h 3341687"/>
                <a:gd name="connsiteX15" fmla="*/ 2705370 w 2705370"/>
                <a:gd name="connsiteY15" fmla="*/ 92957 h 3341687"/>
                <a:gd name="connsiteX16" fmla="*/ 440849 w 2705370"/>
                <a:gd name="connsiteY16" fmla="*/ 92957 h 3341687"/>
                <a:gd name="connsiteX17" fmla="*/ 404350 w 2705370"/>
                <a:gd name="connsiteY17" fmla="*/ 93671 h 3341687"/>
                <a:gd name="connsiteX18" fmla="*/ 337078 w 2705370"/>
                <a:gd name="connsiteY18" fmla="*/ 107258 h 3341687"/>
                <a:gd name="connsiteX19" fmla="*/ 274815 w 2705370"/>
                <a:gd name="connsiteY19" fmla="*/ 134429 h 3341687"/>
                <a:gd name="connsiteX20" fmla="*/ 218993 w 2705370"/>
                <a:gd name="connsiteY20" fmla="*/ 171612 h 3341687"/>
                <a:gd name="connsiteX21" fmla="*/ 195376 w 2705370"/>
                <a:gd name="connsiteY21" fmla="*/ 194493 h 3341687"/>
                <a:gd name="connsiteX22" fmla="*/ 171759 w 2705370"/>
                <a:gd name="connsiteY22" fmla="*/ 218805 h 3341687"/>
                <a:gd name="connsiteX23" fmla="*/ 134545 w 2705370"/>
                <a:gd name="connsiteY23" fmla="*/ 274579 h 3341687"/>
                <a:gd name="connsiteX24" fmla="*/ 108781 w 2705370"/>
                <a:gd name="connsiteY24" fmla="*/ 336788 h 3341687"/>
                <a:gd name="connsiteX25" fmla="*/ 95184 w 2705370"/>
                <a:gd name="connsiteY25" fmla="*/ 404003 h 3341687"/>
                <a:gd name="connsiteX26" fmla="*/ 93036 w 2705370"/>
                <a:gd name="connsiteY26" fmla="*/ 439040 h 3341687"/>
                <a:gd name="connsiteX27" fmla="*/ 92977 w 2705370"/>
                <a:gd name="connsiteY27" fmla="*/ 3341687 h 334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05370" h="3341687">
                  <a:moveTo>
                    <a:pt x="0" y="3341687"/>
                  </a:moveTo>
                  <a:lnTo>
                    <a:pt x="0" y="439040"/>
                  </a:lnTo>
                  <a:lnTo>
                    <a:pt x="1432" y="416873"/>
                  </a:lnTo>
                  <a:lnTo>
                    <a:pt x="5725" y="372540"/>
                  </a:lnTo>
                  <a:lnTo>
                    <a:pt x="20039" y="308901"/>
                  </a:lnTo>
                  <a:lnTo>
                    <a:pt x="52959" y="230246"/>
                  </a:lnTo>
                  <a:lnTo>
                    <a:pt x="100193" y="159456"/>
                  </a:lnTo>
                  <a:lnTo>
                    <a:pt x="129535" y="128709"/>
                  </a:lnTo>
                  <a:lnTo>
                    <a:pt x="159593" y="100107"/>
                  </a:lnTo>
                  <a:lnTo>
                    <a:pt x="230444" y="52914"/>
                  </a:lnTo>
                  <a:lnTo>
                    <a:pt x="309167" y="19307"/>
                  </a:lnTo>
                  <a:lnTo>
                    <a:pt x="372861" y="5006"/>
                  </a:lnTo>
                  <a:lnTo>
                    <a:pt x="417947" y="0"/>
                  </a:lnTo>
                  <a:lnTo>
                    <a:pt x="440849" y="0"/>
                  </a:lnTo>
                  <a:lnTo>
                    <a:pt x="2705370" y="0"/>
                  </a:lnTo>
                  <a:lnTo>
                    <a:pt x="2705370" y="92957"/>
                  </a:lnTo>
                  <a:lnTo>
                    <a:pt x="440849" y="92957"/>
                  </a:lnTo>
                  <a:lnTo>
                    <a:pt x="404350" y="93671"/>
                  </a:lnTo>
                  <a:lnTo>
                    <a:pt x="337078" y="107258"/>
                  </a:lnTo>
                  <a:lnTo>
                    <a:pt x="274815" y="134429"/>
                  </a:lnTo>
                  <a:lnTo>
                    <a:pt x="218993" y="171612"/>
                  </a:lnTo>
                  <a:lnTo>
                    <a:pt x="195376" y="194493"/>
                  </a:lnTo>
                  <a:lnTo>
                    <a:pt x="171759" y="218805"/>
                  </a:lnTo>
                  <a:lnTo>
                    <a:pt x="134545" y="274579"/>
                  </a:lnTo>
                  <a:lnTo>
                    <a:pt x="108781" y="336788"/>
                  </a:lnTo>
                  <a:lnTo>
                    <a:pt x="95184" y="404003"/>
                  </a:lnTo>
                  <a:lnTo>
                    <a:pt x="93036" y="439040"/>
                  </a:lnTo>
                  <a:lnTo>
                    <a:pt x="92977" y="334168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 rot="5400000">
              <a:off x="3755603" y="3346872"/>
              <a:ext cx="1715271" cy="2804105"/>
            </a:xfrm>
            <a:custGeom>
              <a:avLst/>
              <a:gdLst>
                <a:gd name="connsiteX0" fmla="*/ 0 w 1881457"/>
                <a:gd name="connsiteY0" fmla="*/ 3075784 h 3075784"/>
                <a:gd name="connsiteX1" fmla="*/ 0 w 1881457"/>
                <a:gd name="connsiteY1" fmla="*/ 439040 h 3075784"/>
                <a:gd name="connsiteX2" fmla="*/ 1432 w 1881457"/>
                <a:gd name="connsiteY2" fmla="*/ 416873 h 3075784"/>
                <a:gd name="connsiteX3" fmla="*/ 5725 w 1881457"/>
                <a:gd name="connsiteY3" fmla="*/ 372540 h 3075784"/>
                <a:gd name="connsiteX4" fmla="*/ 20039 w 1881457"/>
                <a:gd name="connsiteY4" fmla="*/ 308901 h 3075784"/>
                <a:gd name="connsiteX5" fmla="*/ 52959 w 1881457"/>
                <a:gd name="connsiteY5" fmla="*/ 230246 h 3075784"/>
                <a:gd name="connsiteX6" fmla="*/ 100193 w 1881457"/>
                <a:gd name="connsiteY6" fmla="*/ 159456 h 3075784"/>
                <a:gd name="connsiteX7" fmla="*/ 129535 w 1881457"/>
                <a:gd name="connsiteY7" fmla="*/ 128709 h 3075784"/>
                <a:gd name="connsiteX8" fmla="*/ 159593 w 1881457"/>
                <a:gd name="connsiteY8" fmla="*/ 100107 h 3075784"/>
                <a:gd name="connsiteX9" fmla="*/ 230444 w 1881457"/>
                <a:gd name="connsiteY9" fmla="*/ 52914 h 3075784"/>
                <a:gd name="connsiteX10" fmla="*/ 309167 w 1881457"/>
                <a:gd name="connsiteY10" fmla="*/ 19307 h 3075784"/>
                <a:gd name="connsiteX11" fmla="*/ 372861 w 1881457"/>
                <a:gd name="connsiteY11" fmla="*/ 5006 h 3075784"/>
                <a:gd name="connsiteX12" fmla="*/ 417947 w 1881457"/>
                <a:gd name="connsiteY12" fmla="*/ 0 h 3075784"/>
                <a:gd name="connsiteX13" fmla="*/ 440849 w 1881457"/>
                <a:gd name="connsiteY13" fmla="*/ 0 h 3075784"/>
                <a:gd name="connsiteX14" fmla="*/ 1881457 w 1881457"/>
                <a:gd name="connsiteY14" fmla="*/ 0 h 3075784"/>
                <a:gd name="connsiteX15" fmla="*/ 1881457 w 1881457"/>
                <a:gd name="connsiteY15" fmla="*/ 92957 h 3075784"/>
                <a:gd name="connsiteX16" fmla="*/ 440849 w 1881457"/>
                <a:gd name="connsiteY16" fmla="*/ 92957 h 3075784"/>
                <a:gd name="connsiteX17" fmla="*/ 404350 w 1881457"/>
                <a:gd name="connsiteY17" fmla="*/ 93671 h 3075784"/>
                <a:gd name="connsiteX18" fmla="*/ 337078 w 1881457"/>
                <a:gd name="connsiteY18" fmla="*/ 107258 h 3075784"/>
                <a:gd name="connsiteX19" fmla="*/ 274815 w 1881457"/>
                <a:gd name="connsiteY19" fmla="*/ 134429 h 3075784"/>
                <a:gd name="connsiteX20" fmla="*/ 218993 w 1881457"/>
                <a:gd name="connsiteY20" fmla="*/ 171612 h 3075784"/>
                <a:gd name="connsiteX21" fmla="*/ 195376 w 1881457"/>
                <a:gd name="connsiteY21" fmla="*/ 194493 h 3075784"/>
                <a:gd name="connsiteX22" fmla="*/ 171759 w 1881457"/>
                <a:gd name="connsiteY22" fmla="*/ 218805 h 3075784"/>
                <a:gd name="connsiteX23" fmla="*/ 134545 w 1881457"/>
                <a:gd name="connsiteY23" fmla="*/ 274579 h 3075784"/>
                <a:gd name="connsiteX24" fmla="*/ 108781 w 1881457"/>
                <a:gd name="connsiteY24" fmla="*/ 336788 h 3075784"/>
                <a:gd name="connsiteX25" fmla="*/ 95184 w 1881457"/>
                <a:gd name="connsiteY25" fmla="*/ 404003 h 3075784"/>
                <a:gd name="connsiteX26" fmla="*/ 93036 w 1881457"/>
                <a:gd name="connsiteY26" fmla="*/ 439040 h 3075784"/>
                <a:gd name="connsiteX27" fmla="*/ 92983 w 1881457"/>
                <a:gd name="connsiteY27" fmla="*/ 3075784 h 3075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81457" h="3075784">
                  <a:moveTo>
                    <a:pt x="0" y="3075784"/>
                  </a:moveTo>
                  <a:lnTo>
                    <a:pt x="0" y="439040"/>
                  </a:lnTo>
                  <a:lnTo>
                    <a:pt x="1432" y="416873"/>
                  </a:lnTo>
                  <a:lnTo>
                    <a:pt x="5725" y="372540"/>
                  </a:lnTo>
                  <a:lnTo>
                    <a:pt x="20039" y="308901"/>
                  </a:lnTo>
                  <a:lnTo>
                    <a:pt x="52959" y="230246"/>
                  </a:lnTo>
                  <a:lnTo>
                    <a:pt x="100193" y="159456"/>
                  </a:lnTo>
                  <a:lnTo>
                    <a:pt x="129535" y="128709"/>
                  </a:lnTo>
                  <a:lnTo>
                    <a:pt x="159593" y="100107"/>
                  </a:lnTo>
                  <a:lnTo>
                    <a:pt x="230444" y="52914"/>
                  </a:lnTo>
                  <a:lnTo>
                    <a:pt x="309167" y="19307"/>
                  </a:lnTo>
                  <a:lnTo>
                    <a:pt x="372861" y="5006"/>
                  </a:lnTo>
                  <a:lnTo>
                    <a:pt x="417947" y="0"/>
                  </a:lnTo>
                  <a:lnTo>
                    <a:pt x="440849" y="0"/>
                  </a:lnTo>
                  <a:lnTo>
                    <a:pt x="1881457" y="0"/>
                  </a:lnTo>
                  <a:lnTo>
                    <a:pt x="1881457" y="92957"/>
                  </a:lnTo>
                  <a:lnTo>
                    <a:pt x="440849" y="92957"/>
                  </a:lnTo>
                  <a:lnTo>
                    <a:pt x="404350" y="93671"/>
                  </a:lnTo>
                  <a:lnTo>
                    <a:pt x="337078" y="107258"/>
                  </a:lnTo>
                  <a:lnTo>
                    <a:pt x="274815" y="134429"/>
                  </a:lnTo>
                  <a:lnTo>
                    <a:pt x="218993" y="171612"/>
                  </a:lnTo>
                  <a:lnTo>
                    <a:pt x="195376" y="194493"/>
                  </a:lnTo>
                  <a:lnTo>
                    <a:pt x="171759" y="218805"/>
                  </a:lnTo>
                  <a:lnTo>
                    <a:pt x="134545" y="274579"/>
                  </a:lnTo>
                  <a:lnTo>
                    <a:pt x="108781" y="336788"/>
                  </a:lnTo>
                  <a:lnTo>
                    <a:pt x="95184" y="404003"/>
                  </a:lnTo>
                  <a:lnTo>
                    <a:pt x="93036" y="439040"/>
                  </a:lnTo>
                  <a:lnTo>
                    <a:pt x="92983" y="307578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 rot="5400000" flipV="1">
              <a:off x="5333869" y="2900943"/>
              <a:ext cx="3556923" cy="1875673"/>
            </a:xfrm>
            <a:custGeom>
              <a:avLst/>
              <a:gdLst>
                <a:gd name="connsiteX0" fmla="*/ 0 w 3556923"/>
                <a:gd name="connsiteY0" fmla="*/ 400261 h 1875673"/>
                <a:gd name="connsiteX1" fmla="*/ 0 w 3556923"/>
                <a:gd name="connsiteY1" fmla="*/ 1875673 h 1875673"/>
                <a:gd name="connsiteX2" fmla="*/ 84788 w 3556923"/>
                <a:gd name="connsiteY2" fmla="*/ 1875673 h 1875673"/>
                <a:gd name="connsiteX3" fmla="*/ 84819 w 3556923"/>
                <a:gd name="connsiteY3" fmla="*/ 400261 h 1875673"/>
                <a:gd name="connsiteX4" fmla="*/ 86777 w 3556923"/>
                <a:gd name="connsiteY4" fmla="*/ 368318 h 1875673"/>
                <a:gd name="connsiteX5" fmla="*/ 99173 w 3556923"/>
                <a:gd name="connsiteY5" fmla="*/ 307040 h 1875673"/>
                <a:gd name="connsiteX6" fmla="*/ 122661 w 3556923"/>
                <a:gd name="connsiteY6" fmla="*/ 250326 h 1875673"/>
                <a:gd name="connsiteX7" fmla="*/ 156589 w 3556923"/>
                <a:gd name="connsiteY7" fmla="*/ 199479 h 1875673"/>
                <a:gd name="connsiteX8" fmla="*/ 178119 w 3556923"/>
                <a:gd name="connsiteY8" fmla="*/ 177314 h 1875673"/>
                <a:gd name="connsiteX9" fmla="*/ 199650 w 3556923"/>
                <a:gd name="connsiteY9" fmla="*/ 156454 h 1875673"/>
                <a:gd name="connsiteX10" fmla="*/ 250541 w 3556923"/>
                <a:gd name="connsiteY10" fmla="*/ 122555 h 1875673"/>
                <a:gd name="connsiteX11" fmla="*/ 307305 w 3556923"/>
                <a:gd name="connsiteY11" fmla="*/ 97784 h 1875673"/>
                <a:gd name="connsiteX12" fmla="*/ 368635 w 3556923"/>
                <a:gd name="connsiteY12" fmla="*/ 85397 h 1875673"/>
                <a:gd name="connsiteX13" fmla="*/ 401910 w 3556923"/>
                <a:gd name="connsiteY13" fmla="*/ 84747 h 1875673"/>
                <a:gd name="connsiteX14" fmla="*/ 3556923 w 3556923"/>
                <a:gd name="connsiteY14" fmla="*/ 84747 h 1875673"/>
                <a:gd name="connsiteX15" fmla="*/ 3556923 w 3556923"/>
                <a:gd name="connsiteY15" fmla="*/ 0 h 1875673"/>
                <a:gd name="connsiteX16" fmla="*/ 401910 w 3556923"/>
                <a:gd name="connsiteY16" fmla="*/ 0 h 1875673"/>
                <a:gd name="connsiteX17" fmla="*/ 381031 w 3556923"/>
                <a:gd name="connsiteY17" fmla="*/ 0 h 1875673"/>
                <a:gd name="connsiteX18" fmla="*/ 339927 w 3556923"/>
                <a:gd name="connsiteY18" fmla="*/ 4564 h 1875673"/>
                <a:gd name="connsiteX19" fmla="*/ 281859 w 3556923"/>
                <a:gd name="connsiteY19" fmla="*/ 17602 h 1875673"/>
                <a:gd name="connsiteX20" fmla="*/ 210089 w 3556923"/>
                <a:gd name="connsiteY20" fmla="*/ 48240 h 1875673"/>
                <a:gd name="connsiteX21" fmla="*/ 145497 w 3556923"/>
                <a:gd name="connsiteY21" fmla="*/ 91265 h 1875673"/>
                <a:gd name="connsiteX22" fmla="*/ 118094 w 3556923"/>
                <a:gd name="connsiteY22" fmla="*/ 117341 h 1875673"/>
                <a:gd name="connsiteX23" fmla="*/ 91343 w 3556923"/>
                <a:gd name="connsiteY23" fmla="*/ 145372 h 1875673"/>
                <a:gd name="connsiteX24" fmla="*/ 48281 w 3556923"/>
                <a:gd name="connsiteY24" fmla="*/ 209909 h 1875673"/>
                <a:gd name="connsiteX25" fmla="*/ 18269 w 3556923"/>
                <a:gd name="connsiteY25" fmla="*/ 281617 h 1875673"/>
                <a:gd name="connsiteX26" fmla="*/ 5220 w 3556923"/>
                <a:gd name="connsiteY26" fmla="*/ 339634 h 1875673"/>
                <a:gd name="connsiteX27" fmla="*/ 1306 w 3556923"/>
                <a:gd name="connsiteY27" fmla="*/ 380052 h 18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556923" h="1875673">
                  <a:moveTo>
                    <a:pt x="0" y="400261"/>
                  </a:moveTo>
                  <a:lnTo>
                    <a:pt x="0" y="1875673"/>
                  </a:lnTo>
                  <a:lnTo>
                    <a:pt x="84788" y="1875673"/>
                  </a:lnTo>
                  <a:lnTo>
                    <a:pt x="84819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9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3556923" y="84747"/>
                  </a:lnTo>
                  <a:lnTo>
                    <a:pt x="3556923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89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20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 rot="5400000" flipV="1">
              <a:off x="6173652" y="2812296"/>
              <a:ext cx="2805784" cy="2804104"/>
            </a:xfrm>
            <a:custGeom>
              <a:avLst/>
              <a:gdLst>
                <a:gd name="connsiteX0" fmla="*/ 0 w 2805784"/>
                <a:gd name="connsiteY0" fmla="*/ 400261 h 2804104"/>
                <a:gd name="connsiteX1" fmla="*/ 0 w 2805784"/>
                <a:gd name="connsiteY1" fmla="*/ 2804104 h 2804104"/>
                <a:gd name="connsiteX2" fmla="*/ 84770 w 2805784"/>
                <a:gd name="connsiteY2" fmla="*/ 2804104 h 2804104"/>
                <a:gd name="connsiteX3" fmla="*/ 84818 w 2805784"/>
                <a:gd name="connsiteY3" fmla="*/ 400261 h 2804104"/>
                <a:gd name="connsiteX4" fmla="*/ 86777 w 2805784"/>
                <a:gd name="connsiteY4" fmla="*/ 368318 h 2804104"/>
                <a:gd name="connsiteX5" fmla="*/ 99173 w 2805784"/>
                <a:gd name="connsiteY5" fmla="*/ 307040 h 2804104"/>
                <a:gd name="connsiteX6" fmla="*/ 122661 w 2805784"/>
                <a:gd name="connsiteY6" fmla="*/ 250326 h 2804104"/>
                <a:gd name="connsiteX7" fmla="*/ 156588 w 2805784"/>
                <a:gd name="connsiteY7" fmla="*/ 199479 h 2804104"/>
                <a:gd name="connsiteX8" fmla="*/ 178119 w 2805784"/>
                <a:gd name="connsiteY8" fmla="*/ 177314 h 2804104"/>
                <a:gd name="connsiteX9" fmla="*/ 199650 w 2805784"/>
                <a:gd name="connsiteY9" fmla="*/ 156454 h 2804104"/>
                <a:gd name="connsiteX10" fmla="*/ 250541 w 2805784"/>
                <a:gd name="connsiteY10" fmla="*/ 122555 h 2804104"/>
                <a:gd name="connsiteX11" fmla="*/ 307305 w 2805784"/>
                <a:gd name="connsiteY11" fmla="*/ 97784 h 2804104"/>
                <a:gd name="connsiteX12" fmla="*/ 368635 w 2805784"/>
                <a:gd name="connsiteY12" fmla="*/ 85397 h 2804104"/>
                <a:gd name="connsiteX13" fmla="*/ 401910 w 2805784"/>
                <a:gd name="connsiteY13" fmla="*/ 84747 h 2804104"/>
                <a:gd name="connsiteX14" fmla="*/ 2805784 w 2805784"/>
                <a:gd name="connsiteY14" fmla="*/ 84747 h 2804104"/>
                <a:gd name="connsiteX15" fmla="*/ 2805784 w 2805784"/>
                <a:gd name="connsiteY15" fmla="*/ 0 h 2804104"/>
                <a:gd name="connsiteX16" fmla="*/ 401910 w 2805784"/>
                <a:gd name="connsiteY16" fmla="*/ 0 h 2804104"/>
                <a:gd name="connsiteX17" fmla="*/ 381031 w 2805784"/>
                <a:gd name="connsiteY17" fmla="*/ 0 h 2804104"/>
                <a:gd name="connsiteX18" fmla="*/ 339927 w 2805784"/>
                <a:gd name="connsiteY18" fmla="*/ 4564 h 2804104"/>
                <a:gd name="connsiteX19" fmla="*/ 281859 w 2805784"/>
                <a:gd name="connsiteY19" fmla="*/ 17602 h 2804104"/>
                <a:gd name="connsiteX20" fmla="*/ 210089 w 2805784"/>
                <a:gd name="connsiteY20" fmla="*/ 48240 h 2804104"/>
                <a:gd name="connsiteX21" fmla="*/ 145497 w 2805784"/>
                <a:gd name="connsiteY21" fmla="*/ 91265 h 2804104"/>
                <a:gd name="connsiteX22" fmla="*/ 118094 w 2805784"/>
                <a:gd name="connsiteY22" fmla="*/ 117341 h 2804104"/>
                <a:gd name="connsiteX23" fmla="*/ 91343 w 2805784"/>
                <a:gd name="connsiteY23" fmla="*/ 145372 h 2804104"/>
                <a:gd name="connsiteX24" fmla="*/ 48281 w 2805784"/>
                <a:gd name="connsiteY24" fmla="*/ 209909 h 2804104"/>
                <a:gd name="connsiteX25" fmla="*/ 18269 w 2805784"/>
                <a:gd name="connsiteY25" fmla="*/ 281617 h 2804104"/>
                <a:gd name="connsiteX26" fmla="*/ 5219 w 2805784"/>
                <a:gd name="connsiteY26" fmla="*/ 339634 h 2804104"/>
                <a:gd name="connsiteX27" fmla="*/ 1306 w 2805784"/>
                <a:gd name="connsiteY27" fmla="*/ 380052 h 2804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05784" h="2804104">
                  <a:moveTo>
                    <a:pt x="0" y="400261"/>
                  </a:moveTo>
                  <a:lnTo>
                    <a:pt x="0" y="2804104"/>
                  </a:lnTo>
                  <a:lnTo>
                    <a:pt x="84770" y="2804104"/>
                  </a:lnTo>
                  <a:lnTo>
                    <a:pt x="84818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8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2805784" y="84747"/>
                  </a:lnTo>
                  <a:lnTo>
                    <a:pt x="2805784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89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19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 rot="5400000" flipV="1">
              <a:off x="6670432" y="3066656"/>
              <a:ext cx="2054647" cy="3046523"/>
            </a:xfrm>
            <a:custGeom>
              <a:avLst/>
              <a:gdLst>
                <a:gd name="connsiteX0" fmla="*/ 0 w 2054647"/>
                <a:gd name="connsiteY0" fmla="*/ 400261 h 3046523"/>
                <a:gd name="connsiteX1" fmla="*/ 0 w 2054647"/>
                <a:gd name="connsiteY1" fmla="*/ 3046523 h 3046523"/>
                <a:gd name="connsiteX2" fmla="*/ 84765 w 2054647"/>
                <a:gd name="connsiteY2" fmla="*/ 3046523 h 3046523"/>
                <a:gd name="connsiteX3" fmla="*/ 84818 w 2054647"/>
                <a:gd name="connsiteY3" fmla="*/ 400261 h 3046523"/>
                <a:gd name="connsiteX4" fmla="*/ 86777 w 2054647"/>
                <a:gd name="connsiteY4" fmla="*/ 368318 h 3046523"/>
                <a:gd name="connsiteX5" fmla="*/ 99173 w 2054647"/>
                <a:gd name="connsiteY5" fmla="*/ 307040 h 3046523"/>
                <a:gd name="connsiteX6" fmla="*/ 122661 w 2054647"/>
                <a:gd name="connsiteY6" fmla="*/ 250326 h 3046523"/>
                <a:gd name="connsiteX7" fmla="*/ 156588 w 2054647"/>
                <a:gd name="connsiteY7" fmla="*/ 199479 h 3046523"/>
                <a:gd name="connsiteX8" fmla="*/ 178119 w 2054647"/>
                <a:gd name="connsiteY8" fmla="*/ 177314 h 3046523"/>
                <a:gd name="connsiteX9" fmla="*/ 199650 w 2054647"/>
                <a:gd name="connsiteY9" fmla="*/ 156454 h 3046523"/>
                <a:gd name="connsiteX10" fmla="*/ 250541 w 2054647"/>
                <a:gd name="connsiteY10" fmla="*/ 122555 h 3046523"/>
                <a:gd name="connsiteX11" fmla="*/ 307305 w 2054647"/>
                <a:gd name="connsiteY11" fmla="*/ 97784 h 3046523"/>
                <a:gd name="connsiteX12" fmla="*/ 368635 w 2054647"/>
                <a:gd name="connsiteY12" fmla="*/ 85397 h 3046523"/>
                <a:gd name="connsiteX13" fmla="*/ 401910 w 2054647"/>
                <a:gd name="connsiteY13" fmla="*/ 84747 h 3046523"/>
                <a:gd name="connsiteX14" fmla="*/ 2054647 w 2054647"/>
                <a:gd name="connsiteY14" fmla="*/ 84747 h 3046523"/>
                <a:gd name="connsiteX15" fmla="*/ 2054647 w 2054647"/>
                <a:gd name="connsiteY15" fmla="*/ 0 h 3046523"/>
                <a:gd name="connsiteX16" fmla="*/ 401910 w 2054647"/>
                <a:gd name="connsiteY16" fmla="*/ 0 h 3046523"/>
                <a:gd name="connsiteX17" fmla="*/ 381031 w 2054647"/>
                <a:gd name="connsiteY17" fmla="*/ 0 h 3046523"/>
                <a:gd name="connsiteX18" fmla="*/ 339927 w 2054647"/>
                <a:gd name="connsiteY18" fmla="*/ 4564 h 3046523"/>
                <a:gd name="connsiteX19" fmla="*/ 281859 w 2054647"/>
                <a:gd name="connsiteY19" fmla="*/ 17602 h 3046523"/>
                <a:gd name="connsiteX20" fmla="*/ 210089 w 2054647"/>
                <a:gd name="connsiteY20" fmla="*/ 48240 h 3046523"/>
                <a:gd name="connsiteX21" fmla="*/ 145497 w 2054647"/>
                <a:gd name="connsiteY21" fmla="*/ 91265 h 3046523"/>
                <a:gd name="connsiteX22" fmla="*/ 118094 w 2054647"/>
                <a:gd name="connsiteY22" fmla="*/ 117341 h 3046523"/>
                <a:gd name="connsiteX23" fmla="*/ 91343 w 2054647"/>
                <a:gd name="connsiteY23" fmla="*/ 145372 h 3046523"/>
                <a:gd name="connsiteX24" fmla="*/ 48281 w 2054647"/>
                <a:gd name="connsiteY24" fmla="*/ 209909 h 3046523"/>
                <a:gd name="connsiteX25" fmla="*/ 18269 w 2054647"/>
                <a:gd name="connsiteY25" fmla="*/ 281617 h 3046523"/>
                <a:gd name="connsiteX26" fmla="*/ 5219 w 2054647"/>
                <a:gd name="connsiteY26" fmla="*/ 339634 h 3046523"/>
                <a:gd name="connsiteX27" fmla="*/ 1306 w 2054647"/>
                <a:gd name="connsiteY27" fmla="*/ 380052 h 304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54647" h="3046523">
                  <a:moveTo>
                    <a:pt x="0" y="400261"/>
                  </a:moveTo>
                  <a:lnTo>
                    <a:pt x="0" y="3046523"/>
                  </a:lnTo>
                  <a:lnTo>
                    <a:pt x="84765" y="3046523"/>
                  </a:lnTo>
                  <a:lnTo>
                    <a:pt x="84818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8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2054647" y="84747"/>
                  </a:lnTo>
                  <a:lnTo>
                    <a:pt x="2054647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89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19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 rot="5400000" flipV="1">
              <a:off x="6924791" y="3563434"/>
              <a:ext cx="1303508" cy="2804105"/>
            </a:xfrm>
            <a:custGeom>
              <a:avLst/>
              <a:gdLst>
                <a:gd name="connsiteX0" fmla="*/ 0 w 1303508"/>
                <a:gd name="connsiteY0" fmla="*/ 400261 h 2804105"/>
                <a:gd name="connsiteX1" fmla="*/ 0 w 1303508"/>
                <a:gd name="connsiteY1" fmla="*/ 2804105 h 2804105"/>
                <a:gd name="connsiteX2" fmla="*/ 84770 w 1303508"/>
                <a:gd name="connsiteY2" fmla="*/ 2804105 h 2804105"/>
                <a:gd name="connsiteX3" fmla="*/ 84819 w 1303508"/>
                <a:gd name="connsiteY3" fmla="*/ 400261 h 2804105"/>
                <a:gd name="connsiteX4" fmla="*/ 86777 w 1303508"/>
                <a:gd name="connsiteY4" fmla="*/ 368318 h 2804105"/>
                <a:gd name="connsiteX5" fmla="*/ 99173 w 1303508"/>
                <a:gd name="connsiteY5" fmla="*/ 307040 h 2804105"/>
                <a:gd name="connsiteX6" fmla="*/ 122661 w 1303508"/>
                <a:gd name="connsiteY6" fmla="*/ 250326 h 2804105"/>
                <a:gd name="connsiteX7" fmla="*/ 156588 w 1303508"/>
                <a:gd name="connsiteY7" fmla="*/ 199479 h 2804105"/>
                <a:gd name="connsiteX8" fmla="*/ 178119 w 1303508"/>
                <a:gd name="connsiteY8" fmla="*/ 177314 h 2804105"/>
                <a:gd name="connsiteX9" fmla="*/ 199650 w 1303508"/>
                <a:gd name="connsiteY9" fmla="*/ 156454 h 2804105"/>
                <a:gd name="connsiteX10" fmla="*/ 250541 w 1303508"/>
                <a:gd name="connsiteY10" fmla="*/ 122555 h 2804105"/>
                <a:gd name="connsiteX11" fmla="*/ 307305 w 1303508"/>
                <a:gd name="connsiteY11" fmla="*/ 97784 h 2804105"/>
                <a:gd name="connsiteX12" fmla="*/ 368635 w 1303508"/>
                <a:gd name="connsiteY12" fmla="*/ 85397 h 2804105"/>
                <a:gd name="connsiteX13" fmla="*/ 401910 w 1303508"/>
                <a:gd name="connsiteY13" fmla="*/ 84747 h 2804105"/>
                <a:gd name="connsiteX14" fmla="*/ 1303508 w 1303508"/>
                <a:gd name="connsiteY14" fmla="*/ 84747 h 2804105"/>
                <a:gd name="connsiteX15" fmla="*/ 1303508 w 1303508"/>
                <a:gd name="connsiteY15" fmla="*/ 0 h 2804105"/>
                <a:gd name="connsiteX16" fmla="*/ 401910 w 1303508"/>
                <a:gd name="connsiteY16" fmla="*/ 0 h 2804105"/>
                <a:gd name="connsiteX17" fmla="*/ 381031 w 1303508"/>
                <a:gd name="connsiteY17" fmla="*/ 0 h 2804105"/>
                <a:gd name="connsiteX18" fmla="*/ 339927 w 1303508"/>
                <a:gd name="connsiteY18" fmla="*/ 4564 h 2804105"/>
                <a:gd name="connsiteX19" fmla="*/ 281859 w 1303508"/>
                <a:gd name="connsiteY19" fmla="*/ 17602 h 2804105"/>
                <a:gd name="connsiteX20" fmla="*/ 210090 w 1303508"/>
                <a:gd name="connsiteY20" fmla="*/ 48240 h 2804105"/>
                <a:gd name="connsiteX21" fmla="*/ 145497 w 1303508"/>
                <a:gd name="connsiteY21" fmla="*/ 91265 h 2804105"/>
                <a:gd name="connsiteX22" fmla="*/ 118094 w 1303508"/>
                <a:gd name="connsiteY22" fmla="*/ 117341 h 2804105"/>
                <a:gd name="connsiteX23" fmla="*/ 91343 w 1303508"/>
                <a:gd name="connsiteY23" fmla="*/ 145372 h 2804105"/>
                <a:gd name="connsiteX24" fmla="*/ 48281 w 1303508"/>
                <a:gd name="connsiteY24" fmla="*/ 209909 h 2804105"/>
                <a:gd name="connsiteX25" fmla="*/ 18269 w 1303508"/>
                <a:gd name="connsiteY25" fmla="*/ 281617 h 2804105"/>
                <a:gd name="connsiteX26" fmla="*/ 5220 w 1303508"/>
                <a:gd name="connsiteY26" fmla="*/ 339634 h 2804105"/>
                <a:gd name="connsiteX27" fmla="*/ 1306 w 1303508"/>
                <a:gd name="connsiteY27" fmla="*/ 380052 h 280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03508" h="2804105">
                  <a:moveTo>
                    <a:pt x="0" y="400261"/>
                  </a:moveTo>
                  <a:lnTo>
                    <a:pt x="0" y="2804105"/>
                  </a:lnTo>
                  <a:lnTo>
                    <a:pt x="84770" y="2804105"/>
                  </a:lnTo>
                  <a:lnTo>
                    <a:pt x="84819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8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1303508" y="84747"/>
                  </a:lnTo>
                  <a:lnTo>
                    <a:pt x="1303508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90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20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4870411" y="431417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ECA00"/>
                </a:solidFill>
              </a:rPr>
              <a:t>08</a:t>
            </a:r>
            <a:endParaRPr lang="en-US" sz="2400" b="1" dirty="0">
              <a:solidFill>
                <a:srgbClr val="AECA00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823645" y="5015824"/>
            <a:ext cx="1521689" cy="1290972"/>
            <a:chOff x="5344797" y="5015824"/>
            <a:chExt cx="1521689" cy="1290972"/>
          </a:xfrm>
        </p:grpSpPr>
        <p:sp>
          <p:nvSpPr>
            <p:cNvPr id="71" name="Rectangle 1005"/>
            <p:cNvSpPr>
              <a:spLocks noChangeArrowheads="1"/>
            </p:cNvSpPr>
            <p:nvPr/>
          </p:nvSpPr>
          <p:spPr bwMode="auto">
            <a:xfrm>
              <a:off x="5344797" y="5015824"/>
              <a:ext cx="1521689" cy="300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06"/>
            <p:cNvSpPr>
              <a:spLocks/>
            </p:cNvSpPr>
            <p:nvPr/>
          </p:nvSpPr>
          <p:spPr bwMode="auto">
            <a:xfrm>
              <a:off x="5414790" y="5316532"/>
              <a:ext cx="1379111" cy="990264"/>
            </a:xfrm>
            <a:custGeom>
              <a:avLst/>
              <a:gdLst>
                <a:gd name="T0" fmla="*/ 1713 w 2127"/>
                <a:gd name="T1" fmla="*/ 1529 h 1529"/>
                <a:gd name="T2" fmla="*/ 413 w 2127"/>
                <a:gd name="T3" fmla="*/ 1529 h 1529"/>
                <a:gd name="T4" fmla="*/ 0 w 2127"/>
                <a:gd name="T5" fmla="*/ 0 h 1529"/>
                <a:gd name="T6" fmla="*/ 2127 w 2127"/>
                <a:gd name="T7" fmla="*/ 0 h 1529"/>
                <a:gd name="T8" fmla="*/ 1713 w 2127"/>
                <a:gd name="T9" fmla="*/ 1529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7" h="1529">
                  <a:moveTo>
                    <a:pt x="1713" y="1529"/>
                  </a:moveTo>
                  <a:lnTo>
                    <a:pt x="413" y="1529"/>
                  </a:lnTo>
                  <a:lnTo>
                    <a:pt x="0" y="0"/>
                  </a:lnTo>
                  <a:lnTo>
                    <a:pt x="2127" y="0"/>
                  </a:lnTo>
                  <a:lnTo>
                    <a:pt x="1713" y="152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1007"/>
            <p:cNvSpPr>
              <a:spLocks noChangeArrowheads="1"/>
            </p:cNvSpPr>
            <p:nvPr/>
          </p:nvSpPr>
          <p:spPr bwMode="auto">
            <a:xfrm>
              <a:off x="6104346" y="5015824"/>
              <a:ext cx="762140" cy="30070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08"/>
            <p:cNvSpPr>
              <a:spLocks/>
            </p:cNvSpPr>
            <p:nvPr/>
          </p:nvSpPr>
          <p:spPr bwMode="auto">
            <a:xfrm>
              <a:off x="6104346" y="5316532"/>
              <a:ext cx="689555" cy="990264"/>
            </a:xfrm>
            <a:custGeom>
              <a:avLst/>
              <a:gdLst>
                <a:gd name="T0" fmla="*/ 650 w 1064"/>
                <a:gd name="T1" fmla="*/ 1529 h 1529"/>
                <a:gd name="T2" fmla="*/ 0 w 1064"/>
                <a:gd name="T3" fmla="*/ 1529 h 1529"/>
                <a:gd name="T4" fmla="*/ 0 w 1064"/>
                <a:gd name="T5" fmla="*/ 0 h 1529"/>
                <a:gd name="T6" fmla="*/ 1064 w 1064"/>
                <a:gd name="T7" fmla="*/ 0 h 1529"/>
                <a:gd name="T8" fmla="*/ 1057 w 1064"/>
                <a:gd name="T9" fmla="*/ 26 h 1529"/>
                <a:gd name="T10" fmla="*/ 1049 w 1064"/>
                <a:gd name="T11" fmla="*/ 54 h 1529"/>
                <a:gd name="T12" fmla="*/ 1042 w 1064"/>
                <a:gd name="T13" fmla="*/ 81 h 1529"/>
                <a:gd name="T14" fmla="*/ 1035 w 1064"/>
                <a:gd name="T15" fmla="*/ 108 h 1529"/>
                <a:gd name="T16" fmla="*/ 650 w 1064"/>
                <a:gd name="T17" fmla="*/ 1529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4" h="1529">
                  <a:moveTo>
                    <a:pt x="650" y="1529"/>
                  </a:moveTo>
                  <a:lnTo>
                    <a:pt x="0" y="1529"/>
                  </a:lnTo>
                  <a:lnTo>
                    <a:pt x="0" y="0"/>
                  </a:lnTo>
                  <a:lnTo>
                    <a:pt x="1064" y="0"/>
                  </a:lnTo>
                  <a:lnTo>
                    <a:pt x="1057" y="26"/>
                  </a:lnTo>
                  <a:lnTo>
                    <a:pt x="1049" y="54"/>
                  </a:lnTo>
                  <a:lnTo>
                    <a:pt x="1042" y="81"/>
                  </a:lnTo>
                  <a:lnTo>
                    <a:pt x="1035" y="108"/>
                  </a:lnTo>
                  <a:lnTo>
                    <a:pt x="650" y="152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37909" y="1344166"/>
            <a:ext cx="3148915" cy="2938388"/>
            <a:chOff x="-130852" y="1344166"/>
            <a:chExt cx="3148915" cy="2938388"/>
          </a:xfrm>
        </p:grpSpPr>
        <p:sp>
          <p:nvSpPr>
            <p:cNvPr id="76" name="Freeform 405"/>
            <p:cNvSpPr>
              <a:spLocks/>
            </p:cNvSpPr>
            <p:nvPr/>
          </p:nvSpPr>
          <p:spPr bwMode="auto">
            <a:xfrm>
              <a:off x="1039994" y="1344166"/>
              <a:ext cx="1978069" cy="687458"/>
            </a:xfrm>
            <a:custGeom>
              <a:avLst/>
              <a:gdLst>
                <a:gd name="T0" fmla="*/ 2761 w 3359"/>
                <a:gd name="T1" fmla="*/ 0 h 1899"/>
                <a:gd name="T2" fmla="*/ 0 w 3359"/>
                <a:gd name="T3" fmla="*/ 0 h 1899"/>
                <a:gd name="T4" fmla="*/ 0 w 3359"/>
                <a:gd name="T5" fmla="*/ 1300 h 1899"/>
                <a:gd name="T6" fmla="*/ 0 w 3359"/>
                <a:gd name="T7" fmla="*/ 1332 h 1899"/>
                <a:gd name="T8" fmla="*/ 6 w 3359"/>
                <a:gd name="T9" fmla="*/ 1391 h 1899"/>
                <a:gd name="T10" fmla="*/ 26 w 3359"/>
                <a:gd name="T11" fmla="*/ 1479 h 1899"/>
                <a:gd name="T12" fmla="*/ 71 w 3359"/>
                <a:gd name="T13" fmla="*/ 1587 h 1899"/>
                <a:gd name="T14" fmla="*/ 136 w 3359"/>
                <a:gd name="T15" fmla="*/ 1681 h 1899"/>
                <a:gd name="T16" fmla="*/ 216 w 3359"/>
                <a:gd name="T17" fmla="*/ 1763 h 1899"/>
                <a:gd name="T18" fmla="*/ 312 w 3359"/>
                <a:gd name="T19" fmla="*/ 1828 h 1899"/>
                <a:gd name="T20" fmla="*/ 420 w 3359"/>
                <a:gd name="T21" fmla="*/ 1873 h 1899"/>
                <a:gd name="T22" fmla="*/ 507 w 3359"/>
                <a:gd name="T23" fmla="*/ 1893 h 1899"/>
                <a:gd name="T24" fmla="*/ 568 w 3359"/>
                <a:gd name="T25" fmla="*/ 1899 h 1899"/>
                <a:gd name="T26" fmla="*/ 599 w 3359"/>
                <a:gd name="T27" fmla="*/ 1899 h 1899"/>
                <a:gd name="T28" fmla="*/ 3359 w 3359"/>
                <a:gd name="T29" fmla="*/ 1899 h 1899"/>
                <a:gd name="T30" fmla="*/ 3359 w 3359"/>
                <a:gd name="T31" fmla="*/ 599 h 1899"/>
                <a:gd name="T32" fmla="*/ 3359 w 3359"/>
                <a:gd name="T33" fmla="*/ 569 h 1899"/>
                <a:gd name="T34" fmla="*/ 3353 w 3359"/>
                <a:gd name="T35" fmla="*/ 508 h 1899"/>
                <a:gd name="T36" fmla="*/ 3334 w 3359"/>
                <a:gd name="T37" fmla="*/ 422 h 1899"/>
                <a:gd name="T38" fmla="*/ 3288 w 3359"/>
                <a:gd name="T39" fmla="*/ 314 h 1899"/>
                <a:gd name="T40" fmla="*/ 3223 w 3359"/>
                <a:gd name="T41" fmla="*/ 218 h 1899"/>
                <a:gd name="T42" fmla="*/ 3143 w 3359"/>
                <a:gd name="T43" fmla="*/ 136 h 1899"/>
                <a:gd name="T44" fmla="*/ 3047 w 3359"/>
                <a:gd name="T45" fmla="*/ 72 h 1899"/>
                <a:gd name="T46" fmla="*/ 2939 w 3359"/>
                <a:gd name="T47" fmla="*/ 26 h 1899"/>
                <a:gd name="T48" fmla="*/ 2851 w 3359"/>
                <a:gd name="T49" fmla="*/ 7 h 1899"/>
                <a:gd name="T50" fmla="*/ 2792 w 3359"/>
                <a:gd name="T51" fmla="*/ 2 h 1899"/>
                <a:gd name="T52" fmla="*/ 2761 w 3359"/>
                <a:gd name="T53" fmla="*/ 0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59" h="1899">
                  <a:moveTo>
                    <a:pt x="2761" y="0"/>
                  </a:moveTo>
                  <a:lnTo>
                    <a:pt x="0" y="0"/>
                  </a:lnTo>
                  <a:lnTo>
                    <a:pt x="0" y="1300"/>
                  </a:lnTo>
                  <a:lnTo>
                    <a:pt x="0" y="1332"/>
                  </a:lnTo>
                  <a:lnTo>
                    <a:pt x="6" y="1391"/>
                  </a:lnTo>
                  <a:lnTo>
                    <a:pt x="26" y="1479"/>
                  </a:lnTo>
                  <a:lnTo>
                    <a:pt x="71" y="1587"/>
                  </a:lnTo>
                  <a:lnTo>
                    <a:pt x="136" y="1681"/>
                  </a:lnTo>
                  <a:lnTo>
                    <a:pt x="216" y="1763"/>
                  </a:lnTo>
                  <a:lnTo>
                    <a:pt x="312" y="1828"/>
                  </a:lnTo>
                  <a:lnTo>
                    <a:pt x="420" y="1873"/>
                  </a:lnTo>
                  <a:lnTo>
                    <a:pt x="507" y="1893"/>
                  </a:lnTo>
                  <a:lnTo>
                    <a:pt x="568" y="1899"/>
                  </a:lnTo>
                  <a:lnTo>
                    <a:pt x="599" y="1899"/>
                  </a:lnTo>
                  <a:lnTo>
                    <a:pt x="3359" y="1899"/>
                  </a:lnTo>
                  <a:lnTo>
                    <a:pt x="3359" y="599"/>
                  </a:lnTo>
                  <a:lnTo>
                    <a:pt x="3359" y="569"/>
                  </a:lnTo>
                  <a:lnTo>
                    <a:pt x="3353" y="508"/>
                  </a:lnTo>
                  <a:lnTo>
                    <a:pt x="3334" y="422"/>
                  </a:lnTo>
                  <a:lnTo>
                    <a:pt x="3288" y="314"/>
                  </a:lnTo>
                  <a:lnTo>
                    <a:pt x="3223" y="218"/>
                  </a:lnTo>
                  <a:lnTo>
                    <a:pt x="3143" y="136"/>
                  </a:lnTo>
                  <a:lnTo>
                    <a:pt x="3047" y="72"/>
                  </a:lnTo>
                  <a:lnTo>
                    <a:pt x="2939" y="26"/>
                  </a:lnTo>
                  <a:lnTo>
                    <a:pt x="2851" y="7"/>
                  </a:lnTo>
                  <a:lnTo>
                    <a:pt x="2792" y="2"/>
                  </a:lnTo>
                  <a:lnTo>
                    <a:pt x="2761" y="0"/>
                  </a:lnTo>
                  <a:close/>
                </a:path>
              </a:pathLst>
            </a:custGeom>
            <a:solidFill>
              <a:srgbClr val="3B6F1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 dirty="0">
                  <a:solidFill>
                    <a:schemeClr val="bg1">
                      <a:lumMod val="95000"/>
                    </a:schemeClr>
                  </a:solidFill>
                </a:rPr>
                <a:t>Lorem ipsum dolor sit amet cras</a:t>
              </a:r>
              <a:endParaRPr 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81" name="Freeform 405"/>
            <p:cNvSpPr>
              <a:spLocks/>
            </p:cNvSpPr>
            <p:nvPr/>
          </p:nvSpPr>
          <p:spPr bwMode="auto">
            <a:xfrm>
              <a:off x="122518" y="2094476"/>
              <a:ext cx="1978069" cy="687458"/>
            </a:xfrm>
            <a:custGeom>
              <a:avLst/>
              <a:gdLst>
                <a:gd name="T0" fmla="*/ 2761 w 3359"/>
                <a:gd name="T1" fmla="*/ 0 h 1899"/>
                <a:gd name="T2" fmla="*/ 0 w 3359"/>
                <a:gd name="T3" fmla="*/ 0 h 1899"/>
                <a:gd name="T4" fmla="*/ 0 w 3359"/>
                <a:gd name="T5" fmla="*/ 1300 h 1899"/>
                <a:gd name="T6" fmla="*/ 0 w 3359"/>
                <a:gd name="T7" fmla="*/ 1332 h 1899"/>
                <a:gd name="T8" fmla="*/ 6 w 3359"/>
                <a:gd name="T9" fmla="*/ 1391 h 1899"/>
                <a:gd name="T10" fmla="*/ 26 w 3359"/>
                <a:gd name="T11" fmla="*/ 1479 h 1899"/>
                <a:gd name="T12" fmla="*/ 71 w 3359"/>
                <a:gd name="T13" fmla="*/ 1587 h 1899"/>
                <a:gd name="T14" fmla="*/ 136 w 3359"/>
                <a:gd name="T15" fmla="*/ 1681 h 1899"/>
                <a:gd name="T16" fmla="*/ 216 w 3359"/>
                <a:gd name="T17" fmla="*/ 1763 h 1899"/>
                <a:gd name="T18" fmla="*/ 312 w 3359"/>
                <a:gd name="T19" fmla="*/ 1828 h 1899"/>
                <a:gd name="T20" fmla="*/ 420 w 3359"/>
                <a:gd name="T21" fmla="*/ 1873 h 1899"/>
                <a:gd name="T22" fmla="*/ 507 w 3359"/>
                <a:gd name="T23" fmla="*/ 1893 h 1899"/>
                <a:gd name="T24" fmla="*/ 568 w 3359"/>
                <a:gd name="T25" fmla="*/ 1899 h 1899"/>
                <a:gd name="T26" fmla="*/ 599 w 3359"/>
                <a:gd name="T27" fmla="*/ 1899 h 1899"/>
                <a:gd name="T28" fmla="*/ 3359 w 3359"/>
                <a:gd name="T29" fmla="*/ 1899 h 1899"/>
                <a:gd name="T30" fmla="*/ 3359 w 3359"/>
                <a:gd name="T31" fmla="*/ 599 h 1899"/>
                <a:gd name="T32" fmla="*/ 3359 w 3359"/>
                <a:gd name="T33" fmla="*/ 569 h 1899"/>
                <a:gd name="T34" fmla="*/ 3353 w 3359"/>
                <a:gd name="T35" fmla="*/ 508 h 1899"/>
                <a:gd name="T36" fmla="*/ 3334 w 3359"/>
                <a:gd name="T37" fmla="*/ 422 h 1899"/>
                <a:gd name="T38" fmla="*/ 3288 w 3359"/>
                <a:gd name="T39" fmla="*/ 314 h 1899"/>
                <a:gd name="T40" fmla="*/ 3223 w 3359"/>
                <a:gd name="T41" fmla="*/ 218 h 1899"/>
                <a:gd name="T42" fmla="*/ 3143 w 3359"/>
                <a:gd name="T43" fmla="*/ 136 h 1899"/>
                <a:gd name="T44" fmla="*/ 3047 w 3359"/>
                <a:gd name="T45" fmla="*/ 72 h 1899"/>
                <a:gd name="T46" fmla="*/ 2939 w 3359"/>
                <a:gd name="T47" fmla="*/ 26 h 1899"/>
                <a:gd name="T48" fmla="*/ 2851 w 3359"/>
                <a:gd name="T49" fmla="*/ 7 h 1899"/>
                <a:gd name="T50" fmla="*/ 2792 w 3359"/>
                <a:gd name="T51" fmla="*/ 2 h 1899"/>
                <a:gd name="T52" fmla="*/ 2761 w 3359"/>
                <a:gd name="T53" fmla="*/ 0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59" h="1899">
                  <a:moveTo>
                    <a:pt x="2761" y="0"/>
                  </a:moveTo>
                  <a:lnTo>
                    <a:pt x="0" y="0"/>
                  </a:lnTo>
                  <a:lnTo>
                    <a:pt x="0" y="1300"/>
                  </a:lnTo>
                  <a:lnTo>
                    <a:pt x="0" y="1332"/>
                  </a:lnTo>
                  <a:lnTo>
                    <a:pt x="6" y="1391"/>
                  </a:lnTo>
                  <a:lnTo>
                    <a:pt x="26" y="1479"/>
                  </a:lnTo>
                  <a:lnTo>
                    <a:pt x="71" y="1587"/>
                  </a:lnTo>
                  <a:lnTo>
                    <a:pt x="136" y="1681"/>
                  </a:lnTo>
                  <a:lnTo>
                    <a:pt x="216" y="1763"/>
                  </a:lnTo>
                  <a:lnTo>
                    <a:pt x="312" y="1828"/>
                  </a:lnTo>
                  <a:lnTo>
                    <a:pt x="420" y="1873"/>
                  </a:lnTo>
                  <a:lnTo>
                    <a:pt x="507" y="1893"/>
                  </a:lnTo>
                  <a:lnTo>
                    <a:pt x="568" y="1899"/>
                  </a:lnTo>
                  <a:lnTo>
                    <a:pt x="599" y="1899"/>
                  </a:lnTo>
                  <a:lnTo>
                    <a:pt x="3359" y="1899"/>
                  </a:lnTo>
                  <a:lnTo>
                    <a:pt x="3359" y="599"/>
                  </a:lnTo>
                  <a:lnTo>
                    <a:pt x="3359" y="569"/>
                  </a:lnTo>
                  <a:lnTo>
                    <a:pt x="3353" y="508"/>
                  </a:lnTo>
                  <a:lnTo>
                    <a:pt x="3334" y="422"/>
                  </a:lnTo>
                  <a:lnTo>
                    <a:pt x="3288" y="314"/>
                  </a:lnTo>
                  <a:lnTo>
                    <a:pt x="3223" y="218"/>
                  </a:lnTo>
                  <a:lnTo>
                    <a:pt x="3143" y="136"/>
                  </a:lnTo>
                  <a:lnTo>
                    <a:pt x="3047" y="72"/>
                  </a:lnTo>
                  <a:lnTo>
                    <a:pt x="2939" y="26"/>
                  </a:lnTo>
                  <a:lnTo>
                    <a:pt x="2851" y="7"/>
                  </a:lnTo>
                  <a:lnTo>
                    <a:pt x="2792" y="2"/>
                  </a:lnTo>
                  <a:lnTo>
                    <a:pt x="2761" y="0"/>
                  </a:lnTo>
                  <a:close/>
                </a:path>
              </a:pathLst>
            </a:custGeom>
            <a:solidFill>
              <a:srgbClr val="7B9F3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 dirty="0"/>
                <a:t>Lorem ipsum dolor sit amet cras</a:t>
              </a:r>
              <a:endParaRPr lang="en-US" dirty="0"/>
            </a:p>
          </p:txBody>
        </p:sp>
        <p:sp>
          <p:nvSpPr>
            <p:cNvPr id="90" name="Freeform 405"/>
            <p:cNvSpPr>
              <a:spLocks/>
            </p:cNvSpPr>
            <p:nvPr/>
          </p:nvSpPr>
          <p:spPr bwMode="auto">
            <a:xfrm>
              <a:off x="-130852" y="2844786"/>
              <a:ext cx="1978069" cy="687458"/>
            </a:xfrm>
            <a:custGeom>
              <a:avLst/>
              <a:gdLst>
                <a:gd name="T0" fmla="*/ 2761 w 3359"/>
                <a:gd name="T1" fmla="*/ 0 h 1899"/>
                <a:gd name="T2" fmla="*/ 0 w 3359"/>
                <a:gd name="T3" fmla="*/ 0 h 1899"/>
                <a:gd name="T4" fmla="*/ 0 w 3359"/>
                <a:gd name="T5" fmla="*/ 1300 h 1899"/>
                <a:gd name="T6" fmla="*/ 0 w 3359"/>
                <a:gd name="T7" fmla="*/ 1332 h 1899"/>
                <a:gd name="T8" fmla="*/ 6 w 3359"/>
                <a:gd name="T9" fmla="*/ 1391 h 1899"/>
                <a:gd name="T10" fmla="*/ 26 w 3359"/>
                <a:gd name="T11" fmla="*/ 1479 h 1899"/>
                <a:gd name="T12" fmla="*/ 71 w 3359"/>
                <a:gd name="T13" fmla="*/ 1587 h 1899"/>
                <a:gd name="T14" fmla="*/ 136 w 3359"/>
                <a:gd name="T15" fmla="*/ 1681 h 1899"/>
                <a:gd name="T16" fmla="*/ 216 w 3359"/>
                <a:gd name="T17" fmla="*/ 1763 h 1899"/>
                <a:gd name="T18" fmla="*/ 312 w 3359"/>
                <a:gd name="T19" fmla="*/ 1828 h 1899"/>
                <a:gd name="T20" fmla="*/ 420 w 3359"/>
                <a:gd name="T21" fmla="*/ 1873 h 1899"/>
                <a:gd name="T22" fmla="*/ 507 w 3359"/>
                <a:gd name="T23" fmla="*/ 1893 h 1899"/>
                <a:gd name="T24" fmla="*/ 568 w 3359"/>
                <a:gd name="T25" fmla="*/ 1899 h 1899"/>
                <a:gd name="T26" fmla="*/ 599 w 3359"/>
                <a:gd name="T27" fmla="*/ 1899 h 1899"/>
                <a:gd name="T28" fmla="*/ 3359 w 3359"/>
                <a:gd name="T29" fmla="*/ 1899 h 1899"/>
                <a:gd name="T30" fmla="*/ 3359 w 3359"/>
                <a:gd name="T31" fmla="*/ 599 h 1899"/>
                <a:gd name="T32" fmla="*/ 3359 w 3359"/>
                <a:gd name="T33" fmla="*/ 569 h 1899"/>
                <a:gd name="T34" fmla="*/ 3353 w 3359"/>
                <a:gd name="T35" fmla="*/ 508 h 1899"/>
                <a:gd name="T36" fmla="*/ 3334 w 3359"/>
                <a:gd name="T37" fmla="*/ 422 h 1899"/>
                <a:gd name="T38" fmla="*/ 3288 w 3359"/>
                <a:gd name="T39" fmla="*/ 314 h 1899"/>
                <a:gd name="T40" fmla="*/ 3223 w 3359"/>
                <a:gd name="T41" fmla="*/ 218 h 1899"/>
                <a:gd name="T42" fmla="*/ 3143 w 3359"/>
                <a:gd name="T43" fmla="*/ 136 h 1899"/>
                <a:gd name="T44" fmla="*/ 3047 w 3359"/>
                <a:gd name="T45" fmla="*/ 72 h 1899"/>
                <a:gd name="T46" fmla="*/ 2939 w 3359"/>
                <a:gd name="T47" fmla="*/ 26 h 1899"/>
                <a:gd name="T48" fmla="*/ 2851 w 3359"/>
                <a:gd name="T49" fmla="*/ 7 h 1899"/>
                <a:gd name="T50" fmla="*/ 2792 w 3359"/>
                <a:gd name="T51" fmla="*/ 2 h 1899"/>
                <a:gd name="T52" fmla="*/ 2761 w 3359"/>
                <a:gd name="T53" fmla="*/ 0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59" h="1899">
                  <a:moveTo>
                    <a:pt x="2761" y="0"/>
                  </a:moveTo>
                  <a:lnTo>
                    <a:pt x="0" y="0"/>
                  </a:lnTo>
                  <a:lnTo>
                    <a:pt x="0" y="1300"/>
                  </a:lnTo>
                  <a:lnTo>
                    <a:pt x="0" y="1332"/>
                  </a:lnTo>
                  <a:lnTo>
                    <a:pt x="6" y="1391"/>
                  </a:lnTo>
                  <a:lnTo>
                    <a:pt x="26" y="1479"/>
                  </a:lnTo>
                  <a:lnTo>
                    <a:pt x="71" y="1587"/>
                  </a:lnTo>
                  <a:lnTo>
                    <a:pt x="136" y="1681"/>
                  </a:lnTo>
                  <a:lnTo>
                    <a:pt x="216" y="1763"/>
                  </a:lnTo>
                  <a:lnTo>
                    <a:pt x="312" y="1828"/>
                  </a:lnTo>
                  <a:lnTo>
                    <a:pt x="420" y="1873"/>
                  </a:lnTo>
                  <a:lnTo>
                    <a:pt x="507" y="1893"/>
                  </a:lnTo>
                  <a:lnTo>
                    <a:pt x="568" y="1899"/>
                  </a:lnTo>
                  <a:lnTo>
                    <a:pt x="599" y="1899"/>
                  </a:lnTo>
                  <a:lnTo>
                    <a:pt x="3359" y="1899"/>
                  </a:lnTo>
                  <a:lnTo>
                    <a:pt x="3359" y="599"/>
                  </a:lnTo>
                  <a:lnTo>
                    <a:pt x="3359" y="569"/>
                  </a:lnTo>
                  <a:lnTo>
                    <a:pt x="3353" y="508"/>
                  </a:lnTo>
                  <a:lnTo>
                    <a:pt x="3334" y="422"/>
                  </a:lnTo>
                  <a:lnTo>
                    <a:pt x="3288" y="314"/>
                  </a:lnTo>
                  <a:lnTo>
                    <a:pt x="3223" y="218"/>
                  </a:lnTo>
                  <a:lnTo>
                    <a:pt x="3143" y="136"/>
                  </a:lnTo>
                  <a:lnTo>
                    <a:pt x="3047" y="72"/>
                  </a:lnTo>
                  <a:lnTo>
                    <a:pt x="2939" y="26"/>
                  </a:lnTo>
                  <a:lnTo>
                    <a:pt x="2851" y="7"/>
                  </a:lnTo>
                  <a:lnTo>
                    <a:pt x="2792" y="2"/>
                  </a:lnTo>
                  <a:lnTo>
                    <a:pt x="2761" y="0"/>
                  </a:lnTo>
                  <a:close/>
                </a:path>
              </a:pathLst>
            </a:custGeom>
            <a:solidFill>
              <a:srgbClr val="AAC06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 dirty="0"/>
                <a:t>Lorem ipsum dolor sit amet cras</a:t>
              </a:r>
              <a:endParaRPr lang="en-US" dirty="0"/>
            </a:p>
          </p:txBody>
        </p:sp>
        <p:sp>
          <p:nvSpPr>
            <p:cNvPr id="91" name="Freeform 405"/>
            <p:cNvSpPr>
              <a:spLocks/>
            </p:cNvSpPr>
            <p:nvPr/>
          </p:nvSpPr>
          <p:spPr bwMode="auto">
            <a:xfrm>
              <a:off x="111561" y="3595096"/>
              <a:ext cx="1978069" cy="687458"/>
            </a:xfrm>
            <a:custGeom>
              <a:avLst/>
              <a:gdLst>
                <a:gd name="T0" fmla="*/ 2761 w 3359"/>
                <a:gd name="T1" fmla="*/ 0 h 1899"/>
                <a:gd name="T2" fmla="*/ 0 w 3359"/>
                <a:gd name="T3" fmla="*/ 0 h 1899"/>
                <a:gd name="T4" fmla="*/ 0 w 3359"/>
                <a:gd name="T5" fmla="*/ 1300 h 1899"/>
                <a:gd name="T6" fmla="*/ 0 w 3359"/>
                <a:gd name="T7" fmla="*/ 1332 h 1899"/>
                <a:gd name="T8" fmla="*/ 6 w 3359"/>
                <a:gd name="T9" fmla="*/ 1391 h 1899"/>
                <a:gd name="T10" fmla="*/ 26 w 3359"/>
                <a:gd name="T11" fmla="*/ 1479 h 1899"/>
                <a:gd name="T12" fmla="*/ 71 w 3359"/>
                <a:gd name="T13" fmla="*/ 1587 h 1899"/>
                <a:gd name="T14" fmla="*/ 136 w 3359"/>
                <a:gd name="T15" fmla="*/ 1681 h 1899"/>
                <a:gd name="T16" fmla="*/ 216 w 3359"/>
                <a:gd name="T17" fmla="*/ 1763 h 1899"/>
                <a:gd name="T18" fmla="*/ 312 w 3359"/>
                <a:gd name="T19" fmla="*/ 1828 h 1899"/>
                <a:gd name="T20" fmla="*/ 420 w 3359"/>
                <a:gd name="T21" fmla="*/ 1873 h 1899"/>
                <a:gd name="T22" fmla="*/ 507 w 3359"/>
                <a:gd name="T23" fmla="*/ 1893 h 1899"/>
                <a:gd name="T24" fmla="*/ 568 w 3359"/>
                <a:gd name="T25" fmla="*/ 1899 h 1899"/>
                <a:gd name="T26" fmla="*/ 599 w 3359"/>
                <a:gd name="T27" fmla="*/ 1899 h 1899"/>
                <a:gd name="T28" fmla="*/ 3359 w 3359"/>
                <a:gd name="T29" fmla="*/ 1899 h 1899"/>
                <a:gd name="T30" fmla="*/ 3359 w 3359"/>
                <a:gd name="T31" fmla="*/ 599 h 1899"/>
                <a:gd name="T32" fmla="*/ 3359 w 3359"/>
                <a:gd name="T33" fmla="*/ 569 h 1899"/>
                <a:gd name="T34" fmla="*/ 3353 w 3359"/>
                <a:gd name="T35" fmla="*/ 508 h 1899"/>
                <a:gd name="T36" fmla="*/ 3334 w 3359"/>
                <a:gd name="T37" fmla="*/ 422 h 1899"/>
                <a:gd name="T38" fmla="*/ 3288 w 3359"/>
                <a:gd name="T39" fmla="*/ 314 h 1899"/>
                <a:gd name="T40" fmla="*/ 3223 w 3359"/>
                <a:gd name="T41" fmla="*/ 218 h 1899"/>
                <a:gd name="T42" fmla="*/ 3143 w 3359"/>
                <a:gd name="T43" fmla="*/ 136 h 1899"/>
                <a:gd name="T44" fmla="*/ 3047 w 3359"/>
                <a:gd name="T45" fmla="*/ 72 h 1899"/>
                <a:gd name="T46" fmla="*/ 2939 w 3359"/>
                <a:gd name="T47" fmla="*/ 26 h 1899"/>
                <a:gd name="T48" fmla="*/ 2851 w 3359"/>
                <a:gd name="T49" fmla="*/ 7 h 1899"/>
                <a:gd name="T50" fmla="*/ 2792 w 3359"/>
                <a:gd name="T51" fmla="*/ 2 h 1899"/>
                <a:gd name="T52" fmla="*/ 2761 w 3359"/>
                <a:gd name="T53" fmla="*/ 0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59" h="1899">
                  <a:moveTo>
                    <a:pt x="2761" y="0"/>
                  </a:moveTo>
                  <a:lnTo>
                    <a:pt x="0" y="0"/>
                  </a:lnTo>
                  <a:lnTo>
                    <a:pt x="0" y="1300"/>
                  </a:lnTo>
                  <a:lnTo>
                    <a:pt x="0" y="1332"/>
                  </a:lnTo>
                  <a:lnTo>
                    <a:pt x="6" y="1391"/>
                  </a:lnTo>
                  <a:lnTo>
                    <a:pt x="26" y="1479"/>
                  </a:lnTo>
                  <a:lnTo>
                    <a:pt x="71" y="1587"/>
                  </a:lnTo>
                  <a:lnTo>
                    <a:pt x="136" y="1681"/>
                  </a:lnTo>
                  <a:lnTo>
                    <a:pt x="216" y="1763"/>
                  </a:lnTo>
                  <a:lnTo>
                    <a:pt x="312" y="1828"/>
                  </a:lnTo>
                  <a:lnTo>
                    <a:pt x="420" y="1873"/>
                  </a:lnTo>
                  <a:lnTo>
                    <a:pt x="507" y="1893"/>
                  </a:lnTo>
                  <a:lnTo>
                    <a:pt x="568" y="1899"/>
                  </a:lnTo>
                  <a:lnTo>
                    <a:pt x="599" y="1899"/>
                  </a:lnTo>
                  <a:lnTo>
                    <a:pt x="3359" y="1899"/>
                  </a:lnTo>
                  <a:lnTo>
                    <a:pt x="3359" y="599"/>
                  </a:lnTo>
                  <a:lnTo>
                    <a:pt x="3359" y="569"/>
                  </a:lnTo>
                  <a:lnTo>
                    <a:pt x="3353" y="508"/>
                  </a:lnTo>
                  <a:lnTo>
                    <a:pt x="3334" y="422"/>
                  </a:lnTo>
                  <a:lnTo>
                    <a:pt x="3288" y="314"/>
                  </a:lnTo>
                  <a:lnTo>
                    <a:pt x="3223" y="218"/>
                  </a:lnTo>
                  <a:lnTo>
                    <a:pt x="3143" y="136"/>
                  </a:lnTo>
                  <a:lnTo>
                    <a:pt x="3047" y="72"/>
                  </a:lnTo>
                  <a:lnTo>
                    <a:pt x="2939" y="26"/>
                  </a:lnTo>
                  <a:lnTo>
                    <a:pt x="2851" y="7"/>
                  </a:lnTo>
                  <a:lnTo>
                    <a:pt x="2792" y="2"/>
                  </a:lnTo>
                  <a:lnTo>
                    <a:pt x="2761" y="0"/>
                  </a:lnTo>
                  <a:close/>
                </a:path>
              </a:pathLst>
            </a:custGeom>
            <a:solidFill>
              <a:srgbClr val="CAD78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/>
                <a:t>Lorem ipsum dolor sit amet cras</a:t>
              </a:r>
              <a:endParaRPr lang="en-US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750752" y="1766609"/>
            <a:ext cx="3151131" cy="2938388"/>
            <a:chOff x="6129416" y="1766609"/>
            <a:chExt cx="3151131" cy="2938388"/>
          </a:xfrm>
        </p:grpSpPr>
        <p:sp>
          <p:nvSpPr>
            <p:cNvPr id="93" name="Freeform 92"/>
            <p:cNvSpPr/>
            <p:nvPr/>
          </p:nvSpPr>
          <p:spPr>
            <a:xfrm>
              <a:off x="6129416" y="1766609"/>
              <a:ext cx="1979461" cy="687458"/>
            </a:xfrm>
            <a:custGeom>
              <a:avLst/>
              <a:gdLst>
                <a:gd name="connsiteX0" fmla="*/ 386545 w 2171243"/>
                <a:gd name="connsiteY0" fmla="*/ 0 h 754063"/>
                <a:gd name="connsiteX1" fmla="*/ 2171243 w 2171243"/>
                <a:gd name="connsiteY1" fmla="*/ 0 h 754063"/>
                <a:gd name="connsiteX2" fmla="*/ 2171243 w 2171243"/>
                <a:gd name="connsiteY2" fmla="*/ 516210 h 754063"/>
                <a:gd name="connsiteX3" fmla="*/ 2171243 w 2171243"/>
                <a:gd name="connsiteY3" fmla="*/ 528916 h 754063"/>
                <a:gd name="connsiteX4" fmla="*/ 2167365 w 2171243"/>
                <a:gd name="connsiteY4" fmla="*/ 552344 h 754063"/>
                <a:gd name="connsiteX5" fmla="*/ 2154437 w 2171243"/>
                <a:gd name="connsiteY5" fmla="*/ 587288 h 754063"/>
                <a:gd name="connsiteX6" fmla="*/ 2125349 w 2171243"/>
                <a:gd name="connsiteY6" fmla="*/ 630173 h 754063"/>
                <a:gd name="connsiteX7" fmla="*/ 2083333 w 2171243"/>
                <a:gd name="connsiteY7" fmla="*/ 667499 h 754063"/>
                <a:gd name="connsiteX8" fmla="*/ 2031622 w 2171243"/>
                <a:gd name="connsiteY8" fmla="*/ 700060 h 754063"/>
                <a:gd name="connsiteX9" fmla="*/ 1969568 w 2171243"/>
                <a:gd name="connsiteY9" fmla="*/ 725870 h 754063"/>
                <a:gd name="connsiteX10" fmla="*/ 1899757 w 2171243"/>
                <a:gd name="connsiteY10" fmla="*/ 743739 h 754063"/>
                <a:gd name="connsiteX11" fmla="*/ 1843520 w 2171243"/>
                <a:gd name="connsiteY11" fmla="*/ 751681 h 754063"/>
                <a:gd name="connsiteX12" fmla="*/ 1804090 w 2171243"/>
                <a:gd name="connsiteY12" fmla="*/ 754063 h 754063"/>
                <a:gd name="connsiteX13" fmla="*/ 1784052 w 2171243"/>
                <a:gd name="connsiteY13" fmla="*/ 754063 h 754063"/>
                <a:gd name="connsiteX14" fmla="*/ 0 w 2171243"/>
                <a:gd name="connsiteY14" fmla="*/ 754063 h 754063"/>
                <a:gd name="connsiteX15" fmla="*/ 0 w 2171243"/>
                <a:gd name="connsiteY15" fmla="*/ 237854 h 754063"/>
                <a:gd name="connsiteX16" fmla="*/ 0 w 2171243"/>
                <a:gd name="connsiteY16" fmla="*/ 225941 h 754063"/>
                <a:gd name="connsiteX17" fmla="*/ 3878 w 2171243"/>
                <a:gd name="connsiteY17" fmla="*/ 201719 h 754063"/>
                <a:gd name="connsiteX18" fmla="*/ 16160 w 2171243"/>
                <a:gd name="connsiteY18" fmla="*/ 167570 h 754063"/>
                <a:gd name="connsiteX19" fmla="*/ 45894 w 2171243"/>
                <a:gd name="connsiteY19" fmla="*/ 124684 h 754063"/>
                <a:gd name="connsiteX20" fmla="*/ 87910 w 2171243"/>
                <a:gd name="connsiteY20" fmla="*/ 86564 h 754063"/>
                <a:gd name="connsiteX21" fmla="*/ 139622 w 2171243"/>
                <a:gd name="connsiteY21" fmla="*/ 54003 h 754063"/>
                <a:gd name="connsiteX22" fmla="*/ 201676 w 2171243"/>
                <a:gd name="connsiteY22" fmla="*/ 28590 h 754063"/>
                <a:gd name="connsiteX23" fmla="*/ 271486 w 2171243"/>
                <a:gd name="connsiteY23" fmla="*/ 10324 h 754063"/>
                <a:gd name="connsiteX24" fmla="*/ 328369 w 2171243"/>
                <a:gd name="connsiteY24" fmla="*/ 2780 h 754063"/>
                <a:gd name="connsiteX25" fmla="*/ 366506 w 2171243"/>
                <a:gd name="connsiteY25" fmla="*/ 794 h 754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171243" h="754063">
                  <a:moveTo>
                    <a:pt x="386545" y="0"/>
                  </a:moveTo>
                  <a:lnTo>
                    <a:pt x="2171243" y="0"/>
                  </a:lnTo>
                  <a:lnTo>
                    <a:pt x="2171243" y="516210"/>
                  </a:lnTo>
                  <a:lnTo>
                    <a:pt x="2171243" y="528916"/>
                  </a:lnTo>
                  <a:lnTo>
                    <a:pt x="2167365" y="552344"/>
                  </a:lnTo>
                  <a:lnTo>
                    <a:pt x="2154437" y="587288"/>
                  </a:lnTo>
                  <a:lnTo>
                    <a:pt x="2125349" y="630173"/>
                  </a:lnTo>
                  <a:lnTo>
                    <a:pt x="2083333" y="667499"/>
                  </a:lnTo>
                  <a:lnTo>
                    <a:pt x="2031622" y="700060"/>
                  </a:lnTo>
                  <a:lnTo>
                    <a:pt x="1969568" y="725870"/>
                  </a:lnTo>
                  <a:lnTo>
                    <a:pt x="1899757" y="743739"/>
                  </a:lnTo>
                  <a:lnTo>
                    <a:pt x="1843520" y="751681"/>
                  </a:lnTo>
                  <a:lnTo>
                    <a:pt x="1804090" y="754063"/>
                  </a:lnTo>
                  <a:lnTo>
                    <a:pt x="1784052" y="754063"/>
                  </a:lnTo>
                  <a:lnTo>
                    <a:pt x="0" y="754063"/>
                  </a:lnTo>
                  <a:lnTo>
                    <a:pt x="0" y="237854"/>
                  </a:lnTo>
                  <a:lnTo>
                    <a:pt x="0" y="225941"/>
                  </a:lnTo>
                  <a:lnTo>
                    <a:pt x="3878" y="201719"/>
                  </a:lnTo>
                  <a:lnTo>
                    <a:pt x="16160" y="167570"/>
                  </a:lnTo>
                  <a:lnTo>
                    <a:pt x="45894" y="124684"/>
                  </a:lnTo>
                  <a:lnTo>
                    <a:pt x="87910" y="86564"/>
                  </a:lnTo>
                  <a:lnTo>
                    <a:pt x="139622" y="54003"/>
                  </a:lnTo>
                  <a:lnTo>
                    <a:pt x="201676" y="28590"/>
                  </a:lnTo>
                  <a:lnTo>
                    <a:pt x="271486" y="10324"/>
                  </a:lnTo>
                  <a:lnTo>
                    <a:pt x="328369" y="2780"/>
                  </a:lnTo>
                  <a:lnTo>
                    <a:pt x="366506" y="794"/>
                  </a:lnTo>
                  <a:close/>
                </a:path>
              </a:pathLst>
            </a:custGeom>
            <a:solidFill>
              <a:srgbClr val="628D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>
                  <a:solidFill>
                    <a:schemeClr val="bg1">
                      <a:lumMod val="95000"/>
                    </a:schemeClr>
                  </a:solidFill>
                </a:rPr>
                <a:t>Lorem ipsum dolor sit amet cras</a:t>
              </a:r>
              <a:endParaRPr 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4" name="Freeform 93"/>
            <p:cNvSpPr/>
            <p:nvPr/>
          </p:nvSpPr>
          <p:spPr>
            <a:xfrm>
              <a:off x="7047538" y="2516919"/>
              <a:ext cx="1979461" cy="687458"/>
            </a:xfrm>
            <a:custGeom>
              <a:avLst/>
              <a:gdLst>
                <a:gd name="connsiteX0" fmla="*/ 386545 w 2171243"/>
                <a:gd name="connsiteY0" fmla="*/ 0 h 754063"/>
                <a:gd name="connsiteX1" fmla="*/ 2171243 w 2171243"/>
                <a:gd name="connsiteY1" fmla="*/ 0 h 754063"/>
                <a:gd name="connsiteX2" fmla="*/ 2171243 w 2171243"/>
                <a:gd name="connsiteY2" fmla="*/ 516210 h 754063"/>
                <a:gd name="connsiteX3" fmla="*/ 2171243 w 2171243"/>
                <a:gd name="connsiteY3" fmla="*/ 528916 h 754063"/>
                <a:gd name="connsiteX4" fmla="*/ 2167365 w 2171243"/>
                <a:gd name="connsiteY4" fmla="*/ 552344 h 754063"/>
                <a:gd name="connsiteX5" fmla="*/ 2154437 w 2171243"/>
                <a:gd name="connsiteY5" fmla="*/ 587288 h 754063"/>
                <a:gd name="connsiteX6" fmla="*/ 2125349 w 2171243"/>
                <a:gd name="connsiteY6" fmla="*/ 630173 h 754063"/>
                <a:gd name="connsiteX7" fmla="*/ 2083333 w 2171243"/>
                <a:gd name="connsiteY7" fmla="*/ 667499 h 754063"/>
                <a:gd name="connsiteX8" fmla="*/ 2031622 w 2171243"/>
                <a:gd name="connsiteY8" fmla="*/ 700060 h 754063"/>
                <a:gd name="connsiteX9" fmla="*/ 1969568 w 2171243"/>
                <a:gd name="connsiteY9" fmla="*/ 725870 h 754063"/>
                <a:gd name="connsiteX10" fmla="*/ 1899757 w 2171243"/>
                <a:gd name="connsiteY10" fmla="*/ 743739 h 754063"/>
                <a:gd name="connsiteX11" fmla="*/ 1843520 w 2171243"/>
                <a:gd name="connsiteY11" fmla="*/ 751681 h 754063"/>
                <a:gd name="connsiteX12" fmla="*/ 1804090 w 2171243"/>
                <a:gd name="connsiteY12" fmla="*/ 754063 h 754063"/>
                <a:gd name="connsiteX13" fmla="*/ 1784052 w 2171243"/>
                <a:gd name="connsiteY13" fmla="*/ 754063 h 754063"/>
                <a:gd name="connsiteX14" fmla="*/ 0 w 2171243"/>
                <a:gd name="connsiteY14" fmla="*/ 754063 h 754063"/>
                <a:gd name="connsiteX15" fmla="*/ 0 w 2171243"/>
                <a:gd name="connsiteY15" fmla="*/ 237854 h 754063"/>
                <a:gd name="connsiteX16" fmla="*/ 0 w 2171243"/>
                <a:gd name="connsiteY16" fmla="*/ 225941 h 754063"/>
                <a:gd name="connsiteX17" fmla="*/ 3878 w 2171243"/>
                <a:gd name="connsiteY17" fmla="*/ 201719 h 754063"/>
                <a:gd name="connsiteX18" fmla="*/ 16160 w 2171243"/>
                <a:gd name="connsiteY18" fmla="*/ 167570 h 754063"/>
                <a:gd name="connsiteX19" fmla="*/ 45894 w 2171243"/>
                <a:gd name="connsiteY19" fmla="*/ 124685 h 754063"/>
                <a:gd name="connsiteX20" fmla="*/ 87910 w 2171243"/>
                <a:gd name="connsiteY20" fmla="*/ 86564 h 754063"/>
                <a:gd name="connsiteX21" fmla="*/ 139621 w 2171243"/>
                <a:gd name="connsiteY21" fmla="*/ 54004 h 754063"/>
                <a:gd name="connsiteX22" fmla="*/ 201675 w 2171243"/>
                <a:gd name="connsiteY22" fmla="*/ 28590 h 754063"/>
                <a:gd name="connsiteX23" fmla="*/ 271486 w 2171243"/>
                <a:gd name="connsiteY23" fmla="*/ 10324 h 754063"/>
                <a:gd name="connsiteX24" fmla="*/ 328369 w 2171243"/>
                <a:gd name="connsiteY24" fmla="*/ 2780 h 754063"/>
                <a:gd name="connsiteX25" fmla="*/ 366506 w 2171243"/>
                <a:gd name="connsiteY25" fmla="*/ 794 h 754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171243" h="754063">
                  <a:moveTo>
                    <a:pt x="386545" y="0"/>
                  </a:moveTo>
                  <a:lnTo>
                    <a:pt x="2171243" y="0"/>
                  </a:lnTo>
                  <a:lnTo>
                    <a:pt x="2171243" y="516210"/>
                  </a:lnTo>
                  <a:lnTo>
                    <a:pt x="2171243" y="528916"/>
                  </a:lnTo>
                  <a:lnTo>
                    <a:pt x="2167365" y="552344"/>
                  </a:lnTo>
                  <a:lnTo>
                    <a:pt x="2154437" y="587288"/>
                  </a:lnTo>
                  <a:lnTo>
                    <a:pt x="2125349" y="630173"/>
                  </a:lnTo>
                  <a:lnTo>
                    <a:pt x="2083333" y="667499"/>
                  </a:lnTo>
                  <a:lnTo>
                    <a:pt x="2031622" y="700060"/>
                  </a:lnTo>
                  <a:lnTo>
                    <a:pt x="1969568" y="725870"/>
                  </a:lnTo>
                  <a:lnTo>
                    <a:pt x="1899757" y="743739"/>
                  </a:lnTo>
                  <a:lnTo>
                    <a:pt x="1843520" y="751681"/>
                  </a:lnTo>
                  <a:lnTo>
                    <a:pt x="1804090" y="754063"/>
                  </a:lnTo>
                  <a:lnTo>
                    <a:pt x="1784052" y="754063"/>
                  </a:lnTo>
                  <a:lnTo>
                    <a:pt x="0" y="754063"/>
                  </a:lnTo>
                  <a:lnTo>
                    <a:pt x="0" y="237854"/>
                  </a:lnTo>
                  <a:lnTo>
                    <a:pt x="0" y="225941"/>
                  </a:lnTo>
                  <a:lnTo>
                    <a:pt x="3878" y="201719"/>
                  </a:lnTo>
                  <a:lnTo>
                    <a:pt x="16160" y="167570"/>
                  </a:lnTo>
                  <a:lnTo>
                    <a:pt x="45894" y="124685"/>
                  </a:lnTo>
                  <a:lnTo>
                    <a:pt x="87910" y="86564"/>
                  </a:lnTo>
                  <a:lnTo>
                    <a:pt x="139621" y="54004"/>
                  </a:lnTo>
                  <a:lnTo>
                    <a:pt x="201675" y="28590"/>
                  </a:lnTo>
                  <a:lnTo>
                    <a:pt x="271486" y="10324"/>
                  </a:lnTo>
                  <a:lnTo>
                    <a:pt x="328369" y="2780"/>
                  </a:lnTo>
                  <a:lnTo>
                    <a:pt x="366506" y="794"/>
                  </a:lnTo>
                  <a:close/>
                </a:path>
              </a:pathLst>
            </a:custGeom>
            <a:solidFill>
              <a:srgbClr val="99B4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 dirty="0"/>
                <a:t>Lorem ipsum dolor sit amet cras</a:t>
              </a:r>
              <a:endParaRPr lang="en-US" dirty="0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301086" y="3267229"/>
              <a:ext cx="1979461" cy="687458"/>
            </a:xfrm>
            <a:custGeom>
              <a:avLst/>
              <a:gdLst>
                <a:gd name="connsiteX0" fmla="*/ 386545 w 2171243"/>
                <a:gd name="connsiteY0" fmla="*/ 0 h 754063"/>
                <a:gd name="connsiteX1" fmla="*/ 2171243 w 2171243"/>
                <a:gd name="connsiteY1" fmla="*/ 0 h 754063"/>
                <a:gd name="connsiteX2" fmla="*/ 2171243 w 2171243"/>
                <a:gd name="connsiteY2" fmla="*/ 516210 h 754063"/>
                <a:gd name="connsiteX3" fmla="*/ 2171243 w 2171243"/>
                <a:gd name="connsiteY3" fmla="*/ 528916 h 754063"/>
                <a:gd name="connsiteX4" fmla="*/ 2167365 w 2171243"/>
                <a:gd name="connsiteY4" fmla="*/ 552344 h 754063"/>
                <a:gd name="connsiteX5" fmla="*/ 2154437 w 2171243"/>
                <a:gd name="connsiteY5" fmla="*/ 587288 h 754063"/>
                <a:gd name="connsiteX6" fmla="*/ 2125349 w 2171243"/>
                <a:gd name="connsiteY6" fmla="*/ 630173 h 754063"/>
                <a:gd name="connsiteX7" fmla="*/ 2083333 w 2171243"/>
                <a:gd name="connsiteY7" fmla="*/ 667499 h 754063"/>
                <a:gd name="connsiteX8" fmla="*/ 2031622 w 2171243"/>
                <a:gd name="connsiteY8" fmla="*/ 700060 h 754063"/>
                <a:gd name="connsiteX9" fmla="*/ 1969568 w 2171243"/>
                <a:gd name="connsiteY9" fmla="*/ 725870 h 754063"/>
                <a:gd name="connsiteX10" fmla="*/ 1899757 w 2171243"/>
                <a:gd name="connsiteY10" fmla="*/ 743739 h 754063"/>
                <a:gd name="connsiteX11" fmla="*/ 1843520 w 2171243"/>
                <a:gd name="connsiteY11" fmla="*/ 751681 h 754063"/>
                <a:gd name="connsiteX12" fmla="*/ 1804090 w 2171243"/>
                <a:gd name="connsiteY12" fmla="*/ 754063 h 754063"/>
                <a:gd name="connsiteX13" fmla="*/ 1784052 w 2171243"/>
                <a:gd name="connsiteY13" fmla="*/ 754063 h 754063"/>
                <a:gd name="connsiteX14" fmla="*/ 0 w 2171243"/>
                <a:gd name="connsiteY14" fmla="*/ 754063 h 754063"/>
                <a:gd name="connsiteX15" fmla="*/ 0 w 2171243"/>
                <a:gd name="connsiteY15" fmla="*/ 237854 h 754063"/>
                <a:gd name="connsiteX16" fmla="*/ 0 w 2171243"/>
                <a:gd name="connsiteY16" fmla="*/ 225941 h 754063"/>
                <a:gd name="connsiteX17" fmla="*/ 3878 w 2171243"/>
                <a:gd name="connsiteY17" fmla="*/ 201719 h 754063"/>
                <a:gd name="connsiteX18" fmla="*/ 16160 w 2171243"/>
                <a:gd name="connsiteY18" fmla="*/ 167570 h 754063"/>
                <a:gd name="connsiteX19" fmla="*/ 45894 w 2171243"/>
                <a:gd name="connsiteY19" fmla="*/ 124685 h 754063"/>
                <a:gd name="connsiteX20" fmla="*/ 87910 w 2171243"/>
                <a:gd name="connsiteY20" fmla="*/ 86564 h 754063"/>
                <a:gd name="connsiteX21" fmla="*/ 139621 w 2171243"/>
                <a:gd name="connsiteY21" fmla="*/ 54004 h 754063"/>
                <a:gd name="connsiteX22" fmla="*/ 201675 w 2171243"/>
                <a:gd name="connsiteY22" fmla="*/ 28590 h 754063"/>
                <a:gd name="connsiteX23" fmla="*/ 271486 w 2171243"/>
                <a:gd name="connsiteY23" fmla="*/ 10324 h 754063"/>
                <a:gd name="connsiteX24" fmla="*/ 328369 w 2171243"/>
                <a:gd name="connsiteY24" fmla="*/ 2780 h 754063"/>
                <a:gd name="connsiteX25" fmla="*/ 366506 w 2171243"/>
                <a:gd name="connsiteY25" fmla="*/ 794 h 754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171243" h="754063">
                  <a:moveTo>
                    <a:pt x="386545" y="0"/>
                  </a:moveTo>
                  <a:lnTo>
                    <a:pt x="2171243" y="0"/>
                  </a:lnTo>
                  <a:lnTo>
                    <a:pt x="2171243" y="516210"/>
                  </a:lnTo>
                  <a:lnTo>
                    <a:pt x="2171243" y="528916"/>
                  </a:lnTo>
                  <a:lnTo>
                    <a:pt x="2167365" y="552344"/>
                  </a:lnTo>
                  <a:lnTo>
                    <a:pt x="2154437" y="587288"/>
                  </a:lnTo>
                  <a:lnTo>
                    <a:pt x="2125349" y="630173"/>
                  </a:lnTo>
                  <a:lnTo>
                    <a:pt x="2083333" y="667499"/>
                  </a:lnTo>
                  <a:lnTo>
                    <a:pt x="2031622" y="700060"/>
                  </a:lnTo>
                  <a:lnTo>
                    <a:pt x="1969568" y="725870"/>
                  </a:lnTo>
                  <a:lnTo>
                    <a:pt x="1899757" y="743739"/>
                  </a:lnTo>
                  <a:lnTo>
                    <a:pt x="1843520" y="751681"/>
                  </a:lnTo>
                  <a:lnTo>
                    <a:pt x="1804090" y="754063"/>
                  </a:lnTo>
                  <a:lnTo>
                    <a:pt x="1784052" y="754063"/>
                  </a:lnTo>
                  <a:lnTo>
                    <a:pt x="0" y="754063"/>
                  </a:lnTo>
                  <a:lnTo>
                    <a:pt x="0" y="237854"/>
                  </a:lnTo>
                  <a:lnTo>
                    <a:pt x="0" y="225941"/>
                  </a:lnTo>
                  <a:lnTo>
                    <a:pt x="3878" y="201719"/>
                  </a:lnTo>
                  <a:lnTo>
                    <a:pt x="16160" y="167570"/>
                  </a:lnTo>
                  <a:lnTo>
                    <a:pt x="45894" y="124685"/>
                  </a:lnTo>
                  <a:lnTo>
                    <a:pt x="87910" y="86564"/>
                  </a:lnTo>
                  <a:lnTo>
                    <a:pt x="139621" y="54004"/>
                  </a:lnTo>
                  <a:lnTo>
                    <a:pt x="201675" y="28590"/>
                  </a:lnTo>
                  <a:lnTo>
                    <a:pt x="271486" y="10324"/>
                  </a:lnTo>
                  <a:lnTo>
                    <a:pt x="328369" y="2780"/>
                  </a:lnTo>
                  <a:lnTo>
                    <a:pt x="366506" y="794"/>
                  </a:lnTo>
                  <a:close/>
                </a:path>
              </a:pathLst>
            </a:custGeom>
            <a:solidFill>
              <a:srgbClr val="BECF7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/>
                <a:t>Lorem ipsum dolor sit amet cras</a:t>
              </a:r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058501" y="4017539"/>
              <a:ext cx="1979461" cy="687458"/>
            </a:xfrm>
            <a:custGeom>
              <a:avLst/>
              <a:gdLst>
                <a:gd name="connsiteX0" fmla="*/ 386545 w 2171243"/>
                <a:gd name="connsiteY0" fmla="*/ 0 h 754063"/>
                <a:gd name="connsiteX1" fmla="*/ 2171243 w 2171243"/>
                <a:gd name="connsiteY1" fmla="*/ 0 h 754063"/>
                <a:gd name="connsiteX2" fmla="*/ 2171243 w 2171243"/>
                <a:gd name="connsiteY2" fmla="*/ 516210 h 754063"/>
                <a:gd name="connsiteX3" fmla="*/ 2171243 w 2171243"/>
                <a:gd name="connsiteY3" fmla="*/ 528916 h 754063"/>
                <a:gd name="connsiteX4" fmla="*/ 2167365 w 2171243"/>
                <a:gd name="connsiteY4" fmla="*/ 552344 h 754063"/>
                <a:gd name="connsiteX5" fmla="*/ 2154437 w 2171243"/>
                <a:gd name="connsiteY5" fmla="*/ 587288 h 754063"/>
                <a:gd name="connsiteX6" fmla="*/ 2125349 w 2171243"/>
                <a:gd name="connsiteY6" fmla="*/ 630173 h 754063"/>
                <a:gd name="connsiteX7" fmla="*/ 2083333 w 2171243"/>
                <a:gd name="connsiteY7" fmla="*/ 667499 h 754063"/>
                <a:gd name="connsiteX8" fmla="*/ 2031622 w 2171243"/>
                <a:gd name="connsiteY8" fmla="*/ 700060 h 754063"/>
                <a:gd name="connsiteX9" fmla="*/ 1969568 w 2171243"/>
                <a:gd name="connsiteY9" fmla="*/ 725870 h 754063"/>
                <a:gd name="connsiteX10" fmla="*/ 1899757 w 2171243"/>
                <a:gd name="connsiteY10" fmla="*/ 743739 h 754063"/>
                <a:gd name="connsiteX11" fmla="*/ 1843520 w 2171243"/>
                <a:gd name="connsiteY11" fmla="*/ 751681 h 754063"/>
                <a:gd name="connsiteX12" fmla="*/ 1804090 w 2171243"/>
                <a:gd name="connsiteY12" fmla="*/ 754063 h 754063"/>
                <a:gd name="connsiteX13" fmla="*/ 1784052 w 2171243"/>
                <a:gd name="connsiteY13" fmla="*/ 754063 h 754063"/>
                <a:gd name="connsiteX14" fmla="*/ 0 w 2171243"/>
                <a:gd name="connsiteY14" fmla="*/ 754063 h 754063"/>
                <a:gd name="connsiteX15" fmla="*/ 0 w 2171243"/>
                <a:gd name="connsiteY15" fmla="*/ 237854 h 754063"/>
                <a:gd name="connsiteX16" fmla="*/ 0 w 2171243"/>
                <a:gd name="connsiteY16" fmla="*/ 225941 h 754063"/>
                <a:gd name="connsiteX17" fmla="*/ 3878 w 2171243"/>
                <a:gd name="connsiteY17" fmla="*/ 201719 h 754063"/>
                <a:gd name="connsiteX18" fmla="*/ 16160 w 2171243"/>
                <a:gd name="connsiteY18" fmla="*/ 167570 h 754063"/>
                <a:gd name="connsiteX19" fmla="*/ 45894 w 2171243"/>
                <a:gd name="connsiteY19" fmla="*/ 124685 h 754063"/>
                <a:gd name="connsiteX20" fmla="*/ 87910 w 2171243"/>
                <a:gd name="connsiteY20" fmla="*/ 86564 h 754063"/>
                <a:gd name="connsiteX21" fmla="*/ 139621 w 2171243"/>
                <a:gd name="connsiteY21" fmla="*/ 54004 h 754063"/>
                <a:gd name="connsiteX22" fmla="*/ 201675 w 2171243"/>
                <a:gd name="connsiteY22" fmla="*/ 28590 h 754063"/>
                <a:gd name="connsiteX23" fmla="*/ 271486 w 2171243"/>
                <a:gd name="connsiteY23" fmla="*/ 10324 h 754063"/>
                <a:gd name="connsiteX24" fmla="*/ 328369 w 2171243"/>
                <a:gd name="connsiteY24" fmla="*/ 2780 h 754063"/>
                <a:gd name="connsiteX25" fmla="*/ 366506 w 2171243"/>
                <a:gd name="connsiteY25" fmla="*/ 794 h 754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171243" h="754063">
                  <a:moveTo>
                    <a:pt x="386545" y="0"/>
                  </a:moveTo>
                  <a:lnTo>
                    <a:pt x="2171243" y="0"/>
                  </a:lnTo>
                  <a:lnTo>
                    <a:pt x="2171243" y="516210"/>
                  </a:lnTo>
                  <a:lnTo>
                    <a:pt x="2171243" y="528916"/>
                  </a:lnTo>
                  <a:lnTo>
                    <a:pt x="2167365" y="552344"/>
                  </a:lnTo>
                  <a:lnTo>
                    <a:pt x="2154437" y="587288"/>
                  </a:lnTo>
                  <a:lnTo>
                    <a:pt x="2125349" y="630173"/>
                  </a:lnTo>
                  <a:lnTo>
                    <a:pt x="2083333" y="667499"/>
                  </a:lnTo>
                  <a:lnTo>
                    <a:pt x="2031622" y="700060"/>
                  </a:lnTo>
                  <a:lnTo>
                    <a:pt x="1969568" y="725870"/>
                  </a:lnTo>
                  <a:lnTo>
                    <a:pt x="1899757" y="743739"/>
                  </a:lnTo>
                  <a:lnTo>
                    <a:pt x="1843520" y="751681"/>
                  </a:lnTo>
                  <a:lnTo>
                    <a:pt x="1804090" y="754063"/>
                  </a:lnTo>
                  <a:lnTo>
                    <a:pt x="1784052" y="754063"/>
                  </a:lnTo>
                  <a:lnTo>
                    <a:pt x="0" y="754063"/>
                  </a:lnTo>
                  <a:lnTo>
                    <a:pt x="0" y="237854"/>
                  </a:lnTo>
                  <a:lnTo>
                    <a:pt x="0" y="225941"/>
                  </a:lnTo>
                  <a:lnTo>
                    <a:pt x="3878" y="201719"/>
                  </a:lnTo>
                  <a:lnTo>
                    <a:pt x="16160" y="167570"/>
                  </a:lnTo>
                  <a:lnTo>
                    <a:pt x="45894" y="124685"/>
                  </a:lnTo>
                  <a:lnTo>
                    <a:pt x="87910" y="86564"/>
                  </a:lnTo>
                  <a:lnTo>
                    <a:pt x="139621" y="54004"/>
                  </a:lnTo>
                  <a:lnTo>
                    <a:pt x="201675" y="28590"/>
                  </a:lnTo>
                  <a:lnTo>
                    <a:pt x="271486" y="10324"/>
                  </a:lnTo>
                  <a:lnTo>
                    <a:pt x="328369" y="2780"/>
                  </a:lnTo>
                  <a:lnTo>
                    <a:pt x="366506" y="794"/>
                  </a:lnTo>
                  <a:close/>
                </a:path>
              </a:pathLst>
            </a:custGeom>
            <a:solidFill>
              <a:srgbClr val="D7DFA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/>
                <a:t>Lorem ipsum dolor sit amet cras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569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7016</TotalTime>
  <Words>149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Pot Plant - Infographics</vt:lpstr>
      <vt:lpstr>Alternating Pot Plant - Infographics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Pot Plant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2016-03-21T03:19:23Z</dcterms:modified>
</cp:coreProperties>
</file>