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894" y="9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79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08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Process Arrows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3EA6F64F-B743-4B75-8CF8-D07942750C6E}"/>
              </a:ext>
            </a:extLst>
          </p:cNvPr>
          <p:cNvSpPr/>
          <p:nvPr/>
        </p:nvSpPr>
        <p:spPr>
          <a:xfrm>
            <a:off x="6010341" y="2608008"/>
            <a:ext cx="2673294" cy="16419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7" h="21440" extrusionOk="0">
                <a:moveTo>
                  <a:pt x="21193" y="9522"/>
                </a:moveTo>
                <a:lnTo>
                  <a:pt x="15625" y="482"/>
                </a:lnTo>
                <a:cubicBezTo>
                  <a:pt x="15230" y="-160"/>
                  <a:pt x="14584" y="-160"/>
                  <a:pt x="14176" y="482"/>
                </a:cubicBezTo>
                <a:cubicBezTo>
                  <a:pt x="13781" y="1123"/>
                  <a:pt x="13781" y="2173"/>
                  <a:pt x="14176" y="2834"/>
                </a:cubicBezTo>
                <a:lnTo>
                  <a:pt x="16080" y="5925"/>
                </a:lnTo>
                <a:lnTo>
                  <a:pt x="0" y="5925"/>
                </a:lnTo>
                <a:lnTo>
                  <a:pt x="6382" y="15510"/>
                </a:lnTo>
                <a:lnTo>
                  <a:pt x="6382" y="15510"/>
                </a:lnTo>
                <a:lnTo>
                  <a:pt x="16080" y="15510"/>
                </a:lnTo>
                <a:lnTo>
                  <a:pt x="14176" y="18601"/>
                </a:lnTo>
                <a:cubicBezTo>
                  <a:pt x="13781" y="19243"/>
                  <a:pt x="13781" y="20293"/>
                  <a:pt x="14176" y="20954"/>
                </a:cubicBezTo>
                <a:cubicBezTo>
                  <a:pt x="14380" y="21284"/>
                  <a:pt x="14631" y="21440"/>
                  <a:pt x="14895" y="21440"/>
                </a:cubicBezTo>
                <a:cubicBezTo>
                  <a:pt x="15158" y="21440"/>
                  <a:pt x="15422" y="21284"/>
                  <a:pt x="15613" y="20954"/>
                </a:cubicBezTo>
                <a:lnTo>
                  <a:pt x="21181" y="11913"/>
                </a:lnTo>
                <a:cubicBezTo>
                  <a:pt x="21600" y="11214"/>
                  <a:pt x="21600" y="10164"/>
                  <a:pt x="21193" y="952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05740" bIns="28575" anchor="ctr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  <a:endParaRPr sz="22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9AF826C9-93AA-435C-BCE9-301E81398717}"/>
              </a:ext>
            </a:extLst>
          </p:cNvPr>
          <p:cNvSpPr/>
          <p:nvPr/>
        </p:nvSpPr>
        <p:spPr>
          <a:xfrm>
            <a:off x="6010341" y="3061774"/>
            <a:ext cx="884280" cy="734067"/>
          </a:xfrm>
          <a:custGeom>
            <a:avLst/>
            <a:gdLst>
              <a:gd name="connsiteX0" fmla="*/ 0 w 1179040"/>
              <a:gd name="connsiteY0" fmla="*/ 0 h 978756"/>
              <a:gd name="connsiteX1" fmla="*/ 173254 w 1179040"/>
              <a:gd name="connsiteY1" fmla="*/ 0 h 978756"/>
              <a:gd name="connsiteX2" fmla="*/ 191283 w 1179040"/>
              <a:gd name="connsiteY2" fmla="*/ 3427 h 978756"/>
              <a:gd name="connsiteX3" fmla="*/ 246385 w 1179040"/>
              <a:gd name="connsiteY3" fmla="*/ 40877 h 978756"/>
              <a:gd name="connsiteX4" fmla="*/ 1169612 w 1179040"/>
              <a:gd name="connsiteY4" fmla="*/ 964084 h 978756"/>
              <a:gd name="connsiteX5" fmla="*/ 1179040 w 1179040"/>
              <a:gd name="connsiteY5" fmla="*/ 978756 h 978756"/>
              <a:gd name="connsiteX6" fmla="*/ 1058192 w 1179040"/>
              <a:gd name="connsiteY6" fmla="*/ 978756 h 978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9040" h="978756">
                <a:moveTo>
                  <a:pt x="0" y="0"/>
                </a:moveTo>
                <a:lnTo>
                  <a:pt x="173254" y="0"/>
                </a:lnTo>
                <a:lnTo>
                  <a:pt x="191283" y="3427"/>
                </a:lnTo>
                <a:cubicBezTo>
                  <a:pt x="211626" y="11622"/>
                  <a:pt x="230476" y="24029"/>
                  <a:pt x="246385" y="40877"/>
                </a:cubicBezTo>
                <a:lnTo>
                  <a:pt x="1169612" y="964084"/>
                </a:lnTo>
                <a:lnTo>
                  <a:pt x="1179040" y="978756"/>
                </a:lnTo>
                <a:lnTo>
                  <a:pt x="1058192" y="978756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28575" tIns="28575" rIns="137160" bIns="28575" anchor="ctr">
            <a:noAutofit/>
          </a:bodyPr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sz="2250" b="1" dirty="0"/>
              <a:t> </a:t>
            </a:r>
            <a:endParaRPr sz="2250" b="1" dirty="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A966A14-D904-4538-98AC-846A744E4B06}"/>
              </a:ext>
            </a:extLst>
          </p:cNvPr>
          <p:cNvSpPr/>
          <p:nvPr/>
        </p:nvSpPr>
        <p:spPr>
          <a:xfrm>
            <a:off x="4167744" y="3055212"/>
            <a:ext cx="2671990" cy="16419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8" h="21440" extrusionOk="0">
                <a:moveTo>
                  <a:pt x="21193" y="11918"/>
                </a:moveTo>
                <a:lnTo>
                  <a:pt x="15622" y="20958"/>
                </a:lnTo>
                <a:cubicBezTo>
                  <a:pt x="15227" y="21600"/>
                  <a:pt x="14580" y="21600"/>
                  <a:pt x="14172" y="20958"/>
                </a:cubicBezTo>
                <a:cubicBezTo>
                  <a:pt x="13777" y="20317"/>
                  <a:pt x="13777" y="19267"/>
                  <a:pt x="14172" y="18606"/>
                </a:cubicBezTo>
                <a:lnTo>
                  <a:pt x="16077" y="15515"/>
                </a:lnTo>
                <a:lnTo>
                  <a:pt x="0" y="15515"/>
                </a:lnTo>
                <a:lnTo>
                  <a:pt x="6385" y="5930"/>
                </a:lnTo>
                <a:lnTo>
                  <a:pt x="6385" y="5930"/>
                </a:lnTo>
                <a:lnTo>
                  <a:pt x="16089" y="5930"/>
                </a:lnTo>
                <a:lnTo>
                  <a:pt x="14184" y="2839"/>
                </a:lnTo>
                <a:cubicBezTo>
                  <a:pt x="13789" y="2197"/>
                  <a:pt x="13789" y="1147"/>
                  <a:pt x="14184" y="486"/>
                </a:cubicBezTo>
                <a:cubicBezTo>
                  <a:pt x="14388" y="156"/>
                  <a:pt x="14640" y="0"/>
                  <a:pt x="14903" y="0"/>
                </a:cubicBezTo>
                <a:cubicBezTo>
                  <a:pt x="15167" y="0"/>
                  <a:pt x="15430" y="156"/>
                  <a:pt x="15622" y="486"/>
                </a:cubicBezTo>
                <a:lnTo>
                  <a:pt x="21193" y="9527"/>
                </a:lnTo>
                <a:cubicBezTo>
                  <a:pt x="21600" y="10226"/>
                  <a:pt x="21600" y="11276"/>
                  <a:pt x="21193" y="1191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05740" bIns="28575" anchor="ctr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  <a:endParaRPr sz="22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5EE0AC27-1FDB-4CDB-BA95-896EB33ECE1F}"/>
              </a:ext>
            </a:extLst>
          </p:cNvPr>
          <p:cNvSpPr/>
          <p:nvPr/>
        </p:nvSpPr>
        <p:spPr>
          <a:xfrm>
            <a:off x="4167744" y="3509362"/>
            <a:ext cx="884040" cy="734068"/>
          </a:xfrm>
          <a:custGeom>
            <a:avLst/>
            <a:gdLst>
              <a:gd name="connsiteX0" fmla="*/ 1058124 w 1178720"/>
              <a:gd name="connsiteY0" fmla="*/ 0 h 978757"/>
              <a:gd name="connsiteX1" fmla="*/ 1178720 w 1178720"/>
              <a:gd name="connsiteY1" fmla="*/ 0 h 978757"/>
              <a:gd name="connsiteX2" fmla="*/ 1169284 w 1178720"/>
              <a:gd name="connsiteY2" fmla="*/ 14672 h 978757"/>
              <a:gd name="connsiteX3" fmla="*/ 246078 w 1178720"/>
              <a:gd name="connsiteY3" fmla="*/ 937879 h 978757"/>
              <a:gd name="connsiteX4" fmla="*/ 190977 w 1178720"/>
              <a:gd name="connsiteY4" fmla="*/ 975329 h 978757"/>
              <a:gd name="connsiteX5" fmla="*/ 172949 w 1178720"/>
              <a:gd name="connsiteY5" fmla="*/ 978757 h 978757"/>
              <a:gd name="connsiteX6" fmla="*/ 0 w 1178720"/>
              <a:gd name="connsiteY6" fmla="*/ 978757 h 978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8720" h="978757">
                <a:moveTo>
                  <a:pt x="1058124" y="0"/>
                </a:moveTo>
                <a:lnTo>
                  <a:pt x="1178720" y="0"/>
                </a:lnTo>
                <a:lnTo>
                  <a:pt x="1169284" y="14672"/>
                </a:lnTo>
                <a:lnTo>
                  <a:pt x="246078" y="937879"/>
                </a:lnTo>
                <a:cubicBezTo>
                  <a:pt x="230169" y="954728"/>
                  <a:pt x="211319" y="967134"/>
                  <a:pt x="190977" y="975329"/>
                </a:cubicBezTo>
                <a:lnTo>
                  <a:pt x="172949" y="978757"/>
                </a:lnTo>
                <a:lnTo>
                  <a:pt x="0" y="978757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28575" tIns="28575" rIns="137160" bIns="28575" anchor="ctr">
            <a:noAutofit/>
          </a:bodyPr>
          <a:lstStyle/>
          <a:p>
            <a:pPr algn="r">
              <a:defRPr sz="3000">
                <a:solidFill>
                  <a:srgbClr val="FFFFFF"/>
                </a:solidFill>
              </a:defRPr>
            </a:pPr>
            <a:endParaRPr sz="2250" b="1" dirty="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FDB002A-37BE-4FDE-8808-87EC2C01F2F4}"/>
              </a:ext>
            </a:extLst>
          </p:cNvPr>
          <p:cNvSpPr/>
          <p:nvPr/>
        </p:nvSpPr>
        <p:spPr>
          <a:xfrm>
            <a:off x="2324960" y="2608008"/>
            <a:ext cx="2672178" cy="16419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0" h="21440" extrusionOk="0">
                <a:moveTo>
                  <a:pt x="21205" y="9522"/>
                </a:moveTo>
                <a:lnTo>
                  <a:pt x="15634" y="482"/>
                </a:lnTo>
                <a:cubicBezTo>
                  <a:pt x="15239" y="-160"/>
                  <a:pt x="14592" y="-160"/>
                  <a:pt x="14184" y="482"/>
                </a:cubicBezTo>
                <a:cubicBezTo>
                  <a:pt x="13789" y="1123"/>
                  <a:pt x="13789" y="2173"/>
                  <a:pt x="14184" y="2834"/>
                </a:cubicBezTo>
                <a:lnTo>
                  <a:pt x="16089" y="5925"/>
                </a:lnTo>
                <a:lnTo>
                  <a:pt x="0" y="5925"/>
                </a:lnTo>
                <a:lnTo>
                  <a:pt x="6385" y="15510"/>
                </a:lnTo>
                <a:lnTo>
                  <a:pt x="6385" y="15510"/>
                </a:lnTo>
                <a:lnTo>
                  <a:pt x="16089" y="15510"/>
                </a:lnTo>
                <a:lnTo>
                  <a:pt x="14184" y="18601"/>
                </a:lnTo>
                <a:cubicBezTo>
                  <a:pt x="13789" y="19243"/>
                  <a:pt x="13789" y="20293"/>
                  <a:pt x="14184" y="20954"/>
                </a:cubicBezTo>
                <a:cubicBezTo>
                  <a:pt x="14388" y="21284"/>
                  <a:pt x="14640" y="21440"/>
                  <a:pt x="14903" y="21440"/>
                </a:cubicBezTo>
                <a:cubicBezTo>
                  <a:pt x="15167" y="21440"/>
                  <a:pt x="15430" y="21284"/>
                  <a:pt x="15622" y="20954"/>
                </a:cubicBezTo>
                <a:lnTo>
                  <a:pt x="21193" y="11913"/>
                </a:lnTo>
                <a:cubicBezTo>
                  <a:pt x="21600" y="11214"/>
                  <a:pt x="21600" y="10164"/>
                  <a:pt x="21205" y="9522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05740" bIns="28575" anchor="ctr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endParaRPr sz="22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77F68F9-2FE6-46CC-8DFD-EB3BD68AE391}"/>
              </a:ext>
            </a:extLst>
          </p:cNvPr>
          <p:cNvSpPr/>
          <p:nvPr/>
        </p:nvSpPr>
        <p:spPr>
          <a:xfrm>
            <a:off x="2324960" y="3061774"/>
            <a:ext cx="883207" cy="734067"/>
          </a:xfrm>
          <a:custGeom>
            <a:avLst/>
            <a:gdLst>
              <a:gd name="connsiteX0" fmla="*/ 0 w 1177609"/>
              <a:gd name="connsiteY0" fmla="*/ 0 h 978756"/>
              <a:gd name="connsiteX1" fmla="*/ 162527 w 1177609"/>
              <a:gd name="connsiteY1" fmla="*/ 0 h 978756"/>
              <a:gd name="connsiteX2" fmla="*/ 190976 w 1177609"/>
              <a:gd name="connsiteY2" fmla="*/ 5404 h 978756"/>
              <a:gd name="connsiteX3" fmla="*/ 246077 w 1177609"/>
              <a:gd name="connsiteY3" fmla="*/ 42822 h 978756"/>
              <a:gd name="connsiteX4" fmla="*/ 1169283 w 1177609"/>
              <a:gd name="connsiteY4" fmla="*/ 966050 h 978756"/>
              <a:gd name="connsiteX5" fmla="*/ 1177609 w 1177609"/>
              <a:gd name="connsiteY5" fmla="*/ 978756 h 978756"/>
              <a:gd name="connsiteX6" fmla="*/ 1058100 w 1177609"/>
              <a:gd name="connsiteY6" fmla="*/ 978756 h 978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7609" h="978756">
                <a:moveTo>
                  <a:pt x="0" y="0"/>
                </a:moveTo>
                <a:lnTo>
                  <a:pt x="162527" y="0"/>
                </a:lnTo>
                <a:lnTo>
                  <a:pt x="190976" y="5404"/>
                </a:lnTo>
                <a:cubicBezTo>
                  <a:pt x="211318" y="13591"/>
                  <a:pt x="230168" y="25988"/>
                  <a:pt x="246077" y="42822"/>
                </a:cubicBezTo>
                <a:lnTo>
                  <a:pt x="1169283" y="966050"/>
                </a:lnTo>
                <a:lnTo>
                  <a:pt x="1177609" y="978756"/>
                </a:lnTo>
                <a:lnTo>
                  <a:pt x="1058100" y="978756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28575" tIns="28575" rIns="137160" bIns="28575" anchor="ctr">
            <a:noAutofit/>
          </a:bodyPr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sz="2250" b="1" dirty="0"/>
              <a:t> </a:t>
            </a:r>
            <a:endParaRPr sz="2250" b="1" dirty="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89D49351-5531-4689-A92A-EC1E3E4C7F6B}"/>
              </a:ext>
            </a:extLst>
          </p:cNvPr>
          <p:cNvSpPr/>
          <p:nvPr/>
        </p:nvSpPr>
        <p:spPr>
          <a:xfrm>
            <a:off x="482174" y="3056702"/>
            <a:ext cx="2672178" cy="16404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0" h="21439" extrusionOk="0">
                <a:moveTo>
                  <a:pt x="21205" y="11909"/>
                </a:moveTo>
                <a:lnTo>
                  <a:pt x="15634" y="20958"/>
                </a:lnTo>
                <a:cubicBezTo>
                  <a:pt x="15239" y="21600"/>
                  <a:pt x="14592" y="21600"/>
                  <a:pt x="14184" y="20958"/>
                </a:cubicBezTo>
                <a:cubicBezTo>
                  <a:pt x="13789" y="20316"/>
                  <a:pt x="13789" y="19265"/>
                  <a:pt x="14184" y="18603"/>
                </a:cubicBezTo>
                <a:lnTo>
                  <a:pt x="16089" y="15529"/>
                </a:lnTo>
                <a:lnTo>
                  <a:pt x="0" y="15529"/>
                </a:lnTo>
                <a:lnTo>
                  <a:pt x="6385" y="5935"/>
                </a:lnTo>
                <a:lnTo>
                  <a:pt x="6385" y="5935"/>
                </a:lnTo>
                <a:lnTo>
                  <a:pt x="16089" y="5935"/>
                </a:lnTo>
                <a:lnTo>
                  <a:pt x="14184" y="2841"/>
                </a:lnTo>
                <a:cubicBezTo>
                  <a:pt x="13789" y="2199"/>
                  <a:pt x="13789" y="1148"/>
                  <a:pt x="14184" y="486"/>
                </a:cubicBezTo>
                <a:cubicBezTo>
                  <a:pt x="14388" y="156"/>
                  <a:pt x="14640" y="0"/>
                  <a:pt x="14903" y="0"/>
                </a:cubicBezTo>
                <a:cubicBezTo>
                  <a:pt x="15167" y="0"/>
                  <a:pt x="15430" y="156"/>
                  <a:pt x="15622" y="486"/>
                </a:cubicBezTo>
                <a:lnTo>
                  <a:pt x="21193" y="9535"/>
                </a:lnTo>
                <a:cubicBezTo>
                  <a:pt x="21600" y="10216"/>
                  <a:pt x="21600" y="11267"/>
                  <a:pt x="21205" y="1190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05740" bIns="28575" anchor="ctr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01</a:t>
            </a:r>
            <a:endParaRPr sz="22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Graphic 9" descr="Bullseye">
            <a:extLst>
              <a:ext uri="{FF2B5EF4-FFF2-40B4-BE49-F238E27FC236}">
                <a16:creationId xmlns:a16="http://schemas.microsoft.com/office/drawing/2014/main" id="{630C8530-F1DE-48B4-ADBF-E5AACC5D7F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41792" y="3178039"/>
            <a:ext cx="501920" cy="501920"/>
          </a:xfrm>
          <a:prstGeom prst="rect">
            <a:avLst/>
          </a:prstGeom>
        </p:spPr>
      </p:pic>
      <p:pic>
        <p:nvPicPr>
          <p:cNvPr id="11" name="Graphic 10" descr="Stopwatch">
            <a:extLst>
              <a:ext uri="{FF2B5EF4-FFF2-40B4-BE49-F238E27FC236}">
                <a16:creationId xmlns:a16="http://schemas.microsoft.com/office/drawing/2014/main" id="{4D31132F-CCC3-41D8-B764-1D02FC85A35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56865" y="3178039"/>
            <a:ext cx="501920" cy="501920"/>
          </a:xfrm>
          <a:prstGeom prst="rect">
            <a:avLst/>
          </a:prstGeom>
        </p:spPr>
      </p:pic>
      <p:pic>
        <p:nvPicPr>
          <p:cNvPr id="12" name="Graphic 11" descr="Single gear">
            <a:extLst>
              <a:ext uri="{FF2B5EF4-FFF2-40B4-BE49-F238E27FC236}">
                <a16:creationId xmlns:a16="http://schemas.microsoft.com/office/drawing/2014/main" id="{91B2F577-EC42-4215-91A4-55A06FD2B56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02701" y="3625244"/>
            <a:ext cx="501920" cy="501920"/>
          </a:xfrm>
          <a:prstGeom prst="rect">
            <a:avLst/>
          </a:prstGeom>
        </p:spPr>
      </p:pic>
      <p:pic>
        <p:nvPicPr>
          <p:cNvPr id="13" name="Graphic 12" descr="Lightbulb">
            <a:extLst>
              <a:ext uri="{FF2B5EF4-FFF2-40B4-BE49-F238E27FC236}">
                <a16:creationId xmlns:a16="http://schemas.microsoft.com/office/drawing/2014/main" id="{8B9637A6-6F74-4DD2-8BC6-E3D57422220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160142" y="3625989"/>
            <a:ext cx="501920" cy="50192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3F208CC-8A70-4853-8A81-2BBADB4A872B}"/>
              </a:ext>
            </a:extLst>
          </p:cNvPr>
          <p:cNvSpPr txBox="1"/>
          <p:nvPr/>
        </p:nvSpPr>
        <p:spPr>
          <a:xfrm>
            <a:off x="1140744" y="3715366"/>
            <a:ext cx="118309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A07902-DDA5-4FDB-869D-A3803EF1E26B}"/>
              </a:ext>
            </a:extLst>
          </p:cNvPr>
          <p:cNvSpPr txBox="1"/>
          <p:nvPr/>
        </p:nvSpPr>
        <p:spPr>
          <a:xfrm>
            <a:off x="4728123" y="3714622"/>
            <a:ext cx="118309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6C0D40-2D70-4418-BDC4-3A0C126AE624}"/>
              </a:ext>
            </a:extLst>
          </p:cNvPr>
          <p:cNvSpPr txBox="1"/>
          <p:nvPr/>
        </p:nvSpPr>
        <p:spPr>
          <a:xfrm>
            <a:off x="6578586" y="3267417"/>
            <a:ext cx="118309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CF2384-F8FD-4182-84C3-C8C7D60B5141}"/>
              </a:ext>
            </a:extLst>
          </p:cNvPr>
          <p:cNvSpPr txBox="1"/>
          <p:nvPr/>
        </p:nvSpPr>
        <p:spPr>
          <a:xfrm>
            <a:off x="2829186" y="3271484"/>
            <a:ext cx="118309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3CBEB47-5B19-4DA9-84DA-7881EB770F16}"/>
              </a:ext>
            </a:extLst>
          </p:cNvPr>
          <p:cNvGrpSpPr/>
          <p:nvPr/>
        </p:nvGrpSpPr>
        <p:grpSpPr>
          <a:xfrm>
            <a:off x="6063186" y="1765325"/>
            <a:ext cx="1575429" cy="1260003"/>
            <a:chOff x="8921977" y="1394910"/>
            <a:chExt cx="2926080" cy="168000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68E730A-5C56-4100-B138-BD09E22F5A1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4C955CA-9489-44A4-AAC1-CD7891FD3AF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980F92F-4073-46E5-9637-2BA0839A9311}"/>
              </a:ext>
            </a:extLst>
          </p:cNvPr>
          <p:cNvGrpSpPr/>
          <p:nvPr/>
        </p:nvGrpSpPr>
        <p:grpSpPr>
          <a:xfrm>
            <a:off x="4236746" y="4297012"/>
            <a:ext cx="1575429" cy="1260003"/>
            <a:chOff x="8921977" y="1394910"/>
            <a:chExt cx="2926080" cy="168000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A7B9136-8C69-4849-8FBC-EE9948E1516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DA58B6C-F06E-4281-BAE8-615746B85D3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10E105F-8540-4B9E-9779-7D6E6900DE6F}"/>
              </a:ext>
            </a:extLst>
          </p:cNvPr>
          <p:cNvGrpSpPr/>
          <p:nvPr/>
        </p:nvGrpSpPr>
        <p:grpSpPr>
          <a:xfrm>
            <a:off x="499967" y="4297012"/>
            <a:ext cx="1575429" cy="1260003"/>
            <a:chOff x="8921977" y="1394910"/>
            <a:chExt cx="2926080" cy="168000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B76A4CC-475B-4583-8016-3B340CDAAF4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27EE2C0-5089-48B3-AAB4-FB4970161D6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8EBFB76-30B0-4826-8880-796D41FB0990}"/>
              </a:ext>
            </a:extLst>
          </p:cNvPr>
          <p:cNvGrpSpPr/>
          <p:nvPr/>
        </p:nvGrpSpPr>
        <p:grpSpPr>
          <a:xfrm>
            <a:off x="2394938" y="1765325"/>
            <a:ext cx="1575429" cy="1260003"/>
            <a:chOff x="8921977" y="1394910"/>
            <a:chExt cx="2926080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5325A3B-D4FF-4329-AF83-79BB1F117C8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C2FA363-9E19-42E4-866E-04E7E1D3C9C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93605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Process Arrows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3EA6F64F-B743-4B75-8CF8-D07942750C6E}"/>
              </a:ext>
            </a:extLst>
          </p:cNvPr>
          <p:cNvSpPr/>
          <p:nvPr/>
        </p:nvSpPr>
        <p:spPr>
          <a:xfrm>
            <a:off x="6010341" y="2608008"/>
            <a:ext cx="2673294" cy="16419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7" h="21440" extrusionOk="0">
                <a:moveTo>
                  <a:pt x="21193" y="9522"/>
                </a:moveTo>
                <a:lnTo>
                  <a:pt x="15625" y="482"/>
                </a:lnTo>
                <a:cubicBezTo>
                  <a:pt x="15230" y="-160"/>
                  <a:pt x="14584" y="-160"/>
                  <a:pt x="14176" y="482"/>
                </a:cubicBezTo>
                <a:cubicBezTo>
                  <a:pt x="13781" y="1123"/>
                  <a:pt x="13781" y="2173"/>
                  <a:pt x="14176" y="2834"/>
                </a:cubicBezTo>
                <a:lnTo>
                  <a:pt x="16080" y="5925"/>
                </a:lnTo>
                <a:lnTo>
                  <a:pt x="0" y="5925"/>
                </a:lnTo>
                <a:lnTo>
                  <a:pt x="6382" y="15510"/>
                </a:lnTo>
                <a:lnTo>
                  <a:pt x="6382" y="15510"/>
                </a:lnTo>
                <a:lnTo>
                  <a:pt x="16080" y="15510"/>
                </a:lnTo>
                <a:lnTo>
                  <a:pt x="14176" y="18601"/>
                </a:lnTo>
                <a:cubicBezTo>
                  <a:pt x="13781" y="19243"/>
                  <a:pt x="13781" y="20293"/>
                  <a:pt x="14176" y="20954"/>
                </a:cubicBezTo>
                <a:cubicBezTo>
                  <a:pt x="14380" y="21284"/>
                  <a:pt x="14631" y="21440"/>
                  <a:pt x="14895" y="21440"/>
                </a:cubicBezTo>
                <a:cubicBezTo>
                  <a:pt x="15158" y="21440"/>
                  <a:pt x="15422" y="21284"/>
                  <a:pt x="15613" y="20954"/>
                </a:cubicBezTo>
                <a:lnTo>
                  <a:pt x="21181" y="11913"/>
                </a:lnTo>
                <a:cubicBezTo>
                  <a:pt x="21600" y="11214"/>
                  <a:pt x="21600" y="10164"/>
                  <a:pt x="21193" y="952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05740" bIns="28575" anchor="ctr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  <a:endParaRPr sz="22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9AF826C9-93AA-435C-BCE9-301E81398717}"/>
              </a:ext>
            </a:extLst>
          </p:cNvPr>
          <p:cNvSpPr/>
          <p:nvPr/>
        </p:nvSpPr>
        <p:spPr>
          <a:xfrm>
            <a:off x="6010341" y="3061774"/>
            <a:ext cx="884280" cy="734067"/>
          </a:xfrm>
          <a:custGeom>
            <a:avLst/>
            <a:gdLst>
              <a:gd name="connsiteX0" fmla="*/ 0 w 1179040"/>
              <a:gd name="connsiteY0" fmla="*/ 0 h 978756"/>
              <a:gd name="connsiteX1" fmla="*/ 173254 w 1179040"/>
              <a:gd name="connsiteY1" fmla="*/ 0 h 978756"/>
              <a:gd name="connsiteX2" fmla="*/ 191283 w 1179040"/>
              <a:gd name="connsiteY2" fmla="*/ 3427 h 978756"/>
              <a:gd name="connsiteX3" fmla="*/ 246385 w 1179040"/>
              <a:gd name="connsiteY3" fmla="*/ 40877 h 978756"/>
              <a:gd name="connsiteX4" fmla="*/ 1169612 w 1179040"/>
              <a:gd name="connsiteY4" fmla="*/ 964084 h 978756"/>
              <a:gd name="connsiteX5" fmla="*/ 1179040 w 1179040"/>
              <a:gd name="connsiteY5" fmla="*/ 978756 h 978756"/>
              <a:gd name="connsiteX6" fmla="*/ 1058192 w 1179040"/>
              <a:gd name="connsiteY6" fmla="*/ 978756 h 978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9040" h="978756">
                <a:moveTo>
                  <a:pt x="0" y="0"/>
                </a:moveTo>
                <a:lnTo>
                  <a:pt x="173254" y="0"/>
                </a:lnTo>
                <a:lnTo>
                  <a:pt x="191283" y="3427"/>
                </a:lnTo>
                <a:cubicBezTo>
                  <a:pt x="211626" y="11622"/>
                  <a:pt x="230476" y="24029"/>
                  <a:pt x="246385" y="40877"/>
                </a:cubicBezTo>
                <a:lnTo>
                  <a:pt x="1169612" y="964084"/>
                </a:lnTo>
                <a:lnTo>
                  <a:pt x="1179040" y="978756"/>
                </a:lnTo>
                <a:lnTo>
                  <a:pt x="1058192" y="978756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28575" tIns="28575" rIns="137160" bIns="28575" anchor="ctr">
            <a:noAutofit/>
          </a:bodyPr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sz="2250" b="1" dirty="0"/>
              <a:t> </a:t>
            </a:r>
            <a:endParaRPr sz="2250" b="1" dirty="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A966A14-D904-4538-98AC-846A744E4B06}"/>
              </a:ext>
            </a:extLst>
          </p:cNvPr>
          <p:cNvSpPr/>
          <p:nvPr/>
        </p:nvSpPr>
        <p:spPr>
          <a:xfrm>
            <a:off x="4167744" y="3055212"/>
            <a:ext cx="2671990" cy="16419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8" h="21440" extrusionOk="0">
                <a:moveTo>
                  <a:pt x="21193" y="11918"/>
                </a:moveTo>
                <a:lnTo>
                  <a:pt x="15622" y="20958"/>
                </a:lnTo>
                <a:cubicBezTo>
                  <a:pt x="15227" y="21600"/>
                  <a:pt x="14580" y="21600"/>
                  <a:pt x="14172" y="20958"/>
                </a:cubicBezTo>
                <a:cubicBezTo>
                  <a:pt x="13777" y="20317"/>
                  <a:pt x="13777" y="19267"/>
                  <a:pt x="14172" y="18606"/>
                </a:cubicBezTo>
                <a:lnTo>
                  <a:pt x="16077" y="15515"/>
                </a:lnTo>
                <a:lnTo>
                  <a:pt x="0" y="15515"/>
                </a:lnTo>
                <a:lnTo>
                  <a:pt x="6385" y="5930"/>
                </a:lnTo>
                <a:lnTo>
                  <a:pt x="6385" y="5930"/>
                </a:lnTo>
                <a:lnTo>
                  <a:pt x="16089" y="5930"/>
                </a:lnTo>
                <a:lnTo>
                  <a:pt x="14184" y="2839"/>
                </a:lnTo>
                <a:cubicBezTo>
                  <a:pt x="13789" y="2197"/>
                  <a:pt x="13789" y="1147"/>
                  <a:pt x="14184" y="486"/>
                </a:cubicBezTo>
                <a:cubicBezTo>
                  <a:pt x="14388" y="156"/>
                  <a:pt x="14640" y="0"/>
                  <a:pt x="14903" y="0"/>
                </a:cubicBezTo>
                <a:cubicBezTo>
                  <a:pt x="15167" y="0"/>
                  <a:pt x="15430" y="156"/>
                  <a:pt x="15622" y="486"/>
                </a:cubicBezTo>
                <a:lnTo>
                  <a:pt x="21193" y="9527"/>
                </a:lnTo>
                <a:cubicBezTo>
                  <a:pt x="21600" y="10226"/>
                  <a:pt x="21600" y="11276"/>
                  <a:pt x="21193" y="1191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05740" bIns="28575" anchor="ctr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  <a:endParaRPr sz="22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5EE0AC27-1FDB-4CDB-BA95-896EB33ECE1F}"/>
              </a:ext>
            </a:extLst>
          </p:cNvPr>
          <p:cNvSpPr/>
          <p:nvPr/>
        </p:nvSpPr>
        <p:spPr>
          <a:xfrm>
            <a:off x="4167744" y="3509362"/>
            <a:ext cx="884040" cy="734068"/>
          </a:xfrm>
          <a:custGeom>
            <a:avLst/>
            <a:gdLst>
              <a:gd name="connsiteX0" fmla="*/ 1058124 w 1178720"/>
              <a:gd name="connsiteY0" fmla="*/ 0 h 978757"/>
              <a:gd name="connsiteX1" fmla="*/ 1178720 w 1178720"/>
              <a:gd name="connsiteY1" fmla="*/ 0 h 978757"/>
              <a:gd name="connsiteX2" fmla="*/ 1169284 w 1178720"/>
              <a:gd name="connsiteY2" fmla="*/ 14672 h 978757"/>
              <a:gd name="connsiteX3" fmla="*/ 246078 w 1178720"/>
              <a:gd name="connsiteY3" fmla="*/ 937879 h 978757"/>
              <a:gd name="connsiteX4" fmla="*/ 190977 w 1178720"/>
              <a:gd name="connsiteY4" fmla="*/ 975329 h 978757"/>
              <a:gd name="connsiteX5" fmla="*/ 172949 w 1178720"/>
              <a:gd name="connsiteY5" fmla="*/ 978757 h 978757"/>
              <a:gd name="connsiteX6" fmla="*/ 0 w 1178720"/>
              <a:gd name="connsiteY6" fmla="*/ 978757 h 978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8720" h="978757">
                <a:moveTo>
                  <a:pt x="1058124" y="0"/>
                </a:moveTo>
                <a:lnTo>
                  <a:pt x="1178720" y="0"/>
                </a:lnTo>
                <a:lnTo>
                  <a:pt x="1169284" y="14672"/>
                </a:lnTo>
                <a:lnTo>
                  <a:pt x="246078" y="937879"/>
                </a:lnTo>
                <a:cubicBezTo>
                  <a:pt x="230169" y="954728"/>
                  <a:pt x="211319" y="967134"/>
                  <a:pt x="190977" y="975329"/>
                </a:cubicBezTo>
                <a:lnTo>
                  <a:pt x="172949" y="978757"/>
                </a:lnTo>
                <a:lnTo>
                  <a:pt x="0" y="978757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28575" tIns="28575" rIns="137160" bIns="28575" anchor="ctr">
            <a:noAutofit/>
          </a:bodyPr>
          <a:lstStyle/>
          <a:p>
            <a:pPr algn="r">
              <a:defRPr sz="3000">
                <a:solidFill>
                  <a:srgbClr val="FFFFFF"/>
                </a:solidFill>
              </a:defRPr>
            </a:pPr>
            <a:endParaRPr sz="2250" b="1" dirty="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FDB002A-37BE-4FDE-8808-87EC2C01F2F4}"/>
              </a:ext>
            </a:extLst>
          </p:cNvPr>
          <p:cNvSpPr/>
          <p:nvPr/>
        </p:nvSpPr>
        <p:spPr>
          <a:xfrm>
            <a:off x="2324960" y="2608008"/>
            <a:ext cx="2672178" cy="16419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0" h="21440" extrusionOk="0">
                <a:moveTo>
                  <a:pt x="21205" y="9522"/>
                </a:moveTo>
                <a:lnTo>
                  <a:pt x="15634" y="482"/>
                </a:lnTo>
                <a:cubicBezTo>
                  <a:pt x="15239" y="-160"/>
                  <a:pt x="14592" y="-160"/>
                  <a:pt x="14184" y="482"/>
                </a:cubicBezTo>
                <a:cubicBezTo>
                  <a:pt x="13789" y="1123"/>
                  <a:pt x="13789" y="2173"/>
                  <a:pt x="14184" y="2834"/>
                </a:cubicBezTo>
                <a:lnTo>
                  <a:pt x="16089" y="5925"/>
                </a:lnTo>
                <a:lnTo>
                  <a:pt x="0" y="5925"/>
                </a:lnTo>
                <a:lnTo>
                  <a:pt x="6385" y="15510"/>
                </a:lnTo>
                <a:lnTo>
                  <a:pt x="6385" y="15510"/>
                </a:lnTo>
                <a:lnTo>
                  <a:pt x="16089" y="15510"/>
                </a:lnTo>
                <a:lnTo>
                  <a:pt x="14184" y="18601"/>
                </a:lnTo>
                <a:cubicBezTo>
                  <a:pt x="13789" y="19243"/>
                  <a:pt x="13789" y="20293"/>
                  <a:pt x="14184" y="20954"/>
                </a:cubicBezTo>
                <a:cubicBezTo>
                  <a:pt x="14388" y="21284"/>
                  <a:pt x="14640" y="21440"/>
                  <a:pt x="14903" y="21440"/>
                </a:cubicBezTo>
                <a:cubicBezTo>
                  <a:pt x="15167" y="21440"/>
                  <a:pt x="15430" y="21284"/>
                  <a:pt x="15622" y="20954"/>
                </a:cubicBezTo>
                <a:lnTo>
                  <a:pt x="21193" y="11913"/>
                </a:lnTo>
                <a:cubicBezTo>
                  <a:pt x="21600" y="11214"/>
                  <a:pt x="21600" y="10164"/>
                  <a:pt x="21205" y="9522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05740" bIns="28575" anchor="ctr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endParaRPr sz="22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77F68F9-2FE6-46CC-8DFD-EB3BD68AE391}"/>
              </a:ext>
            </a:extLst>
          </p:cNvPr>
          <p:cNvSpPr/>
          <p:nvPr/>
        </p:nvSpPr>
        <p:spPr>
          <a:xfrm>
            <a:off x="2324960" y="3061774"/>
            <a:ext cx="883207" cy="734067"/>
          </a:xfrm>
          <a:custGeom>
            <a:avLst/>
            <a:gdLst>
              <a:gd name="connsiteX0" fmla="*/ 0 w 1177609"/>
              <a:gd name="connsiteY0" fmla="*/ 0 h 978756"/>
              <a:gd name="connsiteX1" fmla="*/ 162527 w 1177609"/>
              <a:gd name="connsiteY1" fmla="*/ 0 h 978756"/>
              <a:gd name="connsiteX2" fmla="*/ 190976 w 1177609"/>
              <a:gd name="connsiteY2" fmla="*/ 5404 h 978756"/>
              <a:gd name="connsiteX3" fmla="*/ 246077 w 1177609"/>
              <a:gd name="connsiteY3" fmla="*/ 42822 h 978756"/>
              <a:gd name="connsiteX4" fmla="*/ 1169283 w 1177609"/>
              <a:gd name="connsiteY4" fmla="*/ 966050 h 978756"/>
              <a:gd name="connsiteX5" fmla="*/ 1177609 w 1177609"/>
              <a:gd name="connsiteY5" fmla="*/ 978756 h 978756"/>
              <a:gd name="connsiteX6" fmla="*/ 1058100 w 1177609"/>
              <a:gd name="connsiteY6" fmla="*/ 978756 h 978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7609" h="978756">
                <a:moveTo>
                  <a:pt x="0" y="0"/>
                </a:moveTo>
                <a:lnTo>
                  <a:pt x="162527" y="0"/>
                </a:lnTo>
                <a:lnTo>
                  <a:pt x="190976" y="5404"/>
                </a:lnTo>
                <a:cubicBezTo>
                  <a:pt x="211318" y="13591"/>
                  <a:pt x="230168" y="25988"/>
                  <a:pt x="246077" y="42822"/>
                </a:cubicBezTo>
                <a:lnTo>
                  <a:pt x="1169283" y="966050"/>
                </a:lnTo>
                <a:lnTo>
                  <a:pt x="1177609" y="978756"/>
                </a:lnTo>
                <a:lnTo>
                  <a:pt x="1058100" y="978756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28575" tIns="28575" rIns="137160" bIns="28575" anchor="ctr">
            <a:noAutofit/>
          </a:bodyPr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sz="2250" b="1" dirty="0"/>
              <a:t> </a:t>
            </a:r>
            <a:endParaRPr sz="2250" b="1" dirty="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89D49351-5531-4689-A92A-EC1E3E4C7F6B}"/>
              </a:ext>
            </a:extLst>
          </p:cNvPr>
          <p:cNvSpPr/>
          <p:nvPr/>
        </p:nvSpPr>
        <p:spPr>
          <a:xfrm>
            <a:off x="482174" y="3056702"/>
            <a:ext cx="2672178" cy="16404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0" h="21439" extrusionOk="0">
                <a:moveTo>
                  <a:pt x="21205" y="11909"/>
                </a:moveTo>
                <a:lnTo>
                  <a:pt x="15634" y="20958"/>
                </a:lnTo>
                <a:cubicBezTo>
                  <a:pt x="15239" y="21600"/>
                  <a:pt x="14592" y="21600"/>
                  <a:pt x="14184" y="20958"/>
                </a:cubicBezTo>
                <a:cubicBezTo>
                  <a:pt x="13789" y="20316"/>
                  <a:pt x="13789" y="19265"/>
                  <a:pt x="14184" y="18603"/>
                </a:cubicBezTo>
                <a:lnTo>
                  <a:pt x="16089" y="15529"/>
                </a:lnTo>
                <a:lnTo>
                  <a:pt x="0" y="15529"/>
                </a:lnTo>
                <a:lnTo>
                  <a:pt x="6385" y="5935"/>
                </a:lnTo>
                <a:lnTo>
                  <a:pt x="6385" y="5935"/>
                </a:lnTo>
                <a:lnTo>
                  <a:pt x="16089" y="5935"/>
                </a:lnTo>
                <a:lnTo>
                  <a:pt x="14184" y="2841"/>
                </a:lnTo>
                <a:cubicBezTo>
                  <a:pt x="13789" y="2199"/>
                  <a:pt x="13789" y="1148"/>
                  <a:pt x="14184" y="486"/>
                </a:cubicBezTo>
                <a:cubicBezTo>
                  <a:pt x="14388" y="156"/>
                  <a:pt x="14640" y="0"/>
                  <a:pt x="14903" y="0"/>
                </a:cubicBezTo>
                <a:cubicBezTo>
                  <a:pt x="15167" y="0"/>
                  <a:pt x="15430" y="156"/>
                  <a:pt x="15622" y="486"/>
                </a:cubicBezTo>
                <a:lnTo>
                  <a:pt x="21193" y="9535"/>
                </a:lnTo>
                <a:cubicBezTo>
                  <a:pt x="21600" y="10216"/>
                  <a:pt x="21600" y="11267"/>
                  <a:pt x="21205" y="1190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05740" bIns="28575" anchor="ctr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01</a:t>
            </a:r>
            <a:endParaRPr sz="22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Graphic 9" descr="Bullseye">
            <a:extLst>
              <a:ext uri="{FF2B5EF4-FFF2-40B4-BE49-F238E27FC236}">
                <a16:creationId xmlns:a16="http://schemas.microsoft.com/office/drawing/2014/main" id="{630C8530-F1DE-48B4-ADBF-E5AACC5D7F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41792" y="3178039"/>
            <a:ext cx="501920" cy="501920"/>
          </a:xfrm>
          <a:prstGeom prst="rect">
            <a:avLst/>
          </a:prstGeom>
        </p:spPr>
      </p:pic>
      <p:pic>
        <p:nvPicPr>
          <p:cNvPr id="11" name="Graphic 10" descr="Stopwatch">
            <a:extLst>
              <a:ext uri="{FF2B5EF4-FFF2-40B4-BE49-F238E27FC236}">
                <a16:creationId xmlns:a16="http://schemas.microsoft.com/office/drawing/2014/main" id="{4D31132F-CCC3-41D8-B764-1D02FC85A35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56865" y="3178039"/>
            <a:ext cx="501920" cy="501920"/>
          </a:xfrm>
          <a:prstGeom prst="rect">
            <a:avLst/>
          </a:prstGeom>
        </p:spPr>
      </p:pic>
      <p:pic>
        <p:nvPicPr>
          <p:cNvPr id="12" name="Graphic 11" descr="Single gear">
            <a:extLst>
              <a:ext uri="{FF2B5EF4-FFF2-40B4-BE49-F238E27FC236}">
                <a16:creationId xmlns:a16="http://schemas.microsoft.com/office/drawing/2014/main" id="{91B2F577-EC42-4215-91A4-55A06FD2B56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02701" y="3625244"/>
            <a:ext cx="501920" cy="501920"/>
          </a:xfrm>
          <a:prstGeom prst="rect">
            <a:avLst/>
          </a:prstGeom>
        </p:spPr>
      </p:pic>
      <p:pic>
        <p:nvPicPr>
          <p:cNvPr id="13" name="Graphic 12" descr="Lightbulb">
            <a:extLst>
              <a:ext uri="{FF2B5EF4-FFF2-40B4-BE49-F238E27FC236}">
                <a16:creationId xmlns:a16="http://schemas.microsoft.com/office/drawing/2014/main" id="{8B9637A6-6F74-4DD2-8BC6-E3D57422220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160142" y="3625989"/>
            <a:ext cx="501920" cy="50192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3F208CC-8A70-4853-8A81-2BBADB4A872B}"/>
              </a:ext>
            </a:extLst>
          </p:cNvPr>
          <p:cNvSpPr txBox="1"/>
          <p:nvPr/>
        </p:nvSpPr>
        <p:spPr>
          <a:xfrm>
            <a:off x="1140744" y="3715366"/>
            <a:ext cx="118309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A07902-DDA5-4FDB-869D-A3803EF1E26B}"/>
              </a:ext>
            </a:extLst>
          </p:cNvPr>
          <p:cNvSpPr txBox="1"/>
          <p:nvPr/>
        </p:nvSpPr>
        <p:spPr>
          <a:xfrm>
            <a:off x="4728123" y="3714622"/>
            <a:ext cx="118309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6C0D40-2D70-4418-BDC4-3A0C126AE624}"/>
              </a:ext>
            </a:extLst>
          </p:cNvPr>
          <p:cNvSpPr txBox="1"/>
          <p:nvPr/>
        </p:nvSpPr>
        <p:spPr>
          <a:xfrm>
            <a:off x="6578586" y="3267417"/>
            <a:ext cx="118309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CF2384-F8FD-4182-84C3-C8C7D60B5141}"/>
              </a:ext>
            </a:extLst>
          </p:cNvPr>
          <p:cNvSpPr txBox="1"/>
          <p:nvPr/>
        </p:nvSpPr>
        <p:spPr>
          <a:xfrm>
            <a:off x="2829186" y="3271484"/>
            <a:ext cx="118309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3CBEB47-5B19-4DA9-84DA-7881EB770F16}"/>
              </a:ext>
            </a:extLst>
          </p:cNvPr>
          <p:cNvGrpSpPr/>
          <p:nvPr/>
        </p:nvGrpSpPr>
        <p:grpSpPr>
          <a:xfrm>
            <a:off x="6063186" y="1765325"/>
            <a:ext cx="1575429" cy="1260003"/>
            <a:chOff x="8921977" y="1394910"/>
            <a:chExt cx="2926080" cy="168000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68E730A-5C56-4100-B138-BD09E22F5A1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4C955CA-9489-44A4-AAC1-CD7891FD3AF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980F92F-4073-46E5-9637-2BA0839A9311}"/>
              </a:ext>
            </a:extLst>
          </p:cNvPr>
          <p:cNvGrpSpPr/>
          <p:nvPr/>
        </p:nvGrpSpPr>
        <p:grpSpPr>
          <a:xfrm>
            <a:off x="4236746" y="4297012"/>
            <a:ext cx="1575429" cy="1260003"/>
            <a:chOff x="8921977" y="1394910"/>
            <a:chExt cx="2926080" cy="168000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A7B9136-8C69-4849-8FBC-EE9948E1516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DA58B6C-F06E-4281-BAE8-615746B85D3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10E105F-8540-4B9E-9779-7D6E6900DE6F}"/>
              </a:ext>
            </a:extLst>
          </p:cNvPr>
          <p:cNvGrpSpPr/>
          <p:nvPr/>
        </p:nvGrpSpPr>
        <p:grpSpPr>
          <a:xfrm>
            <a:off x="499967" y="4297012"/>
            <a:ext cx="1575429" cy="1260003"/>
            <a:chOff x="8921977" y="1394910"/>
            <a:chExt cx="2926080" cy="168000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B76A4CC-475B-4583-8016-3B340CDAAF4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27EE2C0-5089-48B3-AAB4-FB4970161D6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8EBFB76-30B0-4826-8880-796D41FB0990}"/>
              </a:ext>
            </a:extLst>
          </p:cNvPr>
          <p:cNvGrpSpPr/>
          <p:nvPr/>
        </p:nvGrpSpPr>
        <p:grpSpPr>
          <a:xfrm>
            <a:off x="2394938" y="1765325"/>
            <a:ext cx="1575429" cy="1260003"/>
            <a:chOff x="8921977" y="1394910"/>
            <a:chExt cx="2926080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5325A3B-D4FF-4329-AF83-79BB1F117C8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C2FA363-9E19-42E4-866E-04E7E1D3C9C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5016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10266</TotalTime>
  <Words>295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Process Arrows – Slide Template</vt:lpstr>
      <vt:lpstr>Alternating Process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Process Arrows</dc:title>
  <dc:creator>PresentationGO.com</dc:creator>
  <dc:description>© Copyright PresentationGO.com</dc:description>
  <dcterms:created xsi:type="dcterms:W3CDTF">2014-11-26T05:14:11Z</dcterms:created>
  <dcterms:modified xsi:type="dcterms:W3CDTF">2020-03-26T17:45:46Z</dcterms:modified>
  <cp:category>Charts &amp; Diagrams</cp:category>
</cp:coreProperties>
</file>