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600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7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6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Process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EA6F64F-B743-4B75-8CF8-D07942750C6E}"/>
              </a:ext>
            </a:extLst>
          </p:cNvPr>
          <p:cNvSpPr/>
          <p:nvPr/>
        </p:nvSpPr>
        <p:spPr>
          <a:xfrm>
            <a:off x="8013788" y="2129245"/>
            <a:ext cx="3564392" cy="2189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440" extrusionOk="0">
                <a:moveTo>
                  <a:pt x="21193" y="9522"/>
                </a:moveTo>
                <a:lnTo>
                  <a:pt x="15625" y="482"/>
                </a:lnTo>
                <a:cubicBezTo>
                  <a:pt x="15230" y="-160"/>
                  <a:pt x="14584" y="-160"/>
                  <a:pt x="14176" y="482"/>
                </a:cubicBezTo>
                <a:cubicBezTo>
                  <a:pt x="13781" y="1123"/>
                  <a:pt x="13781" y="2173"/>
                  <a:pt x="14176" y="2834"/>
                </a:cubicBezTo>
                <a:lnTo>
                  <a:pt x="16080" y="5925"/>
                </a:lnTo>
                <a:lnTo>
                  <a:pt x="0" y="5925"/>
                </a:lnTo>
                <a:lnTo>
                  <a:pt x="6382" y="15510"/>
                </a:lnTo>
                <a:lnTo>
                  <a:pt x="6382" y="15510"/>
                </a:lnTo>
                <a:lnTo>
                  <a:pt x="16080" y="15510"/>
                </a:lnTo>
                <a:lnTo>
                  <a:pt x="14176" y="18601"/>
                </a:lnTo>
                <a:cubicBezTo>
                  <a:pt x="13781" y="19243"/>
                  <a:pt x="13781" y="20293"/>
                  <a:pt x="14176" y="20954"/>
                </a:cubicBezTo>
                <a:cubicBezTo>
                  <a:pt x="14380" y="21284"/>
                  <a:pt x="14631" y="21440"/>
                  <a:pt x="14895" y="21440"/>
                </a:cubicBezTo>
                <a:cubicBezTo>
                  <a:pt x="15158" y="21440"/>
                  <a:pt x="15422" y="21284"/>
                  <a:pt x="15613" y="20954"/>
                </a:cubicBezTo>
                <a:lnTo>
                  <a:pt x="21181" y="11913"/>
                </a:lnTo>
                <a:cubicBezTo>
                  <a:pt x="21600" y="11214"/>
                  <a:pt x="21600" y="10164"/>
                  <a:pt x="21193" y="95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AF826C9-93AA-435C-BCE9-301E81398717}"/>
              </a:ext>
            </a:extLst>
          </p:cNvPr>
          <p:cNvSpPr/>
          <p:nvPr/>
        </p:nvSpPr>
        <p:spPr>
          <a:xfrm>
            <a:off x="8013788" y="2734267"/>
            <a:ext cx="1179040" cy="978756"/>
          </a:xfrm>
          <a:custGeom>
            <a:avLst/>
            <a:gdLst>
              <a:gd name="connsiteX0" fmla="*/ 0 w 1179040"/>
              <a:gd name="connsiteY0" fmla="*/ 0 h 978756"/>
              <a:gd name="connsiteX1" fmla="*/ 173254 w 1179040"/>
              <a:gd name="connsiteY1" fmla="*/ 0 h 978756"/>
              <a:gd name="connsiteX2" fmla="*/ 191283 w 1179040"/>
              <a:gd name="connsiteY2" fmla="*/ 3427 h 978756"/>
              <a:gd name="connsiteX3" fmla="*/ 246385 w 1179040"/>
              <a:gd name="connsiteY3" fmla="*/ 40877 h 978756"/>
              <a:gd name="connsiteX4" fmla="*/ 1169612 w 1179040"/>
              <a:gd name="connsiteY4" fmla="*/ 964084 h 978756"/>
              <a:gd name="connsiteX5" fmla="*/ 1179040 w 1179040"/>
              <a:gd name="connsiteY5" fmla="*/ 978756 h 978756"/>
              <a:gd name="connsiteX6" fmla="*/ 1058192 w 1179040"/>
              <a:gd name="connsiteY6" fmla="*/ 978756 h 97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9040" h="978756">
                <a:moveTo>
                  <a:pt x="0" y="0"/>
                </a:moveTo>
                <a:lnTo>
                  <a:pt x="173254" y="0"/>
                </a:lnTo>
                <a:lnTo>
                  <a:pt x="191283" y="3427"/>
                </a:lnTo>
                <a:cubicBezTo>
                  <a:pt x="211626" y="11622"/>
                  <a:pt x="230476" y="24029"/>
                  <a:pt x="246385" y="40877"/>
                </a:cubicBezTo>
                <a:lnTo>
                  <a:pt x="1169612" y="964084"/>
                </a:lnTo>
                <a:lnTo>
                  <a:pt x="1179040" y="978756"/>
                </a:lnTo>
                <a:lnTo>
                  <a:pt x="1058192" y="97875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182880" bIns="38100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/>
              <a:t> </a:t>
            </a:r>
            <a:endParaRPr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A966A14-D904-4538-98AC-846A744E4B06}"/>
              </a:ext>
            </a:extLst>
          </p:cNvPr>
          <p:cNvSpPr/>
          <p:nvPr/>
        </p:nvSpPr>
        <p:spPr>
          <a:xfrm>
            <a:off x="5556992" y="2725518"/>
            <a:ext cx="3562653" cy="2189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440" extrusionOk="0">
                <a:moveTo>
                  <a:pt x="21193" y="11918"/>
                </a:moveTo>
                <a:lnTo>
                  <a:pt x="15622" y="20958"/>
                </a:lnTo>
                <a:cubicBezTo>
                  <a:pt x="15227" y="21600"/>
                  <a:pt x="14580" y="21600"/>
                  <a:pt x="14172" y="20958"/>
                </a:cubicBezTo>
                <a:cubicBezTo>
                  <a:pt x="13777" y="20317"/>
                  <a:pt x="13777" y="19267"/>
                  <a:pt x="14172" y="18606"/>
                </a:cubicBezTo>
                <a:lnTo>
                  <a:pt x="16077" y="15515"/>
                </a:lnTo>
                <a:lnTo>
                  <a:pt x="0" y="15515"/>
                </a:lnTo>
                <a:lnTo>
                  <a:pt x="6385" y="5930"/>
                </a:lnTo>
                <a:lnTo>
                  <a:pt x="6385" y="5930"/>
                </a:lnTo>
                <a:lnTo>
                  <a:pt x="16089" y="5930"/>
                </a:lnTo>
                <a:lnTo>
                  <a:pt x="14184" y="2839"/>
                </a:lnTo>
                <a:cubicBezTo>
                  <a:pt x="13789" y="2197"/>
                  <a:pt x="13789" y="1147"/>
                  <a:pt x="14184" y="486"/>
                </a:cubicBezTo>
                <a:cubicBezTo>
                  <a:pt x="14388" y="156"/>
                  <a:pt x="14640" y="0"/>
                  <a:pt x="14903" y="0"/>
                </a:cubicBezTo>
                <a:cubicBezTo>
                  <a:pt x="15167" y="0"/>
                  <a:pt x="15430" y="156"/>
                  <a:pt x="15622" y="486"/>
                </a:cubicBezTo>
                <a:lnTo>
                  <a:pt x="21193" y="9527"/>
                </a:lnTo>
                <a:cubicBezTo>
                  <a:pt x="21600" y="10226"/>
                  <a:pt x="21600" y="11276"/>
                  <a:pt x="21193" y="1191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EE0AC27-1FDB-4CDB-BA95-896EB33ECE1F}"/>
              </a:ext>
            </a:extLst>
          </p:cNvPr>
          <p:cNvSpPr/>
          <p:nvPr/>
        </p:nvSpPr>
        <p:spPr>
          <a:xfrm>
            <a:off x="5556992" y="3331050"/>
            <a:ext cx="1178720" cy="978757"/>
          </a:xfrm>
          <a:custGeom>
            <a:avLst/>
            <a:gdLst>
              <a:gd name="connsiteX0" fmla="*/ 1058124 w 1178720"/>
              <a:gd name="connsiteY0" fmla="*/ 0 h 978757"/>
              <a:gd name="connsiteX1" fmla="*/ 1178720 w 1178720"/>
              <a:gd name="connsiteY1" fmla="*/ 0 h 978757"/>
              <a:gd name="connsiteX2" fmla="*/ 1169284 w 1178720"/>
              <a:gd name="connsiteY2" fmla="*/ 14672 h 978757"/>
              <a:gd name="connsiteX3" fmla="*/ 246078 w 1178720"/>
              <a:gd name="connsiteY3" fmla="*/ 937879 h 978757"/>
              <a:gd name="connsiteX4" fmla="*/ 190977 w 1178720"/>
              <a:gd name="connsiteY4" fmla="*/ 975329 h 978757"/>
              <a:gd name="connsiteX5" fmla="*/ 172949 w 1178720"/>
              <a:gd name="connsiteY5" fmla="*/ 978757 h 978757"/>
              <a:gd name="connsiteX6" fmla="*/ 0 w 1178720"/>
              <a:gd name="connsiteY6" fmla="*/ 978757 h 97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8720" h="978757">
                <a:moveTo>
                  <a:pt x="1058124" y="0"/>
                </a:moveTo>
                <a:lnTo>
                  <a:pt x="1178720" y="0"/>
                </a:lnTo>
                <a:lnTo>
                  <a:pt x="1169284" y="14672"/>
                </a:lnTo>
                <a:lnTo>
                  <a:pt x="246078" y="937879"/>
                </a:lnTo>
                <a:cubicBezTo>
                  <a:pt x="230169" y="954728"/>
                  <a:pt x="211319" y="967134"/>
                  <a:pt x="190977" y="975329"/>
                </a:cubicBezTo>
                <a:lnTo>
                  <a:pt x="172949" y="978757"/>
                </a:lnTo>
                <a:lnTo>
                  <a:pt x="0" y="978757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182880" bIns="38100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b="1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FDB002A-37BE-4FDE-8808-87EC2C01F2F4}"/>
              </a:ext>
            </a:extLst>
          </p:cNvPr>
          <p:cNvSpPr/>
          <p:nvPr/>
        </p:nvSpPr>
        <p:spPr>
          <a:xfrm>
            <a:off x="3099946" y="2129245"/>
            <a:ext cx="3562904" cy="2189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440" extrusionOk="0">
                <a:moveTo>
                  <a:pt x="21205" y="9522"/>
                </a:moveTo>
                <a:lnTo>
                  <a:pt x="15634" y="482"/>
                </a:lnTo>
                <a:cubicBezTo>
                  <a:pt x="15239" y="-160"/>
                  <a:pt x="14592" y="-160"/>
                  <a:pt x="14184" y="482"/>
                </a:cubicBezTo>
                <a:cubicBezTo>
                  <a:pt x="13789" y="1123"/>
                  <a:pt x="13789" y="2173"/>
                  <a:pt x="14184" y="2834"/>
                </a:cubicBezTo>
                <a:lnTo>
                  <a:pt x="16089" y="5925"/>
                </a:lnTo>
                <a:lnTo>
                  <a:pt x="0" y="5925"/>
                </a:lnTo>
                <a:lnTo>
                  <a:pt x="6385" y="15510"/>
                </a:lnTo>
                <a:lnTo>
                  <a:pt x="6385" y="15510"/>
                </a:lnTo>
                <a:lnTo>
                  <a:pt x="16089" y="15510"/>
                </a:lnTo>
                <a:lnTo>
                  <a:pt x="14184" y="18601"/>
                </a:lnTo>
                <a:cubicBezTo>
                  <a:pt x="13789" y="19243"/>
                  <a:pt x="13789" y="20293"/>
                  <a:pt x="14184" y="20954"/>
                </a:cubicBezTo>
                <a:cubicBezTo>
                  <a:pt x="14388" y="21284"/>
                  <a:pt x="14640" y="21440"/>
                  <a:pt x="14903" y="21440"/>
                </a:cubicBezTo>
                <a:cubicBezTo>
                  <a:pt x="15167" y="21440"/>
                  <a:pt x="15430" y="21284"/>
                  <a:pt x="15622" y="20954"/>
                </a:cubicBezTo>
                <a:lnTo>
                  <a:pt x="21193" y="11913"/>
                </a:lnTo>
                <a:cubicBezTo>
                  <a:pt x="21600" y="11214"/>
                  <a:pt x="21600" y="10164"/>
                  <a:pt x="21205" y="952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7F68F9-2FE6-46CC-8DFD-EB3BD68AE391}"/>
              </a:ext>
            </a:extLst>
          </p:cNvPr>
          <p:cNvSpPr/>
          <p:nvPr/>
        </p:nvSpPr>
        <p:spPr>
          <a:xfrm>
            <a:off x="3099946" y="2734267"/>
            <a:ext cx="1177609" cy="978756"/>
          </a:xfrm>
          <a:custGeom>
            <a:avLst/>
            <a:gdLst>
              <a:gd name="connsiteX0" fmla="*/ 0 w 1177609"/>
              <a:gd name="connsiteY0" fmla="*/ 0 h 978756"/>
              <a:gd name="connsiteX1" fmla="*/ 162527 w 1177609"/>
              <a:gd name="connsiteY1" fmla="*/ 0 h 978756"/>
              <a:gd name="connsiteX2" fmla="*/ 190976 w 1177609"/>
              <a:gd name="connsiteY2" fmla="*/ 5404 h 978756"/>
              <a:gd name="connsiteX3" fmla="*/ 246077 w 1177609"/>
              <a:gd name="connsiteY3" fmla="*/ 42822 h 978756"/>
              <a:gd name="connsiteX4" fmla="*/ 1169283 w 1177609"/>
              <a:gd name="connsiteY4" fmla="*/ 966050 h 978756"/>
              <a:gd name="connsiteX5" fmla="*/ 1177609 w 1177609"/>
              <a:gd name="connsiteY5" fmla="*/ 978756 h 978756"/>
              <a:gd name="connsiteX6" fmla="*/ 1058100 w 1177609"/>
              <a:gd name="connsiteY6" fmla="*/ 978756 h 97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609" h="978756">
                <a:moveTo>
                  <a:pt x="0" y="0"/>
                </a:moveTo>
                <a:lnTo>
                  <a:pt x="162527" y="0"/>
                </a:lnTo>
                <a:lnTo>
                  <a:pt x="190976" y="5404"/>
                </a:lnTo>
                <a:cubicBezTo>
                  <a:pt x="211318" y="13591"/>
                  <a:pt x="230168" y="25988"/>
                  <a:pt x="246077" y="42822"/>
                </a:cubicBezTo>
                <a:lnTo>
                  <a:pt x="1169283" y="966050"/>
                </a:lnTo>
                <a:lnTo>
                  <a:pt x="1177609" y="978756"/>
                </a:lnTo>
                <a:lnTo>
                  <a:pt x="1058100" y="97875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182880" bIns="38100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/>
              <a:t> </a:t>
            </a:r>
            <a:endParaRPr b="1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9D49351-5531-4689-A92A-EC1E3E4C7F6B}"/>
              </a:ext>
            </a:extLst>
          </p:cNvPr>
          <p:cNvSpPr/>
          <p:nvPr/>
        </p:nvSpPr>
        <p:spPr>
          <a:xfrm>
            <a:off x="642899" y="2727504"/>
            <a:ext cx="3562904" cy="218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439" extrusionOk="0">
                <a:moveTo>
                  <a:pt x="21205" y="11909"/>
                </a:moveTo>
                <a:lnTo>
                  <a:pt x="15634" y="20958"/>
                </a:lnTo>
                <a:cubicBezTo>
                  <a:pt x="15239" y="21600"/>
                  <a:pt x="14592" y="21600"/>
                  <a:pt x="14184" y="20958"/>
                </a:cubicBezTo>
                <a:cubicBezTo>
                  <a:pt x="13789" y="20316"/>
                  <a:pt x="13789" y="19265"/>
                  <a:pt x="14184" y="18603"/>
                </a:cubicBezTo>
                <a:lnTo>
                  <a:pt x="16089" y="15529"/>
                </a:lnTo>
                <a:lnTo>
                  <a:pt x="0" y="15529"/>
                </a:lnTo>
                <a:lnTo>
                  <a:pt x="6385" y="5935"/>
                </a:lnTo>
                <a:lnTo>
                  <a:pt x="6385" y="5935"/>
                </a:lnTo>
                <a:lnTo>
                  <a:pt x="16089" y="5935"/>
                </a:lnTo>
                <a:lnTo>
                  <a:pt x="14184" y="2841"/>
                </a:lnTo>
                <a:cubicBezTo>
                  <a:pt x="13789" y="2199"/>
                  <a:pt x="13789" y="1148"/>
                  <a:pt x="14184" y="486"/>
                </a:cubicBezTo>
                <a:cubicBezTo>
                  <a:pt x="14388" y="156"/>
                  <a:pt x="14640" y="0"/>
                  <a:pt x="14903" y="0"/>
                </a:cubicBezTo>
                <a:cubicBezTo>
                  <a:pt x="15167" y="0"/>
                  <a:pt x="15430" y="156"/>
                  <a:pt x="15622" y="486"/>
                </a:cubicBezTo>
                <a:lnTo>
                  <a:pt x="21193" y="9535"/>
                </a:lnTo>
                <a:cubicBezTo>
                  <a:pt x="21600" y="10216"/>
                  <a:pt x="21600" y="11267"/>
                  <a:pt x="21205" y="119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630C8530-F1DE-48B4-ADBF-E5AACC5D7F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5723" y="2889287"/>
            <a:ext cx="669226" cy="669226"/>
          </a:xfrm>
          <a:prstGeom prst="rect">
            <a:avLst/>
          </a:prstGeom>
        </p:spPr>
      </p:pic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4D31132F-CCC3-41D8-B764-1D02FC85A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09153" y="2889287"/>
            <a:ext cx="669226" cy="669226"/>
          </a:xfrm>
          <a:prstGeom prst="rect">
            <a:avLst/>
          </a:prstGeom>
        </p:spPr>
      </p:pic>
      <p:pic>
        <p:nvPicPr>
          <p:cNvPr id="12" name="Graphic 11" descr="Single gear">
            <a:extLst>
              <a:ext uri="{FF2B5EF4-FFF2-40B4-BE49-F238E27FC236}">
                <a16:creationId xmlns:a16="http://schemas.microsoft.com/office/drawing/2014/main" id="{91B2F577-EC42-4215-91A4-55A06FD2B5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36935" y="3485560"/>
            <a:ext cx="669226" cy="669226"/>
          </a:xfrm>
          <a:prstGeom prst="rect">
            <a:avLst/>
          </a:prstGeom>
        </p:spPr>
      </p:pic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8B9637A6-6F74-4DD2-8BC6-E3D5742222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80190" y="3486553"/>
            <a:ext cx="669226" cy="66922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F208CC-8A70-4853-8A81-2BBADB4A872B}"/>
              </a:ext>
            </a:extLst>
          </p:cNvPr>
          <p:cNvSpPr txBox="1"/>
          <p:nvPr/>
        </p:nvSpPr>
        <p:spPr>
          <a:xfrm>
            <a:off x="1520992" y="3636500"/>
            <a:ext cx="15774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A07902-DDA5-4FDB-869D-A3803EF1E26B}"/>
              </a:ext>
            </a:extLst>
          </p:cNvPr>
          <p:cNvSpPr txBox="1"/>
          <p:nvPr/>
        </p:nvSpPr>
        <p:spPr>
          <a:xfrm>
            <a:off x="6304163" y="3635507"/>
            <a:ext cx="15774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6C0D40-2D70-4418-BDC4-3A0C126AE624}"/>
              </a:ext>
            </a:extLst>
          </p:cNvPr>
          <p:cNvSpPr txBox="1"/>
          <p:nvPr/>
        </p:nvSpPr>
        <p:spPr>
          <a:xfrm>
            <a:off x="8771447" y="3039234"/>
            <a:ext cx="15774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CF2384-F8FD-4182-84C3-C8C7D60B5141}"/>
              </a:ext>
            </a:extLst>
          </p:cNvPr>
          <p:cNvSpPr txBox="1"/>
          <p:nvPr/>
        </p:nvSpPr>
        <p:spPr>
          <a:xfrm>
            <a:off x="3772248" y="3044657"/>
            <a:ext cx="15774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3CBEB47-5B19-4DA9-84DA-7881EB770F16}"/>
              </a:ext>
            </a:extLst>
          </p:cNvPr>
          <p:cNvGrpSpPr/>
          <p:nvPr/>
        </p:nvGrpSpPr>
        <p:grpSpPr>
          <a:xfrm>
            <a:off x="8084248" y="1360391"/>
            <a:ext cx="2100572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68E730A-5C56-4100-B138-BD09E22F5A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C955CA-9489-44A4-AAC1-CD7891FD3A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80F92F-4073-46E5-9637-2BA0839A9311}"/>
              </a:ext>
            </a:extLst>
          </p:cNvPr>
          <p:cNvGrpSpPr/>
          <p:nvPr/>
        </p:nvGrpSpPr>
        <p:grpSpPr>
          <a:xfrm>
            <a:off x="5648995" y="4384717"/>
            <a:ext cx="2100572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7B9136-8C69-4849-8FBC-EE9948E151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A58B6C-F06E-4281-BAE8-615746B85D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10E105F-8540-4B9E-9779-7D6E6900DE6F}"/>
              </a:ext>
            </a:extLst>
          </p:cNvPr>
          <p:cNvGrpSpPr/>
          <p:nvPr/>
        </p:nvGrpSpPr>
        <p:grpSpPr>
          <a:xfrm>
            <a:off x="666623" y="4384717"/>
            <a:ext cx="2100572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B76A4CC-475B-4583-8016-3B340CDAAF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7EE2C0-5089-48B3-AAB4-FB4970161D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8EBFB76-30B0-4826-8880-796D41FB0990}"/>
              </a:ext>
            </a:extLst>
          </p:cNvPr>
          <p:cNvGrpSpPr/>
          <p:nvPr/>
        </p:nvGrpSpPr>
        <p:grpSpPr>
          <a:xfrm>
            <a:off x="3193251" y="1360391"/>
            <a:ext cx="2100572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5325A3B-D4FF-4329-AF83-79BB1F117C8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2FA363-9E19-42E4-866E-04E7E1D3C9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360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Process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EA6F64F-B743-4B75-8CF8-D07942750C6E}"/>
              </a:ext>
            </a:extLst>
          </p:cNvPr>
          <p:cNvSpPr/>
          <p:nvPr/>
        </p:nvSpPr>
        <p:spPr>
          <a:xfrm>
            <a:off x="8013788" y="2129245"/>
            <a:ext cx="3564392" cy="2189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440" extrusionOk="0">
                <a:moveTo>
                  <a:pt x="21193" y="9522"/>
                </a:moveTo>
                <a:lnTo>
                  <a:pt x="15625" y="482"/>
                </a:lnTo>
                <a:cubicBezTo>
                  <a:pt x="15230" y="-160"/>
                  <a:pt x="14584" y="-160"/>
                  <a:pt x="14176" y="482"/>
                </a:cubicBezTo>
                <a:cubicBezTo>
                  <a:pt x="13781" y="1123"/>
                  <a:pt x="13781" y="2173"/>
                  <a:pt x="14176" y="2834"/>
                </a:cubicBezTo>
                <a:lnTo>
                  <a:pt x="16080" y="5925"/>
                </a:lnTo>
                <a:lnTo>
                  <a:pt x="0" y="5925"/>
                </a:lnTo>
                <a:lnTo>
                  <a:pt x="6382" y="15510"/>
                </a:lnTo>
                <a:lnTo>
                  <a:pt x="6382" y="15510"/>
                </a:lnTo>
                <a:lnTo>
                  <a:pt x="16080" y="15510"/>
                </a:lnTo>
                <a:lnTo>
                  <a:pt x="14176" y="18601"/>
                </a:lnTo>
                <a:cubicBezTo>
                  <a:pt x="13781" y="19243"/>
                  <a:pt x="13781" y="20293"/>
                  <a:pt x="14176" y="20954"/>
                </a:cubicBezTo>
                <a:cubicBezTo>
                  <a:pt x="14380" y="21284"/>
                  <a:pt x="14631" y="21440"/>
                  <a:pt x="14895" y="21440"/>
                </a:cubicBezTo>
                <a:cubicBezTo>
                  <a:pt x="15158" y="21440"/>
                  <a:pt x="15422" y="21284"/>
                  <a:pt x="15613" y="20954"/>
                </a:cubicBezTo>
                <a:lnTo>
                  <a:pt x="21181" y="11913"/>
                </a:lnTo>
                <a:cubicBezTo>
                  <a:pt x="21600" y="11214"/>
                  <a:pt x="21600" y="10164"/>
                  <a:pt x="21193" y="95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AF826C9-93AA-435C-BCE9-301E81398717}"/>
              </a:ext>
            </a:extLst>
          </p:cNvPr>
          <p:cNvSpPr/>
          <p:nvPr/>
        </p:nvSpPr>
        <p:spPr>
          <a:xfrm>
            <a:off x="8013788" y="2734267"/>
            <a:ext cx="1179040" cy="978756"/>
          </a:xfrm>
          <a:custGeom>
            <a:avLst/>
            <a:gdLst>
              <a:gd name="connsiteX0" fmla="*/ 0 w 1179040"/>
              <a:gd name="connsiteY0" fmla="*/ 0 h 978756"/>
              <a:gd name="connsiteX1" fmla="*/ 173254 w 1179040"/>
              <a:gd name="connsiteY1" fmla="*/ 0 h 978756"/>
              <a:gd name="connsiteX2" fmla="*/ 191283 w 1179040"/>
              <a:gd name="connsiteY2" fmla="*/ 3427 h 978756"/>
              <a:gd name="connsiteX3" fmla="*/ 246385 w 1179040"/>
              <a:gd name="connsiteY3" fmla="*/ 40877 h 978756"/>
              <a:gd name="connsiteX4" fmla="*/ 1169612 w 1179040"/>
              <a:gd name="connsiteY4" fmla="*/ 964084 h 978756"/>
              <a:gd name="connsiteX5" fmla="*/ 1179040 w 1179040"/>
              <a:gd name="connsiteY5" fmla="*/ 978756 h 978756"/>
              <a:gd name="connsiteX6" fmla="*/ 1058192 w 1179040"/>
              <a:gd name="connsiteY6" fmla="*/ 978756 h 97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9040" h="978756">
                <a:moveTo>
                  <a:pt x="0" y="0"/>
                </a:moveTo>
                <a:lnTo>
                  <a:pt x="173254" y="0"/>
                </a:lnTo>
                <a:lnTo>
                  <a:pt x="191283" y="3427"/>
                </a:lnTo>
                <a:cubicBezTo>
                  <a:pt x="211626" y="11622"/>
                  <a:pt x="230476" y="24029"/>
                  <a:pt x="246385" y="40877"/>
                </a:cubicBezTo>
                <a:lnTo>
                  <a:pt x="1169612" y="964084"/>
                </a:lnTo>
                <a:lnTo>
                  <a:pt x="1179040" y="978756"/>
                </a:lnTo>
                <a:lnTo>
                  <a:pt x="1058192" y="97875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182880" bIns="38100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/>
              <a:t> </a:t>
            </a:r>
            <a:endParaRPr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A966A14-D904-4538-98AC-846A744E4B06}"/>
              </a:ext>
            </a:extLst>
          </p:cNvPr>
          <p:cNvSpPr/>
          <p:nvPr/>
        </p:nvSpPr>
        <p:spPr>
          <a:xfrm>
            <a:off x="5556992" y="2725518"/>
            <a:ext cx="3562653" cy="2189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440" extrusionOk="0">
                <a:moveTo>
                  <a:pt x="21193" y="11918"/>
                </a:moveTo>
                <a:lnTo>
                  <a:pt x="15622" y="20958"/>
                </a:lnTo>
                <a:cubicBezTo>
                  <a:pt x="15227" y="21600"/>
                  <a:pt x="14580" y="21600"/>
                  <a:pt x="14172" y="20958"/>
                </a:cubicBezTo>
                <a:cubicBezTo>
                  <a:pt x="13777" y="20317"/>
                  <a:pt x="13777" y="19267"/>
                  <a:pt x="14172" y="18606"/>
                </a:cubicBezTo>
                <a:lnTo>
                  <a:pt x="16077" y="15515"/>
                </a:lnTo>
                <a:lnTo>
                  <a:pt x="0" y="15515"/>
                </a:lnTo>
                <a:lnTo>
                  <a:pt x="6385" y="5930"/>
                </a:lnTo>
                <a:lnTo>
                  <a:pt x="6385" y="5930"/>
                </a:lnTo>
                <a:lnTo>
                  <a:pt x="16089" y="5930"/>
                </a:lnTo>
                <a:lnTo>
                  <a:pt x="14184" y="2839"/>
                </a:lnTo>
                <a:cubicBezTo>
                  <a:pt x="13789" y="2197"/>
                  <a:pt x="13789" y="1147"/>
                  <a:pt x="14184" y="486"/>
                </a:cubicBezTo>
                <a:cubicBezTo>
                  <a:pt x="14388" y="156"/>
                  <a:pt x="14640" y="0"/>
                  <a:pt x="14903" y="0"/>
                </a:cubicBezTo>
                <a:cubicBezTo>
                  <a:pt x="15167" y="0"/>
                  <a:pt x="15430" y="156"/>
                  <a:pt x="15622" y="486"/>
                </a:cubicBezTo>
                <a:lnTo>
                  <a:pt x="21193" y="9527"/>
                </a:lnTo>
                <a:cubicBezTo>
                  <a:pt x="21600" y="10226"/>
                  <a:pt x="21600" y="11276"/>
                  <a:pt x="21193" y="1191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EE0AC27-1FDB-4CDB-BA95-896EB33ECE1F}"/>
              </a:ext>
            </a:extLst>
          </p:cNvPr>
          <p:cNvSpPr/>
          <p:nvPr/>
        </p:nvSpPr>
        <p:spPr>
          <a:xfrm>
            <a:off x="5556992" y="3331050"/>
            <a:ext cx="1178720" cy="978757"/>
          </a:xfrm>
          <a:custGeom>
            <a:avLst/>
            <a:gdLst>
              <a:gd name="connsiteX0" fmla="*/ 1058124 w 1178720"/>
              <a:gd name="connsiteY0" fmla="*/ 0 h 978757"/>
              <a:gd name="connsiteX1" fmla="*/ 1178720 w 1178720"/>
              <a:gd name="connsiteY1" fmla="*/ 0 h 978757"/>
              <a:gd name="connsiteX2" fmla="*/ 1169284 w 1178720"/>
              <a:gd name="connsiteY2" fmla="*/ 14672 h 978757"/>
              <a:gd name="connsiteX3" fmla="*/ 246078 w 1178720"/>
              <a:gd name="connsiteY3" fmla="*/ 937879 h 978757"/>
              <a:gd name="connsiteX4" fmla="*/ 190977 w 1178720"/>
              <a:gd name="connsiteY4" fmla="*/ 975329 h 978757"/>
              <a:gd name="connsiteX5" fmla="*/ 172949 w 1178720"/>
              <a:gd name="connsiteY5" fmla="*/ 978757 h 978757"/>
              <a:gd name="connsiteX6" fmla="*/ 0 w 1178720"/>
              <a:gd name="connsiteY6" fmla="*/ 978757 h 97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8720" h="978757">
                <a:moveTo>
                  <a:pt x="1058124" y="0"/>
                </a:moveTo>
                <a:lnTo>
                  <a:pt x="1178720" y="0"/>
                </a:lnTo>
                <a:lnTo>
                  <a:pt x="1169284" y="14672"/>
                </a:lnTo>
                <a:lnTo>
                  <a:pt x="246078" y="937879"/>
                </a:lnTo>
                <a:cubicBezTo>
                  <a:pt x="230169" y="954728"/>
                  <a:pt x="211319" y="967134"/>
                  <a:pt x="190977" y="975329"/>
                </a:cubicBezTo>
                <a:lnTo>
                  <a:pt x="172949" y="978757"/>
                </a:lnTo>
                <a:lnTo>
                  <a:pt x="0" y="978757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182880" bIns="38100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b="1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FDB002A-37BE-4FDE-8808-87EC2C01F2F4}"/>
              </a:ext>
            </a:extLst>
          </p:cNvPr>
          <p:cNvSpPr/>
          <p:nvPr/>
        </p:nvSpPr>
        <p:spPr>
          <a:xfrm>
            <a:off x="3099946" y="2129245"/>
            <a:ext cx="3562904" cy="2189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440" extrusionOk="0">
                <a:moveTo>
                  <a:pt x="21205" y="9522"/>
                </a:moveTo>
                <a:lnTo>
                  <a:pt x="15634" y="482"/>
                </a:lnTo>
                <a:cubicBezTo>
                  <a:pt x="15239" y="-160"/>
                  <a:pt x="14592" y="-160"/>
                  <a:pt x="14184" y="482"/>
                </a:cubicBezTo>
                <a:cubicBezTo>
                  <a:pt x="13789" y="1123"/>
                  <a:pt x="13789" y="2173"/>
                  <a:pt x="14184" y="2834"/>
                </a:cubicBezTo>
                <a:lnTo>
                  <a:pt x="16089" y="5925"/>
                </a:lnTo>
                <a:lnTo>
                  <a:pt x="0" y="5925"/>
                </a:lnTo>
                <a:lnTo>
                  <a:pt x="6385" y="15510"/>
                </a:lnTo>
                <a:lnTo>
                  <a:pt x="6385" y="15510"/>
                </a:lnTo>
                <a:lnTo>
                  <a:pt x="16089" y="15510"/>
                </a:lnTo>
                <a:lnTo>
                  <a:pt x="14184" y="18601"/>
                </a:lnTo>
                <a:cubicBezTo>
                  <a:pt x="13789" y="19243"/>
                  <a:pt x="13789" y="20293"/>
                  <a:pt x="14184" y="20954"/>
                </a:cubicBezTo>
                <a:cubicBezTo>
                  <a:pt x="14388" y="21284"/>
                  <a:pt x="14640" y="21440"/>
                  <a:pt x="14903" y="21440"/>
                </a:cubicBezTo>
                <a:cubicBezTo>
                  <a:pt x="15167" y="21440"/>
                  <a:pt x="15430" y="21284"/>
                  <a:pt x="15622" y="20954"/>
                </a:cubicBezTo>
                <a:lnTo>
                  <a:pt x="21193" y="11913"/>
                </a:lnTo>
                <a:cubicBezTo>
                  <a:pt x="21600" y="11214"/>
                  <a:pt x="21600" y="10164"/>
                  <a:pt x="21205" y="952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7F68F9-2FE6-46CC-8DFD-EB3BD68AE391}"/>
              </a:ext>
            </a:extLst>
          </p:cNvPr>
          <p:cNvSpPr/>
          <p:nvPr/>
        </p:nvSpPr>
        <p:spPr>
          <a:xfrm>
            <a:off x="3099946" y="2734267"/>
            <a:ext cx="1177609" cy="978756"/>
          </a:xfrm>
          <a:custGeom>
            <a:avLst/>
            <a:gdLst>
              <a:gd name="connsiteX0" fmla="*/ 0 w 1177609"/>
              <a:gd name="connsiteY0" fmla="*/ 0 h 978756"/>
              <a:gd name="connsiteX1" fmla="*/ 162527 w 1177609"/>
              <a:gd name="connsiteY1" fmla="*/ 0 h 978756"/>
              <a:gd name="connsiteX2" fmla="*/ 190976 w 1177609"/>
              <a:gd name="connsiteY2" fmla="*/ 5404 h 978756"/>
              <a:gd name="connsiteX3" fmla="*/ 246077 w 1177609"/>
              <a:gd name="connsiteY3" fmla="*/ 42822 h 978756"/>
              <a:gd name="connsiteX4" fmla="*/ 1169283 w 1177609"/>
              <a:gd name="connsiteY4" fmla="*/ 966050 h 978756"/>
              <a:gd name="connsiteX5" fmla="*/ 1177609 w 1177609"/>
              <a:gd name="connsiteY5" fmla="*/ 978756 h 978756"/>
              <a:gd name="connsiteX6" fmla="*/ 1058100 w 1177609"/>
              <a:gd name="connsiteY6" fmla="*/ 978756 h 97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609" h="978756">
                <a:moveTo>
                  <a:pt x="0" y="0"/>
                </a:moveTo>
                <a:lnTo>
                  <a:pt x="162527" y="0"/>
                </a:lnTo>
                <a:lnTo>
                  <a:pt x="190976" y="5404"/>
                </a:lnTo>
                <a:cubicBezTo>
                  <a:pt x="211318" y="13591"/>
                  <a:pt x="230168" y="25988"/>
                  <a:pt x="246077" y="42822"/>
                </a:cubicBezTo>
                <a:lnTo>
                  <a:pt x="1169283" y="966050"/>
                </a:lnTo>
                <a:lnTo>
                  <a:pt x="1177609" y="978756"/>
                </a:lnTo>
                <a:lnTo>
                  <a:pt x="1058100" y="97875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182880" bIns="38100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/>
              <a:t> </a:t>
            </a:r>
            <a:endParaRPr b="1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9D49351-5531-4689-A92A-EC1E3E4C7F6B}"/>
              </a:ext>
            </a:extLst>
          </p:cNvPr>
          <p:cNvSpPr/>
          <p:nvPr/>
        </p:nvSpPr>
        <p:spPr>
          <a:xfrm>
            <a:off x="642899" y="2727504"/>
            <a:ext cx="3562904" cy="218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439" extrusionOk="0">
                <a:moveTo>
                  <a:pt x="21205" y="11909"/>
                </a:moveTo>
                <a:lnTo>
                  <a:pt x="15634" y="20958"/>
                </a:lnTo>
                <a:cubicBezTo>
                  <a:pt x="15239" y="21600"/>
                  <a:pt x="14592" y="21600"/>
                  <a:pt x="14184" y="20958"/>
                </a:cubicBezTo>
                <a:cubicBezTo>
                  <a:pt x="13789" y="20316"/>
                  <a:pt x="13789" y="19265"/>
                  <a:pt x="14184" y="18603"/>
                </a:cubicBezTo>
                <a:lnTo>
                  <a:pt x="16089" y="15529"/>
                </a:lnTo>
                <a:lnTo>
                  <a:pt x="0" y="15529"/>
                </a:lnTo>
                <a:lnTo>
                  <a:pt x="6385" y="5935"/>
                </a:lnTo>
                <a:lnTo>
                  <a:pt x="6385" y="5935"/>
                </a:lnTo>
                <a:lnTo>
                  <a:pt x="16089" y="5935"/>
                </a:lnTo>
                <a:lnTo>
                  <a:pt x="14184" y="2841"/>
                </a:lnTo>
                <a:cubicBezTo>
                  <a:pt x="13789" y="2199"/>
                  <a:pt x="13789" y="1148"/>
                  <a:pt x="14184" y="486"/>
                </a:cubicBezTo>
                <a:cubicBezTo>
                  <a:pt x="14388" y="156"/>
                  <a:pt x="14640" y="0"/>
                  <a:pt x="14903" y="0"/>
                </a:cubicBezTo>
                <a:cubicBezTo>
                  <a:pt x="15167" y="0"/>
                  <a:pt x="15430" y="156"/>
                  <a:pt x="15622" y="486"/>
                </a:cubicBezTo>
                <a:lnTo>
                  <a:pt x="21193" y="9535"/>
                </a:lnTo>
                <a:cubicBezTo>
                  <a:pt x="21600" y="10216"/>
                  <a:pt x="21600" y="11267"/>
                  <a:pt x="21205" y="119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630C8530-F1DE-48B4-ADBF-E5AACC5D7F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5723" y="2889287"/>
            <a:ext cx="669226" cy="669226"/>
          </a:xfrm>
          <a:prstGeom prst="rect">
            <a:avLst/>
          </a:prstGeom>
        </p:spPr>
      </p:pic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4D31132F-CCC3-41D8-B764-1D02FC85A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09153" y="2889287"/>
            <a:ext cx="669226" cy="669226"/>
          </a:xfrm>
          <a:prstGeom prst="rect">
            <a:avLst/>
          </a:prstGeom>
        </p:spPr>
      </p:pic>
      <p:pic>
        <p:nvPicPr>
          <p:cNvPr id="12" name="Graphic 11" descr="Single gear">
            <a:extLst>
              <a:ext uri="{FF2B5EF4-FFF2-40B4-BE49-F238E27FC236}">
                <a16:creationId xmlns:a16="http://schemas.microsoft.com/office/drawing/2014/main" id="{91B2F577-EC42-4215-91A4-55A06FD2B5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36935" y="3485560"/>
            <a:ext cx="669226" cy="669226"/>
          </a:xfrm>
          <a:prstGeom prst="rect">
            <a:avLst/>
          </a:prstGeom>
        </p:spPr>
      </p:pic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8B9637A6-6F74-4DD2-8BC6-E3D5742222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80190" y="3486553"/>
            <a:ext cx="669226" cy="66922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F208CC-8A70-4853-8A81-2BBADB4A872B}"/>
              </a:ext>
            </a:extLst>
          </p:cNvPr>
          <p:cNvSpPr txBox="1"/>
          <p:nvPr/>
        </p:nvSpPr>
        <p:spPr>
          <a:xfrm>
            <a:off x="1520992" y="3636500"/>
            <a:ext cx="15774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A07902-DDA5-4FDB-869D-A3803EF1E26B}"/>
              </a:ext>
            </a:extLst>
          </p:cNvPr>
          <p:cNvSpPr txBox="1"/>
          <p:nvPr/>
        </p:nvSpPr>
        <p:spPr>
          <a:xfrm>
            <a:off x="6304163" y="3635507"/>
            <a:ext cx="15774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6C0D40-2D70-4418-BDC4-3A0C126AE624}"/>
              </a:ext>
            </a:extLst>
          </p:cNvPr>
          <p:cNvSpPr txBox="1"/>
          <p:nvPr/>
        </p:nvSpPr>
        <p:spPr>
          <a:xfrm>
            <a:off x="8771447" y="3039234"/>
            <a:ext cx="15774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CF2384-F8FD-4182-84C3-C8C7D60B5141}"/>
              </a:ext>
            </a:extLst>
          </p:cNvPr>
          <p:cNvSpPr txBox="1"/>
          <p:nvPr/>
        </p:nvSpPr>
        <p:spPr>
          <a:xfrm>
            <a:off x="3772248" y="3044657"/>
            <a:ext cx="15774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3CBEB47-5B19-4DA9-84DA-7881EB770F16}"/>
              </a:ext>
            </a:extLst>
          </p:cNvPr>
          <p:cNvGrpSpPr/>
          <p:nvPr/>
        </p:nvGrpSpPr>
        <p:grpSpPr>
          <a:xfrm>
            <a:off x="8084248" y="1360391"/>
            <a:ext cx="2100572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68E730A-5C56-4100-B138-BD09E22F5A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C955CA-9489-44A4-AAC1-CD7891FD3A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80F92F-4073-46E5-9637-2BA0839A9311}"/>
              </a:ext>
            </a:extLst>
          </p:cNvPr>
          <p:cNvGrpSpPr/>
          <p:nvPr/>
        </p:nvGrpSpPr>
        <p:grpSpPr>
          <a:xfrm>
            <a:off x="5648995" y="4384717"/>
            <a:ext cx="2100572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7B9136-8C69-4849-8FBC-EE9948E151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A58B6C-F06E-4281-BAE8-615746B85D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10E105F-8540-4B9E-9779-7D6E6900DE6F}"/>
              </a:ext>
            </a:extLst>
          </p:cNvPr>
          <p:cNvGrpSpPr/>
          <p:nvPr/>
        </p:nvGrpSpPr>
        <p:grpSpPr>
          <a:xfrm>
            <a:off x="666623" y="4384717"/>
            <a:ext cx="2100572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B76A4CC-475B-4583-8016-3B340CDAAF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7EE2C0-5089-48B3-AAB4-FB4970161D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8EBFB76-30B0-4826-8880-796D41FB0990}"/>
              </a:ext>
            </a:extLst>
          </p:cNvPr>
          <p:cNvGrpSpPr/>
          <p:nvPr/>
        </p:nvGrpSpPr>
        <p:grpSpPr>
          <a:xfrm>
            <a:off x="3193251" y="1360391"/>
            <a:ext cx="2100572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5325A3B-D4FF-4329-AF83-79BB1F117C8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2FA363-9E19-42E4-866E-04E7E1D3C9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47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295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Arrows – Slide Template</vt:lpstr>
      <vt:lpstr>Alternating Process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Arrows</dc:title>
  <dc:creator>PresentationGO.com</dc:creator>
  <dc:description>© Copyright PresentationGO.com</dc:description>
  <dcterms:created xsi:type="dcterms:W3CDTF">2014-11-26T05:14:11Z</dcterms:created>
  <dcterms:modified xsi:type="dcterms:W3CDTF">2020-03-26T17:44:20Z</dcterms:modified>
  <cp:category>Charts &amp; Diagrams</cp:category>
</cp:coreProperties>
</file>