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2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67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77C2D27-A929-4136-BF97-1D799F2B501F}"/>
              </a:ext>
            </a:extLst>
          </p:cNvPr>
          <p:cNvGrpSpPr/>
          <p:nvPr/>
        </p:nvGrpSpPr>
        <p:grpSpPr>
          <a:xfrm>
            <a:off x="7669648" y="1385885"/>
            <a:ext cx="2679182" cy="2168067"/>
            <a:chOff x="8639844" y="3471802"/>
            <a:chExt cx="2679182" cy="2168067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2A26A653-2698-4055-BD2B-F1C03CF8A885}"/>
                </a:ext>
              </a:extLst>
            </p:cNvPr>
            <p:cNvSpPr/>
            <p:nvPr/>
          </p:nvSpPr>
          <p:spPr>
            <a:xfrm>
              <a:off x="8639844" y="3471802"/>
              <a:ext cx="2679182" cy="216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extrusionOk="0">
                  <a:moveTo>
                    <a:pt x="20175" y="17191"/>
                  </a:moveTo>
                  <a:lnTo>
                    <a:pt x="20175" y="12626"/>
                  </a:lnTo>
                  <a:cubicBezTo>
                    <a:pt x="20175" y="5702"/>
                    <a:pt x="15546" y="-127"/>
                    <a:pt x="9893" y="2"/>
                  </a:cubicBezTo>
                  <a:cubicBezTo>
                    <a:pt x="4410" y="131"/>
                    <a:pt x="0" y="5608"/>
                    <a:pt x="0" y="12348"/>
                  </a:cubicBezTo>
                  <a:lnTo>
                    <a:pt x="0" y="12938"/>
                  </a:lnTo>
                  <a:cubicBezTo>
                    <a:pt x="0" y="8522"/>
                    <a:pt x="3005" y="4963"/>
                    <a:pt x="6649" y="5157"/>
                  </a:cubicBezTo>
                  <a:cubicBezTo>
                    <a:pt x="10083" y="5340"/>
                    <a:pt x="12724" y="8973"/>
                    <a:pt x="12724" y="13181"/>
                  </a:cubicBezTo>
                  <a:lnTo>
                    <a:pt x="12724" y="17191"/>
                  </a:lnTo>
                  <a:lnTo>
                    <a:pt x="11432" y="17191"/>
                  </a:lnTo>
                  <a:lnTo>
                    <a:pt x="15915" y="21156"/>
                  </a:lnTo>
                  <a:cubicBezTo>
                    <a:pt x="16275" y="21473"/>
                    <a:pt x="16757" y="21473"/>
                    <a:pt x="17117" y="21156"/>
                  </a:cubicBezTo>
                  <a:lnTo>
                    <a:pt x="21600" y="17191"/>
                  </a:lnTo>
                  <a:lnTo>
                    <a:pt x="20175" y="1719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4320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05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B347C1-D94B-4616-8B9A-D7E31934550D}"/>
                </a:ext>
              </a:extLst>
            </p:cNvPr>
            <p:cNvSpPr/>
            <p:nvPr/>
          </p:nvSpPr>
          <p:spPr>
            <a:xfrm>
              <a:off x="9935697" y="4188727"/>
              <a:ext cx="361522" cy="1087001"/>
            </a:xfrm>
            <a:custGeom>
              <a:avLst/>
              <a:gdLst>
                <a:gd name="connsiteX0" fmla="*/ 0 w 357231"/>
                <a:gd name="connsiteY0" fmla="*/ 0 h 1074100"/>
                <a:gd name="connsiteX1" fmla="*/ 33203 w 357231"/>
                <a:gd name="connsiteY1" fmla="*/ 20229 h 1074100"/>
                <a:gd name="connsiteX2" fmla="*/ 357231 w 357231"/>
                <a:gd name="connsiteY2" fmla="*/ 672549 h 1074100"/>
                <a:gd name="connsiteX3" fmla="*/ 357231 w 357231"/>
                <a:gd name="connsiteY3" fmla="*/ 1074100 h 1074100"/>
                <a:gd name="connsiteX4" fmla="*/ 205175 w 357231"/>
                <a:gd name="connsiteY4" fmla="*/ 1074100 h 1074100"/>
                <a:gd name="connsiteX5" fmla="*/ 120681 w 357231"/>
                <a:gd name="connsiteY5" fmla="*/ 1013043 h 1074100"/>
                <a:gd name="connsiteX6" fmla="*/ 279033 w 357231"/>
                <a:gd name="connsiteY6" fmla="*/ 1013043 h 1074100"/>
                <a:gd name="connsiteX7" fmla="*/ 279033 w 357231"/>
                <a:gd name="connsiteY7" fmla="*/ 611492 h 1074100"/>
                <a:gd name="connsiteX8" fmla="*/ 64577 w 357231"/>
                <a:gd name="connsiteY8" fmla="*/ 58597 h 107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231" h="1074100">
                  <a:moveTo>
                    <a:pt x="0" y="0"/>
                  </a:moveTo>
                  <a:lnTo>
                    <a:pt x="33203" y="20229"/>
                  </a:lnTo>
                  <a:cubicBezTo>
                    <a:pt x="230789" y="168319"/>
                    <a:pt x="357231" y="409189"/>
                    <a:pt x="357231" y="672549"/>
                  </a:cubicBezTo>
                  <a:lnTo>
                    <a:pt x="357231" y="1074100"/>
                  </a:lnTo>
                  <a:lnTo>
                    <a:pt x="205175" y="1074100"/>
                  </a:lnTo>
                  <a:lnTo>
                    <a:pt x="120681" y="1013043"/>
                  </a:lnTo>
                  <a:lnTo>
                    <a:pt x="279033" y="1013043"/>
                  </a:lnTo>
                  <a:lnTo>
                    <a:pt x="279033" y="611492"/>
                  </a:lnTo>
                  <a:cubicBezTo>
                    <a:pt x="279033" y="400804"/>
                    <a:pt x="198110" y="204510"/>
                    <a:pt x="64577" y="58597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12700">
              <a:miter lim="400000"/>
            </a:ln>
          </p:spPr>
          <p:txBody>
            <a:bodyPr wrap="square" lIns="38100" tIns="38100" rIns="4320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w/ Curved Arrows – Slide Template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E18BD0E3-412F-44A7-BCCF-3236CBE762F3}"/>
              </a:ext>
            </a:extLst>
          </p:cNvPr>
          <p:cNvSpPr/>
          <p:nvPr/>
        </p:nvSpPr>
        <p:spPr>
          <a:xfrm>
            <a:off x="4756414" y="2038852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59" y="21600"/>
                  <a:pt x="10795" y="2160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D74CE29-31F3-4D4A-B1F4-EE46FB7A8E3B}"/>
              </a:ext>
            </a:extLst>
          </p:cNvPr>
          <p:cNvSpPr/>
          <p:nvPr/>
        </p:nvSpPr>
        <p:spPr>
          <a:xfrm>
            <a:off x="7669652" y="2038852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69" y="21600"/>
                  <a:pt x="10795" y="2160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C815A4E-568A-407A-96AA-C791B50FF176}"/>
              </a:ext>
            </a:extLst>
          </p:cNvPr>
          <p:cNvSpPr/>
          <p:nvPr/>
        </p:nvSpPr>
        <p:spPr>
          <a:xfrm>
            <a:off x="3299796" y="2942959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0"/>
                </a:moveTo>
                <a:lnTo>
                  <a:pt x="10795" y="0"/>
                </a:lnTo>
                <a:cubicBezTo>
                  <a:pt x="4831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1" y="21600"/>
                  <a:pt x="10795" y="21600"/>
                </a:cubicBezTo>
                <a:lnTo>
                  <a:pt x="10795" y="21600"/>
                </a:lnTo>
                <a:cubicBezTo>
                  <a:pt x="16759" y="21600"/>
                  <a:pt x="21591" y="19295"/>
                  <a:pt x="21591" y="16450"/>
                </a:cubicBezTo>
                <a:lnTo>
                  <a:pt x="21591" y="5150"/>
                </a:lnTo>
                <a:cubicBezTo>
                  <a:pt x="21600" y="2305"/>
                  <a:pt x="16759" y="0"/>
                  <a:pt x="10795" y="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433F6D7-E369-4D73-B44E-4902D6ACF876}"/>
              </a:ext>
            </a:extLst>
          </p:cNvPr>
          <p:cNvSpPr/>
          <p:nvPr/>
        </p:nvSpPr>
        <p:spPr>
          <a:xfrm>
            <a:off x="3299796" y="3847068"/>
            <a:ext cx="2679178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9032288-22BE-4146-8BDB-A6991F6C1CF2}"/>
              </a:ext>
            </a:extLst>
          </p:cNvPr>
          <p:cNvSpPr/>
          <p:nvPr/>
        </p:nvSpPr>
        <p:spPr>
          <a:xfrm>
            <a:off x="1843173" y="2038852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33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3" y="0"/>
                  <a:pt x="10800" y="0"/>
                </a:cubicBezTo>
                <a:lnTo>
                  <a:pt x="10800" y="0"/>
                </a:lnTo>
                <a:cubicBezTo>
                  <a:pt x="16767" y="0"/>
                  <a:pt x="21600" y="2305"/>
                  <a:pt x="21600" y="5150"/>
                </a:cubicBezTo>
                <a:lnTo>
                  <a:pt x="21600" y="16450"/>
                </a:lnTo>
                <a:cubicBezTo>
                  <a:pt x="21600" y="19295"/>
                  <a:pt x="16767" y="21600"/>
                  <a:pt x="10800" y="2160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38100" tIns="38100" rIns="38100" bIns="381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</a:t>
            </a: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5A00309-D67C-446F-B065-70799179A0A9}"/>
              </a:ext>
            </a:extLst>
          </p:cNvPr>
          <p:cNvSpPr/>
          <p:nvPr/>
        </p:nvSpPr>
        <p:spPr>
          <a:xfrm>
            <a:off x="1843177" y="1385885"/>
            <a:ext cx="2679178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6E250C1-E2AF-4202-B2BE-CB0C14E0DE95}"/>
              </a:ext>
            </a:extLst>
          </p:cNvPr>
          <p:cNvSpPr/>
          <p:nvPr/>
        </p:nvSpPr>
        <p:spPr>
          <a:xfrm>
            <a:off x="6213029" y="2942959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0800" y="0"/>
                </a:lnTo>
                <a:cubicBezTo>
                  <a:pt x="4833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3" y="21600"/>
                  <a:pt x="10800" y="21600"/>
                </a:cubicBezTo>
                <a:lnTo>
                  <a:pt x="10800" y="21600"/>
                </a:lnTo>
                <a:cubicBezTo>
                  <a:pt x="16767" y="21600"/>
                  <a:pt x="21600" y="19295"/>
                  <a:pt x="21600" y="16450"/>
                </a:cubicBezTo>
                <a:lnTo>
                  <a:pt x="21600" y="5150"/>
                </a:lnTo>
                <a:cubicBezTo>
                  <a:pt x="21600" y="2305"/>
                  <a:pt x="16767" y="0"/>
                  <a:pt x="10800" y="0"/>
                </a:cubicBezTo>
                <a:close/>
              </a:path>
            </a:pathLst>
          </a:custGeom>
          <a:solidFill>
            <a:srgbClr val="E6E6E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A51546B-DCBE-42C7-A11B-B95E3211F867}"/>
              </a:ext>
            </a:extLst>
          </p:cNvPr>
          <p:cNvSpPr/>
          <p:nvPr/>
        </p:nvSpPr>
        <p:spPr>
          <a:xfrm>
            <a:off x="6213029" y="3847068"/>
            <a:ext cx="2679182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C725D34-2CE4-4A61-8E3C-DE2E2173EBF0}"/>
              </a:ext>
            </a:extLst>
          </p:cNvPr>
          <p:cNvSpPr/>
          <p:nvPr/>
        </p:nvSpPr>
        <p:spPr>
          <a:xfrm>
            <a:off x="4756410" y="1385885"/>
            <a:ext cx="2679182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807ABFC0-DFD0-4FDF-B20E-EB9177409321}"/>
              </a:ext>
            </a:extLst>
          </p:cNvPr>
          <p:cNvSpPr/>
          <p:nvPr/>
        </p:nvSpPr>
        <p:spPr>
          <a:xfrm>
            <a:off x="1943633" y="2089084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049D1017-E862-4F2E-BDAA-8158979A79F6}"/>
              </a:ext>
            </a:extLst>
          </p:cNvPr>
          <p:cNvSpPr/>
          <p:nvPr/>
        </p:nvSpPr>
        <p:spPr>
          <a:xfrm>
            <a:off x="3400252" y="4349353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ECE374D4-A97C-4791-A3C5-863EE863D9E5}"/>
              </a:ext>
            </a:extLst>
          </p:cNvPr>
          <p:cNvSpPr/>
          <p:nvPr/>
        </p:nvSpPr>
        <p:spPr>
          <a:xfrm>
            <a:off x="4856871" y="2089084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084729E1-EC91-4ABF-AB99-90A82795DFDB}"/>
              </a:ext>
            </a:extLst>
          </p:cNvPr>
          <p:cNvSpPr/>
          <p:nvPr/>
        </p:nvSpPr>
        <p:spPr>
          <a:xfrm>
            <a:off x="7719880" y="2089084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E8A849FF-BC3D-41BA-A5BE-D4E803D2DE69}"/>
              </a:ext>
            </a:extLst>
          </p:cNvPr>
          <p:cNvSpPr/>
          <p:nvPr/>
        </p:nvSpPr>
        <p:spPr>
          <a:xfrm>
            <a:off x="6313489" y="4349353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D62E4A1B-BC4C-45D9-8253-BD6DBB9927CD}"/>
              </a:ext>
            </a:extLst>
          </p:cNvPr>
          <p:cNvSpPr/>
          <p:nvPr/>
        </p:nvSpPr>
        <p:spPr>
          <a:xfrm>
            <a:off x="3139028" y="2102810"/>
            <a:ext cx="361522" cy="1087001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E9159F17-11D7-4765-A446-5C30BE0FA4B5}"/>
              </a:ext>
            </a:extLst>
          </p:cNvPr>
          <p:cNvSpPr/>
          <p:nvPr/>
        </p:nvSpPr>
        <p:spPr>
          <a:xfrm>
            <a:off x="6052263" y="2102810"/>
            <a:ext cx="361522" cy="1087001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3DAD15-37D7-4DFB-819A-D1AC7CCDEDF6}"/>
              </a:ext>
            </a:extLst>
          </p:cNvPr>
          <p:cNvSpPr/>
          <p:nvPr/>
        </p:nvSpPr>
        <p:spPr>
          <a:xfrm>
            <a:off x="4598341" y="4210406"/>
            <a:ext cx="358827" cy="1085359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8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D47E401-E6C6-4765-A232-E74AD96CC07F}"/>
              </a:ext>
            </a:extLst>
          </p:cNvPr>
          <p:cNvSpPr/>
          <p:nvPr/>
        </p:nvSpPr>
        <p:spPr>
          <a:xfrm>
            <a:off x="7511576" y="4210406"/>
            <a:ext cx="358827" cy="1085359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7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D7B52EB-D776-4ADE-8924-DDB58B08C8FD}"/>
              </a:ext>
            </a:extLst>
          </p:cNvPr>
          <p:cNvGrpSpPr/>
          <p:nvPr/>
        </p:nvGrpSpPr>
        <p:grpSpPr>
          <a:xfrm>
            <a:off x="9409131" y="4652338"/>
            <a:ext cx="2449933" cy="1474819"/>
            <a:chOff x="8921977" y="4073386"/>
            <a:chExt cx="2937088" cy="147481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26D0F51-9F10-42DD-91CD-CB06925D5FB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812CB95-0359-4E5F-886D-485367E4B87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BDED7F3-7E8F-47D9-8225-0D951910DB5B}"/>
              </a:ext>
            </a:extLst>
          </p:cNvPr>
          <p:cNvGrpSpPr/>
          <p:nvPr/>
        </p:nvGrpSpPr>
        <p:grpSpPr>
          <a:xfrm>
            <a:off x="332936" y="4652338"/>
            <a:ext cx="2449933" cy="1474819"/>
            <a:chOff x="332936" y="4652338"/>
            <a:chExt cx="2937088" cy="147481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0129CF4-190A-485A-9790-DBFBCF9FEFA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485BA8F-4386-43CD-8AEF-C26E13BBF93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09" name="Graphic 21" descr="Trophy">
            <a:extLst>
              <a:ext uri="{FF2B5EF4-FFF2-40B4-BE49-F238E27FC236}">
                <a16:creationId xmlns:a16="http://schemas.microsoft.com/office/drawing/2014/main" id="{9D2816EB-0F1B-4BC9-BE39-D215761AAAD3}"/>
              </a:ext>
            </a:extLst>
          </p:cNvPr>
          <p:cNvSpPr/>
          <p:nvPr/>
        </p:nvSpPr>
        <p:spPr>
          <a:xfrm>
            <a:off x="7965239" y="2306170"/>
            <a:ext cx="494760" cy="551304"/>
          </a:xfrm>
          <a:custGeom>
            <a:avLst/>
            <a:gdLst>
              <a:gd name="connsiteX0" fmla="*/ 418348 w 488888"/>
              <a:gd name="connsiteY0" fmla="*/ 265396 h 544760"/>
              <a:gd name="connsiteX1" fmla="*/ 320571 w 488888"/>
              <a:gd name="connsiteY1" fmla="*/ 312190 h 544760"/>
              <a:gd name="connsiteX2" fmla="*/ 362476 w 488888"/>
              <a:gd name="connsiteY2" fmla="*/ 269587 h 544760"/>
              <a:gd name="connsiteX3" fmla="*/ 378539 w 488888"/>
              <a:gd name="connsiteY3" fmla="*/ 248634 h 544760"/>
              <a:gd name="connsiteX4" fmla="*/ 397396 w 488888"/>
              <a:gd name="connsiteY4" fmla="*/ 182285 h 544760"/>
              <a:gd name="connsiteX5" fmla="*/ 397396 w 488888"/>
              <a:gd name="connsiteY5" fmla="*/ 91492 h 544760"/>
              <a:gd name="connsiteX6" fmla="*/ 446285 w 488888"/>
              <a:gd name="connsiteY6" fmla="*/ 91492 h 544760"/>
              <a:gd name="connsiteX7" fmla="*/ 446285 w 488888"/>
              <a:gd name="connsiteY7" fmla="*/ 197650 h 544760"/>
              <a:gd name="connsiteX8" fmla="*/ 418348 w 488888"/>
              <a:gd name="connsiteY8" fmla="*/ 265396 h 544760"/>
              <a:gd name="connsiteX9" fmla="*/ 71238 w 488888"/>
              <a:gd name="connsiteY9" fmla="*/ 265396 h 544760"/>
              <a:gd name="connsiteX10" fmla="*/ 41905 w 488888"/>
              <a:gd name="connsiteY10" fmla="*/ 197650 h 544760"/>
              <a:gd name="connsiteX11" fmla="*/ 41905 w 488888"/>
              <a:gd name="connsiteY11" fmla="*/ 90793 h 544760"/>
              <a:gd name="connsiteX12" fmla="*/ 90793 w 488888"/>
              <a:gd name="connsiteY12" fmla="*/ 90793 h 544760"/>
              <a:gd name="connsiteX13" fmla="*/ 90793 w 488888"/>
              <a:gd name="connsiteY13" fmla="*/ 181587 h 544760"/>
              <a:gd name="connsiteX14" fmla="*/ 109651 w 488888"/>
              <a:gd name="connsiteY14" fmla="*/ 247936 h 544760"/>
              <a:gd name="connsiteX15" fmla="*/ 125714 w 488888"/>
              <a:gd name="connsiteY15" fmla="*/ 268888 h 544760"/>
              <a:gd name="connsiteX16" fmla="*/ 167619 w 488888"/>
              <a:gd name="connsiteY16" fmla="*/ 311492 h 544760"/>
              <a:gd name="connsiteX17" fmla="*/ 71238 w 488888"/>
              <a:gd name="connsiteY17" fmla="*/ 265396 h 544760"/>
              <a:gd name="connsiteX18" fmla="*/ 488888 w 488888"/>
              <a:gd name="connsiteY18" fmla="*/ 195555 h 544760"/>
              <a:gd name="connsiteX19" fmla="*/ 488888 w 488888"/>
              <a:gd name="connsiteY19" fmla="*/ 48889 h 544760"/>
              <a:gd name="connsiteX20" fmla="*/ 398095 w 488888"/>
              <a:gd name="connsiteY20" fmla="*/ 48889 h 544760"/>
              <a:gd name="connsiteX21" fmla="*/ 398095 w 488888"/>
              <a:gd name="connsiteY21" fmla="*/ 0 h 544760"/>
              <a:gd name="connsiteX22" fmla="*/ 244444 w 488888"/>
              <a:gd name="connsiteY22" fmla="*/ 0 h 544760"/>
              <a:gd name="connsiteX23" fmla="*/ 90793 w 488888"/>
              <a:gd name="connsiteY23" fmla="*/ 0 h 544760"/>
              <a:gd name="connsiteX24" fmla="*/ 90793 w 488888"/>
              <a:gd name="connsiteY24" fmla="*/ 48889 h 544760"/>
              <a:gd name="connsiteX25" fmla="*/ 0 w 488888"/>
              <a:gd name="connsiteY25" fmla="*/ 48889 h 544760"/>
              <a:gd name="connsiteX26" fmla="*/ 0 w 488888"/>
              <a:gd name="connsiteY26" fmla="*/ 194857 h 544760"/>
              <a:gd name="connsiteX27" fmla="*/ 39809 w 488888"/>
              <a:gd name="connsiteY27" fmla="*/ 292634 h 544760"/>
              <a:gd name="connsiteX28" fmla="*/ 206730 w 488888"/>
              <a:gd name="connsiteY28" fmla="*/ 355491 h 544760"/>
              <a:gd name="connsiteX29" fmla="*/ 216508 w 488888"/>
              <a:gd name="connsiteY29" fmla="*/ 390412 h 544760"/>
              <a:gd name="connsiteX30" fmla="*/ 216508 w 488888"/>
              <a:gd name="connsiteY30" fmla="*/ 481206 h 544760"/>
              <a:gd name="connsiteX31" fmla="*/ 181587 w 488888"/>
              <a:gd name="connsiteY31" fmla="*/ 481206 h 544760"/>
              <a:gd name="connsiteX32" fmla="*/ 153651 w 488888"/>
              <a:gd name="connsiteY32" fmla="*/ 509142 h 544760"/>
              <a:gd name="connsiteX33" fmla="*/ 118730 w 488888"/>
              <a:gd name="connsiteY33" fmla="*/ 509142 h 544760"/>
              <a:gd name="connsiteX34" fmla="*/ 90793 w 488888"/>
              <a:gd name="connsiteY34" fmla="*/ 537078 h 544760"/>
              <a:gd name="connsiteX35" fmla="*/ 90793 w 488888"/>
              <a:gd name="connsiteY35" fmla="*/ 551047 h 544760"/>
              <a:gd name="connsiteX36" fmla="*/ 398095 w 488888"/>
              <a:gd name="connsiteY36" fmla="*/ 551047 h 544760"/>
              <a:gd name="connsiteX37" fmla="*/ 398095 w 488888"/>
              <a:gd name="connsiteY37" fmla="*/ 537078 h 544760"/>
              <a:gd name="connsiteX38" fmla="*/ 370158 w 488888"/>
              <a:gd name="connsiteY38" fmla="*/ 509142 h 544760"/>
              <a:gd name="connsiteX39" fmla="*/ 335238 w 488888"/>
              <a:gd name="connsiteY39" fmla="*/ 509142 h 544760"/>
              <a:gd name="connsiteX40" fmla="*/ 307301 w 488888"/>
              <a:gd name="connsiteY40" fmla="*/ 481206 h 544760"/>
              <a:gd name="connsiteX41" fmla="*/ 272380 w 488888"/>
              <a:gd name="connsiteY41" fmla="*/ 481206 h 544760"/>
              <a:gd name="connsiteX42" fmla="*/ 272380 w 488888"/>
              <a:gd name="connsiteY42" fmla="*/ 391110 h 544760"/>
              <a:gd name="connsiteX43" fmla="*/ 282158 w 488888"/>
              <a:gd name="connsiteY43" fmla="*/ 356190 h 544760"/>
              <a:gd name="connsiteX44" fmla="*/ 449079 w 488888"/>
              <a:gd name="connsiteY44" fmla="*/ 293333 h 544760"/>
              <a:gd name="connsiteX45" fmla="*/ 488888 w 488888"/>
              <a:gd name="connsiteY45" fmla="*/ 195555 h 5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88888" h="544760">
                <a:moveTo>
                  <a:pt x="418348" y="265396"/>
                </a:moveTo>
                <a:cubicBezTo>
                  <a:pt x="393904" y="290539"/>
                  <a:pt x="370856" y="306603"/>
                  <a:pt x="320571" y="312190"/>
                </a:cubicBezTo>
                <a:cubicBezTo>
                  <a:pt x="333841" y="298920"/>
                  <a:pt x="349206" y="285650"/>
                  <a:pt x="362476" y="269587"/>
                </a:cubicBezTo>
                <a:cubicBezTo>
                  <a:pt x="368063" y="263301"/>
                  <a:pt x="378539" y="249333"/>
                  <a:pt x="378539" y="248634"/>
                </a:cubicBezTo>
                <a:cubicBezTo>
                  <a:pt x="390412" y="229079"/>
                  <a:pt x="397396" y="206730"/>
                  <a:pt x="397396" y="182285"/>
                </a:cubicBezTo>
                <a:lnTo>
                  <a:pt x="397396" y="91492"/>
                </a:lnTo>
                <a:lnTo>
                  <a:pt x="446285" y="91492"/>
                </a:lnTo>
                <a:lnTo>
                  <a:pt x="446285" y="197650"/>
                </a:lnTo>
                <a:cubicBezTo>
                  <a:pt x="446983" y="199047"/>
                  <a:pt x="448380" y="233968"/>
                  <a:pt x="418348" y="265396"/>
                </a:cubicBezTo>
                <a:close/>
                <a:moveTo>
                  <a:pt x="71238" y="265396"/>
                </a:moveTo>
                <a:cubicBezTo>
                  <a:pt x="40508" y="233968"/>
                  <a:pt x="41905" y="199047"/>
                  <a:pt x="41905" y="197650"/>
                </a:cubicBezTo>
                <a:lnTo>
                  <a:pt x="41905" y="90793"/>
                </a:lnTo>
                <a:lnTo>
                  <a:pt x="90793" y="90793"/>
                </a:lnTo>
                <a:lnTo>
                  <a:pt x="90793" y="181587"/>
                </a:lnTo>
                <a:cubicBezTo>
                  <a:pt x="90793" y="206031"/>
                  <a:pt x="97778" y="228381"/>
                  <a:pt x="109651" y="247936"/>
                </a:cubicBezTo>
                <a:cubicBezTo>
                  <a:pt x="109651" y="248634"/>
                  <a:pt x="120127" y="263301"/>
                  <a:pt x="125714" y="268888"/>
                </a:cubicBezTo>
                <a:cubicBezTo>
                  <a:pt x="139682" y="284952"/>
                  <a:pt x="154349" y="298222"/>
                  <a:pt x="167619" y="311492"/>
                </a:cubicBezTo>
                <a:cubicBezTo>
                  <a:pt x="118730" y="305904"/>
                  <a:pt x="94984" y="289841"/>
                  <a:pt x="71238" y="265396"/>
                </a:cubicBezTo>
                <a:close/>
                <a:moveTo>
                  <a:pt x="488888" y="195555"/>
                </a:moveTo>
                <a:lnTo>
                  <a:pt x="488888" y="48889"/>
                </a:lnTo>
                <a:lnTo>
                  <a:pt x="398095" y="48889"/>
                </a:lnTo>
                <a:lnTo>
                  <a:pt x="398095" y="0"/>
                </a:lnTo>
                <a:lnTo>
                  <a:pt x="244444" y="0"/>
                </a:lnTo>
                <a:lnTo>
                  <a:pt x="90793" y="0"/>
                </a:lnTo>
                <a:lnTo>
                  <a:pt x="90793" y="48889"/>
                </a:lnTo>
                <a:lnTo>
                  <a:pt x="0" y="48889"/>
                </a:lnTo>
                <a:lnTo>
                  <a:pt x="0" y="194857"/>
                </a:lnTo>
                <a:cubicBezTo>
                  <a:pt x="0" y="201841"/>
                  <a:pt x="0" y="250031"/>
                  <a:pt x="39809" y="292634"/>
                </a:cubicBezTo>
                <a:cubicBezTo>
                  <a:pt x="78222" y="333142"/>
                  <a:pt x="125016" y="354095"/>
                  <a:pt x="206730" y="355491"/>
                </a:cubicBezTo>
                <a:cubicBezTo>
                  <a:pt x="213016" y="365968"/>
                  <a:pt x="216508" y="377841"/>
                  <a:pt x="216508" y="390412"/>
                </a:cubicBezTo>
                <a:lnTo>
                  <a:pt x="216508" y="481206"/>
                </a:lnTo>
                <a:lnTo>
                  <a:pt x="181587" y="481206"/>
                </a:lnTo>
                <a:cubicBezTo>
                  <a:pt x="166222" y="481206"/>
                  <a:pt x="153651" y="493777"/>
                  <a:pt x="153651" y="509142"/>
                </a:cubicBezTo>
                <a:lnTo>
                  <a:pt x="118730" y="509142"/>
                </a:lnTo>
                <a:cubicBezTo>
                  <a:pt x="103365" y="509142"/>
                  <a:pt x="90793" y="521713"/>
                  <a:pt x="90793" y="537078"/>
                </a:cubicBezTo>
                <a:lnTo>
                  <a:pt x="90793" y="551047"/>
                </a:lnTo>
                <a:lnTo>
                  <a:pt x="398095" y="551047"/>
                </a:lnTo>
                <a:lnTo>
                  <a:pt x="398095" y="537078"/>
                </a:lnTo>
                <a:cubicBezTo>
                  <a:pt x="398095" y="521713"/>
                  <a:pt x="385523" y="509142"/>
                  <a:pt x="370158" y="509142"/>
                </a:cubicBezTo>
                <a:lnTo>
                  <a:pt x="335238" y="509142"/>
                </a:lnTo>
                <a:cubicBezTo>
                  <a:pt x="335238" y="493777"/>
                  <a:pt x="322666" y="481206"/>
                  <a:pt x="307301" y="481206"/>
                </a:cubicBezTo>
                <a:lnTo>
                  <a:pt x="272380" y="481206"/>
                </a:lnTo>
                <a:lnTo>
                  <a:pt x="272380" y="391110"/>
                </a:lnTo>
                <a:cubicBezTo>
                  <a:pt x="272380" y="378539"/>
                  <a:pt x="275873" y="366666"/>
                  <a:pt x="282158" y="356190"/>
                </a:cubicBezTo>
                <a:cubicBezTo>
                  <a:pt x="363872" y="354793"/>
                  <a:pt x="410666" y="333142"/>
                  <a:pt x="449079" y="293333"/>
                </a:cubicBezTo>
                <a:cubicBezTo>
                  <a:pt x="488888" y="251428"/>
                  <a:pt x="488888" y="202539"/>
                  <a:pt x="488888" y="195555"/>
                </a:cubicBez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10" name="Graphic 22" descr="Briefcase">
            <a:extLst>
              <a:ext uri="{FF2B5EF4-FFF2-40B4-BE49-F238E27FC236}">
                <a16:creationId xmlns:a16="http://schemas.microsoft.com/office/drawing/2014/main" id="{5AE4A875-F381-4733-9134-812A381CF30E}"/>
              </a:ext>
            </a:extLst>
          </p:cNvPr>
          <p:cNvGrpSpPr/>
          <p:nvPr/>
        </p:nvGrpSpPr>
        <p:grpSpPr>
          <a:xfrm>
            <a:off x="5066890" y="2336209"/>
            <a:ext cx="565440" cy="491227"/>
            <a:chOff x="5676879" y="1931314"/>
            <a:chExt cx="558729" cy="485397"/>
          </a:xfrm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D893AAB8-5D1D-4741-B31F-77A828364044}"/>
                </a:ext>
              </a:extLst>
            </p:cNvPr>
            <p:cNvSpPr/>
            <p:nvPr/>
          </p:nvSpPr>
          <p:spPr>
            <a:xfrm>
              <a:off x="5676879" y="2193219"/>
              <a:ext cx="558729" cy="223492"/>
            </a:xfrm>
            <a:custGeom>
              <a:avLst/>
              <a:gdLst>
                <a:gd name="connsiteX0" fmla="*/ 321269 w 558729"/>
                <a:gd name="connsiteY0" fmla="*/ 13968 h 223491"/>
                <a:gd name="connsiteX1" fmla="*/ 293333 w 558729"/>
                <a:gd name="connsiteY1" fmla="*/ 41905 h 223491"/>
                <a:gd name="connsiteX2" fmla="*/ 265396 w 558729"/>
                <a:gd name="connsiteY2" fmla="*/ 41905 h 223491"/>
                <a:gd name="connsiteX3" fmla="*/ 237460 w 558729"/>
                <a:gd name="connsiteY3" fmla="*/ 13968 h 223491"/>
                <a:gd name="connsiteX4" fmla="*/ 237460 w 558729"/>
                <a:gd name="connsiteY4" fmla="*/ 0 h 223491"/>
                <a:gd name="connsiteX5" fmla="*/ 0 w 558729"/>
                <a:gd name="connsiteY5" fmla="*/ 0 h 223491"/>
                <a:gd name="connsiteX6" fmla="*/ 0 w 558729"/>
                <a:gd name="connsiteY6" fmla="*/ 195555 h 223491"/>
                <a:gd name="connsiteX7" fmla="*/ 27936 w 558729"/>
                <a:gd name="connsiteY7" fmla="*/ 223492 h 223491"/>
                <a:gd name="connsiteX8" fmla="*/ 530793 w 558729"/>
                <a:gd name="connsiteY8" fmla="*/ 223492 h 223491"/>
                <a:gd name="connsiteX9" fmla="*/ 558729 w 558729"/>
                <a:gd name="connsiteY9" fmla="*/ 195555 h 223491"/>
                <a:gd name="connsiteX10" fmla="*/ 558729 w 558729"/>
                <a:gd name="connsiteY10" fmla="*/ 0 h 223491"/>
                <a:gd name="connsiteX11" fmla="*/ 321269 w 558729"/>
                <a:gd name="connsiteY11" fmla="*/ 0 h 223491"/>
                <a:gd name="connsiteX12" fmla="*/ 321269 w 558729"/>
                <a:gd name="connsiteY12" fmla="*/ 13968 h 22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8729" h="223491">
                  <a:moveTo>
                    <a:pt x="321269" y="13968"/>
                  </a:moveTo>
                  <a:cubicBezTo>
                    <a:pt x="321269" y="29333"/>
                    <a:pt x="308698" y="41905"/>
                    <a:pt x="293333" y="41905"/>
                  </a:cubicBezTo>
                  <a:lnTo>
                    <a:pt x="265396" y="41905"/>
                  </a:lnTo>
                  <a:cubicBezTo>
                    <a:pt x="250031" y="41905"/>
                    <a:pt x="237460" y="29333"/>
                    <a:pt x="237460" y="13968"/>
                  </a:cubicBezTo>
                  <a:lnTo>
                    <a:pt x="237460" y="0"/>
                  </a:lnTo>
                  <a:lnTo>
                    <a:pt x="0" y="0"/>
                  </a:lnTo>
                  <a:lnTo>
                    <a:pt x="0" y="195555"/>
                  </a:lnTo>
                  <a:cubicBezTo>
                    <a:pt x="0" y="210920"/>
                    <a:pt x="12571" y="223492"/>
                    <a:pt x="27936" y="223492"/>
                  </a:cubicBezTo>
                  <a:lnTo>
                    <a:pt x="530793" y="223492"/>
                  </a:lnTo>
                  <a:cubicBezTo>
                    <a:pt x="546158" y="223492"/>
                    <a:pt x="558729" y="210920"/>
                    <a:pt x="558729" y="195555"/>
                  </a:cubicBezTo>
                  <a:lnTo>
                    <a:pt x="558729" y="0"/>
                  </a:lnTo>
                  <a:lnTo>
                    <a:pt x="321269" y="0"/>
                  </a:lnTo>
                  <a:lnTo>
                    <a:pt x="321269" y="13968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6">
              <a:extLst>
                <a:ext uri="{FF2B5EF4-FFF2-40B4-BE49-F238E27FC236}">
                  <a16:creationId xmlns:a16="http://schemas.microsoft.com/office/drawing/2014/main" id="{98656B24-B306-468C-8162-4112A0C0B871}"/>
                </a:ext>
              </a:extLst>
            </p:cNvPr>
            <p:cNvSpPr/>
            <p:nvPr/>
          </p:nvSpPr>
          <p:spPr>
            <a:xfrm>
              <a:off x="5676879" y="1931314"/>
              <a:ext cx="558729" cy="230476"/>
            </a:xfrm>
            <a:custGeom>
              <a:avLst/>
              <a:gdLst>
                <a:gd name="connsiteX0" fmla="*/ 530793 w 558729"/>
                <a:gd name="connsiteY0" fmla="*/ 94286 h 230475"/>
                <a:gd name="connsiteX1" fmla="*/ 391110 w 558729"/>
                <a:gd name="connsiteY1" fmla="*/ 94286 h 230475"/>
                <a:gd name="connsiteX2" fmla="*/ 391110 w 558729"/>
                <a:gd name="connsiteY2" fmla="*/ 48889 h 230475"/>
                <a:gd name="connsiteX3" fmla="*/ 342222 w 558729"/>
                <a:gd name="connsiteY3" fmla="*/ 0 h 230475"/>
                <a:gd name="connsiteX4" fmla="*/ 216508 w 558729"/>
                <a:gd name="connsiteY4" fmla="*/ 0 h 230475"/>
                <a:gd name="connsiteX5" fmla="*/ 167619 w 558729"/>
                <a:gd name="connsiteY5" fmla="*/ 48889 h 230475"/>
                <a:gd name="connsiteX6" fmla="*/ 167619 w 558729"/>
                <a:gd name="connsiteY6" fmla="*/ 94286 h 230475"/>
                <a:gd name="connsiteX7" fmla="*/ 27936 w 558729"/>
                <a:gd name="connsiteY7" fmla="*/ 94286 h 230475"/>
                <a:gd name="connsiteX8" fmla="*/ 0 w 558729"/>
                <a:gd name="connsiteY8" fmla="*/ 122222 h 230475"/>
                <a:gd name="connsiteX9" fmla="*/ 0 w 558729"/>
                <a:gd name="connsiteY9" fmla="*/ 233968 h 230475"/>
                <a:gd name="connsiteX10" fmla="*/ 237460 w 558729"/>
                <a:gd name="connsiteY10" fmla="*/ 233968 h 230475"/>
                <a:gd name="connsiteX11" fmla="*/ 237460 w 558729"/>
                <a:gd name="connsiteY11" fmla="*/ 220000 h 230475"/>
                <a:gd name="connsiteX12" fmla="*/ 321269 w 558729"/>
                <a:gd name="connsiteY12" fmla="*/ 220000 h 230475"/>
                <a:gd name="connsiteX13" fmla="*/ 321269 w 558729"/>
                <a:gd name="connsiteY13" fmla="*/ 233968 h 230475"/>
                <a:gd name="connsiteX14" fmla="*/ 558729 w 558729"/>
                <a:gd name="connsiteY14" fmla="*/ 233968 h 230475"/>
                <a:gd name="connsiteX15" fmla="*/ 558729 w 558729"/>
                <a:gd name="connsiteY15" fmla="*/ 122222 h 230475"/>
                <a:gd name="connsiteX16" fmla="*/ 530793 w 558729"/>
                <a:gd name="connsiteY16" fmla="*/ 94286 h 230475"/>
                <a:gd name="connsiteX17" fmla="*/ 209523 w 558729"/>
                <a:gd name="connsiteY17" fmla="*/ 94286 h 230475"/>
                <a:gd name="connsiteX18" fmla="*/ 209523 w 558729"/>
                <a:gd name="connsiteY18" fmla="*/ 48889 h 230475"/>
                <a:gd name="connsiteX19" fmla="*/ 216508 w 558729"/>
                <a:gd name="connsiteY19" fmla="*/ 41905 h 230475"/>
                <a:gd name="connsiteX20" fmla="*/ 342222 w 558729"/>
                <a:gd name="connsiteY20" fmla="*/ 41905 h 230475"/>
                <a:gd name="connsiteX21" fmla="*/ 349206 w 558729"/>
                <a:gd name="connsiteY21" fmla="*/ 48889 h 230475"/>
                <a:gd name="connsiteX22" fmla="*/ 349206 w 558729"/>
                <a:gd name="connsiteY22" fmla="*/ 94286 h 230475"/>
                <a:gd name="connsiteX23" fmla="*/ 209523 w 558729"/>
                <a:gd name="connsiteY23" fmla="*/ 94286 h 23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8729" h="230475">
                  <a:moveTo>
                    <a:pt x="530793" y="94286"/>
                  </a:moveTo>
                  <a:lnTo>
                    <a:pt x="391110" y="94286"/>
                  </a:lnTo>
                  <a:lnTo>
                    <a:pt x="391110" y="48889"/>
                  </a:lnTo>
                  <a:cubicBezTo>
                    <a:pt x="391110" y="21651"/>
                    <a:pt x="369460" y="0"/>
                    <a:pt x="342222" y="0"/>
                  </a:cubicBezTo>
                  <a:lnTo>
                    <a:pt x="216508" y="0"/>
                  </a:lnTo>
                  <a:cubicBezTo>
                    <a:pt x="189270" y="0"/>
                    <a:pt x="167619" y="21651"/>
                    <a:pt x="167619" y="48889"/>
                  </a:cubicBezTo>
                  <a:lnTo>
                    <a:pt x="167619" y="94286"/>
                  </a:lnTo>
                  <a:lnTo>
                    <a:pt x="27936" y="94286"/>
                  </a:lnTo>
                  <a:cubicBezTo>
                    <a:pt x="12571" y="94286"/>
                    <a:pt x="0" y="106857"/>
                    <a:pt x="0" y="122222"/>
                  </a:cubicBezTo>
                  <a:lnTo>
                    <a:pt x="0" y="233968"/>
                  </a:lnTo>
                  <a:lnTo>
                    <a:pt x="237460" y="233968"/>
                  </a:lnTo>
                  <a:lnTo>
                    <a:pt x="237460" y="220000"/>
                  </a:lnTo>
                  <a:lnTo>
                    <a:pt x="321269" y="220000"/>
                  </a:lnTo>
                  <a:lnTo>
                    <a:pt x="321269" y="233968"/>
                  </a:lnTo>
                  <a:lnTo>
                    <a:pt x="558729" y="233968"/>
                  </a:lnTo>
                  <a:lnTo>
                    <a:pt x="558729" y="122222"/>
                  </a:lnTo>
                  <a:cubicBezTo>
                    <a:pt x="558729" y="106857"/>
                    <a:pt x="546158" y="94286"/>
                    <a:pt x="530793" y="94286"/>
                  </a:cubicBezTo>
                  <a:moveTo>
                    <a:pt x="209523" y="94286"/>
                  </a:moveTo>
                  <a:lnTo>
                    <a:pt x="209523" y="48889"/>
                  </a:lnTo>
                  <a:cubicBezTo>
                    <a:pt x="209523" y="44698"/>
                    <a:pt x="212317" y="41905"/>
                    <a:pt x="216508" y="41905"/>
                  </a:cubicBezTo>
                  <a:lnTo>
                    <a:pt x="342222" y="41905"/>
                  </a:lnTo>
                  <a:cubicBezTo>
                    <a:pt x="346412" y="41905"/>
                    <a:pt x="349206" y="44698"/>
                    <a:pt x="349206" y="48889"/>
                  </a:cubicBezTo>
                  <a:lnTo>
                    <a:pt x="349206" y="94286"/>
                  </a:lnTo>
                  <a:lnTo>
                    <a:pt x="209523" y="94286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3" name="Graphic 17" descr="Bullseye">
            <a:extLst>
              <a:ext uri="{FF2B5EF4-FFF2-40B4-BE49-F238E27FC236}">
                <a16:creationId xmlns:a16="http://schemas.microsoft.com/office/drawing/2014/main" id="{AB05C0BB-8E6A-45CD-A586-631F5EB7F1BF}"/>
              </a:ext>
            </a:extLst>
          </p:cNvPr>
          <p:cNvGrpSpPr/>
          <p:nvPr/>
        </p:nvGrpSpPr>
        <p:grpSpPr>
          <a:xfrm>
            <a:off x="6527395" y="4562905"/>
            <a:ext cx="557666" cy="558372"/>
            <a:chOff x="7089937" y="4106884"/>
            <a:chExt cx="551047" cy="551745"/>
          </a:xfrm>
        </p:grpSpPr>
        <p:sp>
          <p:nvSpPr>
            <p:cNvPr id="114" name="Freeform 8">
              <a:extLst>
                <a:ext uri="{FF2B5EF4-FFF2-40B4-BE49-F238E27FC236}">
                  <a16:creationId xmlns:a16="http://schemas.microsoft.com/office/drawing/2014/main" id="{02B9A1B3-5ADE-4D36-969E-B454D6726AAA}"/>
                </a:ext>
              </a:extLst>
            </p:cNvPr>
            <p:cNvSpPr/>
            <p:nvPr/>
          </p:nvSpPr>
          <p:spPr>
            <a:xfrm>
              <a:off x="7284794" y="4106884"/>
              <a:ext cx="356190" cy="356190"/>
            </a:xfrm>
            <a:custGeom>
              <a:avLst/>
              <a:gdLst>
                <a:gd name="connsiteX0" fmla="*/ 294031 w 356189"/>
                <a:gd name="connsiteY0" fmla="*/ 62857 h 356189"/>
                <a:gd name="connsiteX1" fmla="*/ 287047 w 356189"/>
                <a:gd name="connsiteY1" fmla="*/ 0 h 356189"/>
                <a:gd name="connsiteX2" fmla="*/ 210222 w 356189"/>
                <a:gd name="connsiteY2" fmla="*/ 76825 h 356189"/>
                <a:gd name="connsiteX3" fmla="*/ 214412 w 356189"/>
                <a:gd name="connsiteY3" fmla="*/ 113143 h 356189"/>
                <a:gd name="connsiteX4" fmla="*/ 102666 w 356189"/>
                <a:gd name="connsiteY4" fmla="*/ 224889 h 356189"/>
                <a:gd name="connsiteX5" fmla="*/ 69841 w 356189"/>
                <a:gd name="connsiteY5" fmla="*/ 216508 h 356189"/>
                <a:gd name="connsiteX6" fmla="*/ 0 w 356189"/>
                <a:gd name="connsiteY6" fmla="*/ 286349 h 356189"/>
                <a:gd name="connsiteX7" fmla="*/ 69841 w 356189"/>
                <a:gd name="connsiteY7" fmla="*/ 356190 h 356189"/>
                <a:gd name="connsiteX8" fmla="*/ 139682 w 356189"/>
                <a:gd name="connsiteY8" fmla="*/ 286349 h 356189"/>
                <a:gd name="connsiteX9" fmla="*/ 132000 w 356189"/>
                <a:gd name="connsiteY9" fmla="*/ 254222 h 356189"/>
                <a:gd name="connsiteX10" fmla="*/ 243746 w 356189"/>
                <a:gd name="connsiteY10" fmla="*/ 142476 h 356189"/>
                <a:gd name="connsiteX11" fmla="*/ 280063 w 356189"/>
                <a:gd name="connsiteY11" fmla="*/ 146666 h 356189"/>
                <a:gd name="connsiteX12" fmla="*/ 356888 w 356189"/>
                <a:gd name="connsiteY12" fmla="*/ 69841 h 356189"/>
                <a:gd name="connsiteX13" fmla="*/ 294031 w 356189"/>
                <a:gd name="connsiteY13" fmla="*/ 62857 h 35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189" h="356189">
                  <a:moveTo>
                    <a:pt x="294031" y="62857"/>
                  </a:moveTo>
                  <a:lnTo>
                    <a:pt x="287047" y="0"/>
                  </a:lnTo>
                  <a:lnTo>
                    <a:pt x="210222" y="76825"/>
                  </a:lnTo>
                  <a:lnTo>
                    <a:pt x="214412" y="113143"/>
                  </a:lnTo>
                  <a:lnTo>
                    <a:pt x="102666" y="224889"/>
                  </a:lnTo>
                  <a:cubicBezTo>
                    <a:pt x="92889" y="220000"/>
                    <a:pt x="81714" y="216508"/>
                    <a:pt x="69841" y="216508"/>
                  </a:cubicBezTo>
                  <a:cubicBezTo>
                    <a:pt x="31429" y="216508"/>
                    <a:pt x="0" y="247936"/>
                    <a:pt x="0" y="286349"/>
                  </a:cubicBezTo>
                  <a:cubicBezTo>
                    <a:pt x="0" y="324761"/>
                    <a:pt x="31429" y="356190"/>
                    <a:pt x="69841" y="356190"/>
                  </a:cubicBezTo>
                  <a:cubicBezTo>
                    <a:pt x="108254" y="356190"/>
                    <a:pt x="139682" y="324761"/>
                    <a:pt x="139682" y="286349"/>
                  </a:cubicBezTo>
                  <a:cubicBezTo>
                    <a:pt x="139682" y="274476"/>
                    <a:pt x="136889" y="264000"/>
                    <a:pt x="132000" y="254222"/>
                  </a:cubicBezTo>
                  <a:lnTo>
                    <a:pt x="243746" y="142476"/>
                  </a:lnTo>
                  <a:lnTo>
                    <a:pt x="280063" y="146666"/>
                  </a:lnTo>
                  <a:lnTo>
                    <a:pt x="356888" y="69841"/>
                  </a:lnTo>
                  <a:lnTo>
                    <a:pt x="294031" y="6285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Freeform 9">
              <a:extLst>
                <a:ext uri="{FF2B5EF4-FFF2-40B4-BE49-F238E27FC236}">
                  <a16:creationId xmlns:a16="http://schemas.microsoft.com/office/drawing/2014/main" id="{899BC3CD-EFF9-407E-AAE4-F5B6C68ED153}"/>
                </a:ext>
              </a:extLst>
            </p:cNvPr>
            <p:cNvSpPr/>
            <p:nvPr/>
          </p:nvSpPr>
          <p:spPr>
            <a:xfrm>
              <a:off x="7089937" y="4127836"/>
              <a:ext cx="530793" cy="530793"/>
            </a:xfrm>
            <a:custGeom>
              <a:avLst/>
              <a:gdLst>
                <a:gd name="connsiteX0" fmla="*/ 494475 w 530792"/>
                <a:gd name="connsiteY0" fmla="*/ 145270 h 530792"/>
                <a:gd name="connsiteX1" fmla="*/ 485396 w 530792"/>
                <a:gd name="connsiteY1" fmla="*/ 155047 h 530792"/>
                <a:gd name="connsiteX2" fmla="*/ 472126 w 530792"/>
                <a:gd name="connsiteY2" fmla="*/ 153651 h 530792"/>
                <a:gd name="connsiteX3" fmla="*/ 457460 w 530792"/>
                <a:gd name="connsiteY3" fmla="*/ 151555 h 530792"/>
                <a:gd name="connsiteX4" fmla="*/ 488888 w 530792"/>
                <a:gd name="connsiteY4" fmla="*/ 265396 h 530792"/>
                <a:gd name="connsiteX5" fmla="*/ 265396 w 530792"/>
                <a:gd name="connsiteY5" fmla="*/ 488888 h 530792"/>
                <a:gd name="connsiteX6" fmla="*/ 41905 w 530792"/>
                <a:gd name="connsiteY6" fmla="*/ 265396 h 530792"/>
                <a:gd name="connsiteX7" fmla="*/ 265396 w 530792"/>
                <a:gd name="connsiteY7" fmla="*/ 41905 h 530792"/>
                <a:gd name="connsiteX8" fmla="*/ 379237 w 530792"/>
                <a:gd name="connsiteY8" fmla="*/ 73333 h 530792"/>
                <a:gd name="connsiteX9" fmla="*/ 377841 w 530792"/>
                <a:gd name="connsiteY9" fmla="*/ 59365 h 530792"/>
                <a:gd name="connsiteX10" fmla="*/ 375745 w 530792"/>
                <a:gd name="connsiteY10" fmla="*/ 45397 h 530792"/>
                <a:gd name="connsiteX11" fmla="*/ 385523 w 530792"/>
                <a:gd name="connsiteY11" fmla="*/ 35619 h 530792"/>
                <a:gd name="connsiteX12" fmla="*/ 390412 w 530792"/>
                <a:gd name="connsiteY12" fmla="*/ 30730 h 530792"/>
                <a:gd name="connsiteX13" fmla="*/ 265396 w 530792"/>
                <a:gd name="connsiteY13" fmla="*/ 0 h 530792"/>
                <a:gd name="connsiteX14" fmla="*/ 0 w 530792"/>
                <a:gd name="connsiteY14" fmla="*/ 265396 h 530792"/>
                <a:gd name="connsiteX15" fmla="*/ 265396 w 530792"/>
                <a:gd name="connsiteY15" fmla="*/ 530793 h 530792"/>
                <a:gd name="connsiteX16" fmla="*/ 530793 w 530792"/>
                <a:gd name="connsiteY16" fmla="*/ 265396 h 530792"/>
                <a:gd name="connsiteX17" fmla="*/ 499364 w 530792"/>
                <a:gd name="connsiteY17" fmla="*/ 141079 h 530792"/>
                <a:gd name="connsiteX18" fmla="*/ 494475 w 530792"/>
                <a:gd name="connsiteY18" fmla="*/ 145270 h 53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0792" h="530792">
                  <a:moveTo>
                    <a:pt x="494475" y="145270"/>
                  </a:moveTo>
                  <a:lnTo>
                    <a:pt x="485396" y="155047"/>
                  </a:lnTo>
                  <a:lnTo>
                    <a:pt x="472126" y="153651"/>
                  </a:lnTo>
                  <a:lnTo>
                    <a:pt x="457460" y="151555"/>
                  </a:lnTo>
                  <a:cubicBezTo>
                    <a:pt x="477015" y="185079"/>
                    <a:pt x="488888" y="223492"/>
                    <a:pt x="488888" y="265396"/>
                  </a:cubicBezTo>
                  <a:cubicBezTo>
                    <a:pt x="488888" y="388317"/>
                    <a:pt x="388317" y="488888"/>
                    <a:pt x="265396" y="488888"/>
                  </a:cubicBezTo>
                  <a:cubicBezTo>
                    <a:pt x="142476" y="488888"/>
                    <a:pt x="41905" y="388317"/>
                    <a:pt x="41905" y="265396"/>
                  </a:cubicBezTo>
                  <a:cubicBezTo>
                    <a:pt x="41905" y="142476"/>
                    <a:pt x="142476" y="41905"/>
                    <a:pt x="265396" y="41905"/>
                  </a:cubicBezTo>
                  <a:cubicBezTo>
                    <a:pt x="306603" y="41905"/>
                    <a:pt x="345714" y="53079"/>
                    <a:pt x="379237" y="73333"/>
                  </a:cubicBezTo>
                  <a:lnTo>
                    <a:pt x="377841" y="59365"/>
                  </a:lnTo>
                  <a:lnTo>
                    <a:pt x="375745" y="45397"/>
                  </a:lnTo>
                  <a:lnTo>
                    <a:pt x="385523" y="35619"/>
                  </a:lnTo>
                  <a:lnTo>
                    <a:pt x="390412" y="30730"/>
                  </a:lnTo>
                  <a:cubicBezTo>
                    <a:pt x="352698" y="11175"/>
                    <a:pt x="310793" y="0"/>
                    <a:pt x="265396" y="0"/>
                  </a:cubicBezTo>
                  <a:cubicBezTo>
                    <a:pt x="118730" y="0"/>
                    <a:pt x="0" y="118730"/>
                    <a:pt x="0" y="265396"/>
                  </a:cubicBezTo>
                  <a:cubicBezTo>
                    <a:pt x="0" y="412063"/>
                    <a:pt x="118730" y="530793"/>
                    <a:pt x="265396" y="530793"/>
                  </a:cubicBezTo>
                  <a:cubicBezTo>
                    <a:pt x="412063" y="530793"/>
                    <a:pt x="530793" y="412063"/>
                    <a:pt x="530793" y="265396"/>
                  </a:cubicBezTo>
                  <a:cubicBezTo>
                    <a:pt x="530793" y="220000"/>
                    <a:pt x="519618" y="178095"/>
                    <a:pt x="499364" y="141079"/>
                  </a:cubicBezTo>
                  <a:lnTo>
                    <a:pt x="494475" y="14527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2CDBEEC1-E741-4B5C-A707-F76EC7C813E6}"/>
                </a:ext>
              </a:extLst>
            </p:cNvPr>
            <p:cNvSpPr/>
            <p:nvPr/>
          </p:nvSpPr>
          <p:spPr>
            <a:xfrm>
              <a:off x="7187715" y="4225614"/>
              <a:ext cx="335238" cy="335238"/>
            </a:xfrm>
            <a:custGeom>
              <a:avLst/>
              <a:gdLst>
                <a:gd name="connsiteX0" fmla="*/ 284253 w 335237"/>
                <a:gd name="connsiteY0" fmla="*/ 120127 h 335237"/>
                <a:gd name="connsiteX1" fmla="*/ 293333 w 335237"/>
                <a:gd name="connsiteY1" fmla="*/ 167619 h 335237"/>
                <a:gd name="connsiteX2" fmla="*/ 167619 w 335237"/>
                <a:gd name="connsiteY2" fmla="*/ 293333 h 335237"/>
                <a:gd name="connsiteX3" fmla="*/ 41905 w 335237"/>
                <a:gd name="connsiteY3" fmla="*/ 167619 h 335237"/>
                <a:gd name="connsiteX4" fmla="*/ 167619 w 335237"/>
                <a:gd name="connsiteY4" fmla="*/ 41905 h 335237"/>
                <a:gd name="connsiteX5" fmla="*/ 215111 w 335237"/>
                <a:gd name="connsiteY5" fmla="*/ 50984 h 335237"/>
                <a:gd name="connsiteX6" fmla="*/ 246539 w 335237"/>
                <a:gd name="connsiteY6" fmla="*/ 19556 h 335237"/>
                <a:gd name="connsiteX7" fmla="*/ 167619 w 335237"/>
                <a:gd name="connsiteY7" fmla="*/ 0 h 335237"/>
                <a:gd name="connsiteX8" fmla="*/ 0 w 335237"/>
                <a:gd name="connsiteY8" fmla="*/ 167619 h 335237"/>
                <a:gd name="connsiteX9" fmla="*/ 167619 w 335237"/>
                <a:gd name="connsiteY9" fmla="*/ 335238 h 335237"/>
                <a:gd name="connsiteX10" fmla="*/ 335238 w 335237"/>
                <a:gd name="connsiteY10" fmla="*/ 167619 h 335237"/>
                <a:gd name="connsiteX11" fmla="*/ 315682 w 335237"/>
                <a:gd name="connsiteY11" fmla="*/ 88698 h 335237"/>
                <a:gd name="connsiteX12" fmla="*/ 284253 w 335237"/>
                <a:gd name="connsiteY12" fmla="*/ 120127 h 33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37" h="335237">
                  <a:moveTo>
                    <a:pt x="284253" y="120127"/>
                  </a:moveTo>
                  <a:cubicBezTo>
                    <a:pt x="290539" y="134793"/>
                    <a:pt x="293333" y="150857"/>
                    <a:pt x="293333" y="167619"/>
                  </a:cubicBezTo>
                  <a:cubicBezTo>
                    <a:pt x="293333" y="236762"/>
                    <a:pt x="236762" y="293333"/>
                    <a:pt x="167619" y="293333"/>
                  </a:cubicBezTo>
                  <a:cubicBezTo>
                    <a:pt x="98476" y="293333"/>
                    <a:pt x="41905" y="236762"/>
                    <a:pt x="41905" y="167619"/>
                  </a:cubicBezTo>
                  <a:cubicBezTo>
                    <a:pt x="41905" y="98476"/>
                    <a:pt x="98476" y="41905"/>
                    <a:pt x="167619" y="41905"/>
                  </a:cubicBezTo>
                  <a:cubicBezTo>
                    <a:pt x="184381" y="41905"/>
                    <a:pt x="200444" y="45397"/>
                    <a:pt x="215111" y="50984"/>
                  </a:cubicBezTo>
                  <a:lnTo>
                    <a:pt x="246539" y="19556"/>
                  </a:lnTo>
                  <a:cubicBezTo>
                    <a:pt x="222793" y="6984"/>
                    <a:pt x="196254" y="0"/>
                    <a:pt x="167619" y="0"/>
                  </a:cubicBezTo>
                  <a:cubicBezTo>
                    <a:pt x="75428" y="0"/>
                    <a:pt x="0" y="75428"/>
                    <a:pt x="0" y="167619"/>
                  </a:cubicBezTo>
                  <a:cubicBezTo>
                    <a:pt x="0" y="259809"/>
                    <a:pt x="75428" y="335238"/>
                    <a:pt x="167619" y="335238"/>
                  </a:cubicBezTo>
                  <a:cubicBezTo>
                    <a:pt x="259809" y="335238"/>
                    <a:pt x="335238" y="259809"/>
                    <a:pt x="335238" y="167619"/>
                  </a:cubicBezTo>
                  <a:cubicBezTo>
                    <a:pt x="335238" y="138984"/>
                    <a:pt x="328253" y="112444"/>
                    <a:pt x="315682" y="88698"/>
                  </a:cubicBezTo>
                  <a:lnTo>
                    <a:pt x="284253" y="12012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7" name="Graphic 19" descr="Lightbulb">
            <a:extLst>
              <a:ext uri="{FF2B5EF4-FFF2-40B4-BE49-F238E27FC236}">
                <a16:creationId xmlns:a16="http://schemas.microsoft.com/office/drawing/2014/main" id="{B3ED3EB8-9974-452E-B7AE-1A6EC1AABF61}"/>
              </a:ext>
            </a:extLst>
          </p:cNvPr>
          <p:cNvGrpSpPr/>
          <p:nvPr/>
        </p:nvGrpSpPr>
        <p:grpSpPr>
          <a:xfrm>
            <a:off x="3709223" y="4545235"/>
            <a:ext cx="367536" cy="593713"/>
            <a:chOff x="4364943" y="4141737"/>
            <a:chExt cx="363174" cy="586666"/>
          </a:xfrm>
        </p:grpSpPr>
        <p:sp>
          <p:nvSpPr>
            <p:cNvPr id="118" name="Freeform 12">
              <a:extLst>
                <a:ext uri="{FF2B5EF4-FFF2-40B4-BE49-F238E27FC236}">
                  <a16:creationId xmlns:a16="http://schemas.microsoft.com/office/drawing/2014/main" id="{EC172BE7-6D20-498B-93D1-56FC43BDD5EA}"/>
                </a:ext>
              </a:extLst>
            </p:cNvPr>
            <p:cNvSpPr/>
            <p:nvPr/>
          </p:nvSpPr>
          <p:spPr>
            <a:xfrm>
              <a:off x="4455736" y="4546815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68A7D6FC-03B3-415A-9CDD-75F04ECB7C4C}"/>
                </a:ext>
              </a:extLst>
            </p:cNvPr>
            <p:cNvSpPr/>
            <p:nvPr/>
          </p:nvSpPr>
          <p:spPr>
            <a:xfrm>
              <a:off x="4455736" y="4616656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Freeform 14">
              <a:extLst>
                <a:ext uri="{FF2B5EF4-FFF2-40B4-BE49-F238E27FC236}">
                  <a16:creationId xmlns:a16="http://schemas.microsoft.com/office/drawing/2014/main" id="{D34244DE-6A22-4324-89DF-F3829F34699F}"/>
                </a:ext>
              </a:extLst>
            </p:cNvPr>
            <p:cNvSpPr/>
            <p:nvPr/>
          </p:nvSpPr>
          <p:spPr>
            <a:xfrm>
              <a:off x="4501133" y="4686498"/>
              <a:ext cx="90793" cy="41905"/>
            </a:xfrm>
            <a:custGeom>
              <a:avLst/>
              <a:gdLst>
                <a:gd name="connsiteX0" fmla="*/ 0 w 90793"/>
                <a:gd name="connsiteY0" fmla="*/ 0 h 41904"/>
                <a:gd name="connsiteX1" fmla="*/ 45397 w 90793"/>
                <a:gd name="connsiteY1" fmla="*/ 41905 h 41904"/>
                <a:gd name="connsiteX2" fmla="*/ 90793 w 90793"/>
                <a:gd name="connsiteY2" fmla="*/ 0 h 41904"/>
                <a:gd name="connsiteX3" fmla="*/ 0 w 90793"/>
                <a:gd name="connsiteY3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93" h="41904">
                  <a:moveTo>
                    <a:pt x="0" y="0"/>
                  </a:moveTo>
                  <a:cubicBezTo>
                    <a:pt x="2095" y="23746"/>
                    <a:pt x="21651" y="41905"/>
                    <a:pt x="45397" y="41905"/>
                  </a:cubicBezTo>
                  <a:cubicBezTo>
                    <a:pt x="69143" y="41905"/>
                    <a:pt x="88698" y="23746"/>
                    <a:pt x="9079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Freeform 15">
              <a:extLst>
                <a:ext uri="{FF2B5EF4-FFF2-40B4-BE49-F238E27FC236}">
                  <a16:creationId xmlns:a16="http://schemas.microsoft.com/office/drawing/2014/main" id="{7A04D33B-0E09-49CB-90AA-EA42BA056C24}"/>
                </a:ext>
              </a:extLst>
            </p:cNvPr>
            <p:cNvSpPr/>
            <p:nvPr/>
          </p:nvSpPr>
          <p:spPr>
            <a:xfrm>
              <a:off x="4364943" y="4141737"/>
              <a:ext cx="363174" cy="377142"/>
            </a:xfrm>
            <a:custGeom>
              <a:avLst/>
              <a:gdLst>
                <a:gd name="connsiteX0" fmla="*/ 181587 w 363173"/>
                <a:gd name="connsiteY0" fmla="*/ 0 h 377142"/>
                <a:gd name="connsiteX1" fmla="*/ 181587 w 363173"/>
                <a:gd name="connsiteY1" fmla="*/ 0 h 377142"/>
                <a:gd name="connsiteX2" fmla="*/ 181587 w 363173"/>
                <a:gd name="connsiteY2" fmla="*/ 0 h 377142"/>
                <a:gd name="connsiteX3" fmla="*/ 0 w 363173"/>
                <a:gd name="connsiteY3" fmla="*/ 179492 h 377142"/>
                <a:gd name="connsiteX4" fmla="*/ 0 w 363173"/>
                <a:gd name="connsiteY4" fmla="*/ 185777 h 377142"/>
                <a:gd name="connsiteX5" fmla="*/ 12571 w 363173"/>
                <a:gd name="connsiteY5" fmla="*/ 248634 h 377142"/>
                <a:gd name="connsiteX6" fmla="*/ 44000 w 363173"/>
                <a:gd name="connsiteY6" fmla="*/ 300317 h 377142"/>
                <a:gd name="connsiteX7" fmla="*/ 86603 w 363173"/>
                <a:gd name="connsiteY7" fmla="*/ 369460 h 377142"/>
                <a:gd name="connsiteX8" fmla="*/ 99174 w 363173"/>
                <a:gd name="connsiteY8" fmla="*/ 377142 h 377142"/>
                <a:gd name="connsiteX9" fmla="*/ 264000 w 363173"/>
                <a:gd name="connsiteY9" fmla="*/ 377142 h 377142"/>
                <a:gd name="connsiteX10" fmla="*/ 276571 w 363173"/>
                <a:gd name="connsiteY10" fmla="*/ 369460 h 377142"/>
                <a:gd name="connsiteX11" fmla="*/ 319174 w 363173"/>
                <a:gd name="connsiteY11" fmla="*/ 300317 h 377142"/>
                <a:gd name="connsiteX12" fmla="*/ 350603 w 363173"/>
                <a:gd name="connsiteY12" fmla="*/ 248634 h 377142"/>
                <a:gd name="connsiteX13" fmla="*/ 363174 w 363173"/>
                <a:gd name="connsiteY13" fmla="*/ 185777 h 377142"/>
                <a:gd name="connsiteX14" fmla="*/ 363174 w 363173"/>
                <a:gd name="connsiteY14" fmla="*/ 179492 h 377142"/>
                <a:gd name="connsiteX15" fmla="*/ 181587 w 363173"/>
                <a:gd name="connsiteY15" fmla="*/ 0 h 377142"/>
                <a:gd name="connsiteX16" fmla="*/ 321269 w 363173"/>
                <a:gd name="connsiteY16" fmla="*/ 185079 h 377142"/>
                <a:gd name="connsiteX17" fmla="*/ 311492 w 363173"/>
                <a:gd name="connsiteY17" fmla="*/ 233968 h 377142"/>
                <a:gd name="connsiteX18" fmla="*/ 287746 w 363173"/>
                <a:gd name="connsiteY18" fmla="*/ 272380 h 377142"/>
                <a:gd name="connsiteX19" fmla="*/ 247238 w 363173"/>
                <a:gd name="connsiteY19" fmla="*/ 335238 h 377142"/>
                <a:gd name="connsiteX20" fmla="*/ 181587 w 363173"/>
                <a:gd name="connsiteY20" fmla="*/ 335238 h 377142"/>
                <a:gd name="connsiteX21" fmla="*/ 116635 w 363173"/>
                <a:gd name="connsiteY21" fmla="*/ 335238 h 377142"/>
                <a:gd name="connsiteX22" fmla="*/ 76127 w 363173"/>
                <a:gd name="connsiteY22" fmla="*/ 272380 h 377142"/>
                <a:gd name="connsiteX23" fmla="*/ 52381 w 363173"/>
                <a:gd name="connsiteY23" fmla="*/ 233968 h 377142"/>
                <a:gd name="connsiteX24" fmla="*/ 42603 w 363173"/>
                <a:gd name="connsiteY24" fmla="*/ 185079 h 377142"/>
                <a:gd name="connsiteX25" fmla="*/ 42603 w 363173"/>
                <a:gd name="connsiteY25" fmla="*/ 179492 h 377142"/>
                <a:gd name="connsiteX26" fmla="*/ 182285 w 363173"/>
                <a:gd name="connsiteY26" fmla="*/ 41206 h 377142"/>
                <a:gd name="connsiteX27" fmla="*/ 182285 w 363173"/>
                <a:gd name="connsiteY27" fmla="*/ 41206 h 377142"/>
                <a:gd name="connsiteX28" fmla="*/ 182285 w 363173"/>
                <a:gd name="connsiteY28" fmla="*/ 41206 h 377142"/>
                <a:gd name="connsiteX29" fmla="*/ 182285 w 363173"/>
                <a:gd name="connsiteY29" fmla="*/ 41206 h 377142"/>
                <a:gd name="connsiteX30" fmla="*/ 182285 w 363173"/>
                <a:gd name="connsiteY30" fmla="*/ 41206 h 377142"/>
                <a:gd name="connsiteX31" fmla="*/ 182285 w 363173"/>
                <a:gd name="connsiteY31" fmla="*/ 41206 h 377142"/>
                <a:gd name="connsiteX32" fmla="*/ 182285 w 363173"/>
                <a:gd name="connsiteY32" fmla="*/ 41206 h 377142"/>
                <a:gd name="connsiteX33" fmla="*/ 321968 w 363173"/>
                <a:gd name="connsiteY33" fmla="*/ 179492 h 377142"/>
                <a:gd name="connsiteX34" fmla="*/ 321968 w 363173"/>
                <a:gd name="connsiteY34" fmla="*/ 185079 h 37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173" h="377142">
                  <a:moveTo>
                    <a:pt x="181587" y="0"/>
                  </a:moveTo>
                  <a:cubicBezTo>
                    <a:pt x="181587" y="0"/>
                    <a:pt x="181587" y="0"/>
                    <a:pt x="181587" y="0"/>
                  </a:cubicBezTo>
                  <a:cubicBezTo>
                    <a:pt x="181587" y="0"/>
                    <a:pt x="181587" y="0"/>
                    <a:pt x="181587" y="0"/>
                  </a:cubicBezTo>
                  <a:cubicBezTo>
                    <a:pt x="82413" y="698"/>
                    <a:pt x="2095" y="80317"/>
                    <a:pt x="0" y="179492"/>
                  </a:cubicBezTo>
                  <a:lnTo>
                    <a:pt x="0" y="185777"/>
                  </a:lnTo>
                  <a:cubicBezTo>
                    <a:pt x="698" y="207428"/>
                    <a:pt x="4889" y="228381"/>
                    <a:pt x="12571" y="248634"/>
                  </a:cubicBezTo>
                  <a:cubicBezTo>
                    <a:pt x="20254" y="267492"/>
                    <a:pt x="30730" y="284952"/>
                    <a:pt x="44000" y="300317"/>
                  </a:cubicBezTo>
                  <a:cubicBezTo>
                    <a:pt x="60762" y="318476"/>
                    <a:pt x="78920" y="354095"/>
                    <a:pt x="86603" y="369460"/>
                  </a:cubicBezTo>
                  <a:cubicBezTo>
                    <a:pt x="88698" y="374349"/>
                    <a:pt x="93587" y="377142"/>
                    <a:pt x="99174" y="377142"/>
                  </a:cubicBezTo>
                  <a:lnTo>
                    <a:pt x="264000" y="377142"/>
                  </a:lnTo>
                  <a:cubicBezTo>
                    <a:pt x="269587" y="377142"/>
                    <a:pt x="274476" y="374349"/>
                    <a:pt x="276571" y="369460"/>
                  </a:cubicBezTo>
                  <a:cubicBezTo>
                    <a:pt x="284253" y="354095"/>
                    <a:pt x="302412" y="318476"/>
                    <a:pt x="319174" y="300317"/>
                  </a:cubicBezTo>
                  <a:cubicBezTo>
                    <a:pt x="332444" y="284952"/>
                    <a:pt x="343618" y="267492"/>
                    <a:pt x="350603" y="248634"/>
                  </a:cubicBezTo>
                  <a:cubicBezTo>
                    <a:pt x="358285" y="228381"/>
                    <a:pt x="362476" y="207428"/>
                    <a:pt x="363174" y="185777"/>
                  </a:cubicBezTo>
                  <a:lnTo>
                    <a:pt x="363174" y="179492"/>
                  </a:lnTo>
                  <a:cubicBezTo>
                    <a:pt x="361079" y="80317"/>
                    <a:pt x="280761" y="698"/>
                    <a:pt x="181587" y="0"/>
                  </a:cubicBezTo>
                  <a:close/>
                  <a:moveTo>
                    <a:pt x="321269" y="185079"/>
                  </a:moveTo>
                  <a:cubicBezTo>
                    <a:pt x="320571" y="201841"/>
                    <a:pt x="317079" y="218603"/>
                    <a:pt x="311492" y="233968"/>
                  </a:cubicBezTo>
                  <a:cubicBezTo>
                    <a:pt x="305904" y="247936"/>
                    <a:pt x="298222" y="261206"/>
                    <a:pt x="287746" y="272380"/>
                  </a:cubicBezTo>
                  <a:cubicBezTo>
                    <a:pt x="271682" y="291936"/>
                    <a:pt x="257714" y="312888"/>
                    <a:pt x="247238" y="335238"/>
                  </a:cubicBezTo>
                  <a:lnTo>
                    <a:pt x="181587" y="335238"/>
                  </a:lnTo>
                  <a:lnTo>
                    <a:pt x="116635" y="335238"/>
                  </a:lnTo>
                  <a:cubicBezTo>
                    <a:pt x="105460" y="312888"/>
                    <a:pt x="91492" y="291936"/>
                    <a:pt x="76127" y="272380"/>
                  </a:cubicBezTo>
                  <a:cubicBezTo>
                    <a:pt x="66349" y="261206"/>
                    <a:pt x="57968" y="247936"/>
                    <a:pt x="52381" y="233968"/>
                  </a:cubicBezTo>
                  <a:cubicBezTo>
                    <a:pt x="46095" y="218603"/>
                    <a:pt x="43302" y="201841"/>
                    <a:pt x="42603" y="185079"/>
                  </a:cubicBezTo>
                  <a:lnTo>
                    <a:pt x="42603" y="179492"/>
                  </a:lnTo>
                  <a:cubicBezTo>
                    <a:pt x="44000" y="103365"/>
                    <a:pt x="106159" y="41905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182285" y="41206"/>
                    <a:pt x="182285" y="41206"/>
                    <a:pt x="182285" y="41206"/>
                  </a:cubicBezTo>
                  <a:cubicBezTo>
                    <a:pt x="182285" y="41206"/>
                    <a:pt x="182285" y="41206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258412" y="41905"/>
                    <a:pt x="320571" y="102666"/>
                    <a:pt x="321968" y="179492"/>
                  </a:cubicBezTo>
                  <a:lnTo>
                    <a:pt x="321968" y="185079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22" name="Graphic 18" descr="Single gear">
            <a:extLst>
              <a:ext uri="{FF2B5EF4-FFF2-40B4-BE49-F238E27FC236}">
                <a16:creationId xmlns:a16="http://schemas.microsoft.com/office/drawing/2014/main" id="{40410588-3ADD-45A1-A6E4-8CA7C6F0BE6A}"/>
              </a:ext>
            </a:extLst>
          </p:cNvPr>
          <p:cNvSpPr/>
          <p:nvPr/>
        </p:nvSpPr>
        <p:spPr>
          <a:xfrm>
            <a:off x="2196060" y="2341510"/>
            <a:ext cx="480624" cy="480624"/>
          </a:xfrm>
          <a:custGeom>
            <a:avLst/>
            <a:gdLst>
              <a:gd name="connsiteX0" fmla="*/ 237460 w 474919"/>
              <a:gd name="connsiteY0" fmla="*/ 321269 h 474919"/>
              <a:gd name="connsiteX1" fmla="*/ 153651 w 474919"/>
              <a:gd name="connsiteY1" fmla="*/ 237460 h 474919"/>
              <a:gd name="connsiteX2" fmla="*/ 237460 w 474919"/>
              <a:gd name="connsiteY2" fmla="*/ 153651 h 474919"/>
              <a:gd name="connsiteX3" fmla="*/ 321269 w 474919"/>
              <a:gd name="connsiteY3" fmla="*/ 237460 h 474919"/>
              <a:gd name="connsiteX4" fmla="*/ 237460 w 474919"/>
              <a:gd name="connsiteY4" fmla="*/ 321269 h 474919"/>
              <a:gd name="connsiteX5" fmla="*/ 426031 w 474919"/>
              <a:gd name="connsiteY5" fmla="*/ 185079 h 474919"/>
              <a:gd name="connsiteX6" fmla="*/ 407872 w 474919"/>
              <a:gd name="connsiteY6" fmla="*/ 141778 h 474919"/>
              <a:gd name="connsiteX7" fmla="*/ 425333 w 474919"/>
              <a:gd name="connsiteY7" fmla="*/ 89397 h 474919"/>
              <a:gd name="connsiteX8" fmla="*/ 385523 w 474919"/>
              <a:gd name="connsiteY8" fmla="*/ 49587 h 474919"/>
              <a:gd name="connsiteX9" fmla="*/ 333142 w 474919"/>
              <a:gd name="connsiteY9" fmla="*/ 67048 h 474919"/>
              <a:gd name="connsiteX10" fmla="*/ 289142 w 474919"/>
              <a:gd name="connsiteY10" fmla="*/ 48889 h 474919"/>
              <a:gd name="connsiteX11" fmla="*/ 265396 w 474919"/>
              <a:gd name="connsiteY11" fmla="*/ 0 h 474919"/>
              <a:gd name="connsiteX12" fmla="*/ 209523 w 474919"/>
              <a:gd name="connsiteY12" fmla="*/ 0 h 474919"/>
              <a:gd name="connsiteX13" fmla="*/ 185079 w 474919"/>
              <a:gd name="connsiteY13" fmla="*/ 48889 h 474919"/>
              <a:gd name="connsiteX14" fmla="*/ 141778 w 474919"/>
              <a:gd name="connsiteY14" fmla="*/ 67048 h 474919"/>
              <a:gd name="connsiteX15" fmla="*/ 89397 w 474919"/>
              <a:gd name="connsiteY15" fmla="*/ 49587 h 474919"/>
              <a:gd name="connsiteX16" fmla="*/ 49587 w 474919"/>
              <a:gd name="connsiteY16" fmla="*/ 89397 h 474919"/>
              <a:gd name="connsiteX17" fmla="*/ 67048 w 474919"/>
              <a:gd name="connsiteY17" fmla="*/ 141778 h 474919"/>
              <a:gd name="connsiteX18" fmla="*/ 48889 w 474919"/>
              <a:gd name="connsiteY18" fmla="*/ 185777 h 474919"/>
              <a:gd name="connsiteX19" fmla="*/ 0 w 474919"/>
              <a:gd name="connsiteY19" fmla="*/ 209523 h 474919"/>
              <a:gd name="connsiteX20" fmla="*/ 0 w 474919"/>
              <a:gd name="connsiteY20" fmla="*/ 265396 h 474919"/>
              <a:gd name="connsiteX21" fmla="*/ 48889 w 474919"/>
              <a:gd name="connsiteY21" fmla="*/ 289841 h 474919"/>
              <a:gd name="connsiteX22" fmla="*/ 67048 w 474919"/>
              <a:gd name="connsiteY22" fmla="*/ 333142 h 474919"/>
              <a:gd name="connsiteX23" fmla="*/ 49587 w 474919"/>
              <a:gd name="connsiteY23" fmla="*/ 385523 h 474919"/>
              <a:gd name="connsiteX24" fmla="*/ 89397 w 474919"/>
              <a:gd name="connsiteY24" fmla="*/ 425333 h 474919"/>
              <a:gd name="connsiteX25" fmla="*/ 141778 w 474919"/>
              <a:gd name="connsiteY25" fmla="*/ 407872 h 474919"/>
              <a:gd name="connsiteX26" fmla="*/ 185777 w 474919"/>
              <a:gd name="connsiteY26" fmla="*/ 426031 h 474919"/>
              <a:gd name="connsiteX27" fmla="*/ 210222 w 474919"/>
              <a:gd name="connsiteY27" fmla="*/ 474920 h 474919"/>
              <a:gd name="connsiteX28" fmla="*/ 266095 w 474919"/>
              <a:gd name="connsiteY28" fmla="*/ 474920 h 474919"/>
              <a:gd name="connsiteX29" fmla="*/ 290539 w 474919"/>
              <a:gd name="connsiteY29" fmla="*/ 426031 h 474919"/>
              <a:gd name="connsiteX30" fmla="*/ 333841 w 474919"/>
              <a:gd name="connsiteY30" fmla="*/ 407872 h 474919"/>
              <a:gd name="connsiteX31" fmla="*/ 386222 w 474919"/>
              <a:gd name="connsiteY31" fmla="*/ 425333 h 474919"/>
              <a:gd name="connsiteX32" fmla="*/ 426031 w 474919"/>
              <a:gd name="connsiteY32" fmla="*/ 385523 h 474919"/>
              <a:gd name="connsiteX33" fmla="*/ 408571 w 474919"/>
              <a:gd name="connsiteY33" fmla="*/ 333142 h 474919"/>
              <a:gd name="connsiteX34" fmla="*/ 426729 w 474919"/>
              <a:gd name="connsiteY34" fmla="*/ 289142 h 474919"/>
              <a:gd name="connsiteX35" fmla="*/ 475618 w 474919"/>
              <a:gd name="connsiteY35" fmla="*/ 264698 h 474919"/>
              <a:gd name="connsiteX36" fmla="*/ 475618 w 474919"/>
              <a:gd name="connsiteY36" fmla="*/ 208825 h 474919"/>
              <a:gd name="connsiteX37" fmla="*/ 426031 w 474919"/>
              <a:gd name="connsiteY37" fmla="*/ 185079 h 4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919" h="474919">
                <a:moveTo>
                  <a:pt x="237460" y="321269"/>
                </a:moveTo>
                <a:cubicBezTo>
                  <a:pt x="191365" y="321269"/>
                  <a:pt x="153651" y="283555"/>
                  <a:pt x="153651" y="237460"/>
                </a:cubicBezTo>
                <a:cubicBezTo>
                  <a:pt x="153651" y="191365"/>
                  <a:pt x="191365" y="153651"/>
                  <a:pt x="237460" y="153651"/>
                </a:cubicBezTo>
                <a:cubicBezTo>
                  <a:pt x="283555" y="153651"/>
                  <a:pt x="321269" y="191365"/>
                  <a:pt x="321269" y="237460"/>
                </a:cubicBezTo>
                <a:cubicBezTo>
                  <a:pt x="321269" y="283555"/>
                  <a:pt x="283555" y="321269"/>
                  <a:pt x="237460" y="321269"/>
                </a:cubicBezTo>
                <a:close/>
                <a:moveTo>
                  <a:pt x="426031" y="185079"/>
                </a:moveTo>
                <a:cubicBezTo>
                  <a:pt x="421841" y="169714"/>
                  <a:pt x="415555" y="155047"/>
                  <a:pt x="407872" y="141778"/>
                </a:cubicBezTo>
                <a:lnTo>
                  <a:pt x="425333" y="89397"/>
                </a:lnTo>
                <a:lnTo>
                  <a:pt x="385523" y="49587"/>
                </a:lnTo>
                <a:lnTo>
                  <a:pt x="333142" y="67048"/>
                </a:lnTo>
                <a:cubicBezTo>
                  <a:pt x="319174" y="59365"/>
                  <a:pt x="304507" y="53079"/>
                  <a:pt x="289142" y="48889"/>
                </a:cubicBezTo>
                <a:lnTo>
                  <a:pt x="265396" y="0"/>
                </a:lnTo>
                <a:lnTo>
                  <a:pt x="209523" y="0"/>
                </a:lnTo>
                <a:lnTo>
                  <a:pt x="185079" y="48889"/>
                </a:lnTo>
                <a:cubicBezTo>
                  <a:pt x="169714" y="53079"/>
                  <a:pt x="155047" y="59365"/>
                  <a:pt x="141778" y="67048"/>
                </a:cubicBezTo>
                <a:lnTo>
                  <a:pt x="89397" y="49587"/>
                </a:lnTo>
                <a:lnTo>
                  <a:pt x="49587" y="89397"/>
                </a:lnTo>
                <a:lnTo>
                  <a:pt x="67048" y="141778"/>
                </a:lnTo>
                <a:cubicBezTo>
                  <a:pt x="59365" y="155746"/>
                  <a:pt x="53079" y="170412"/>
                  <a:pt x="48889" y="185777"/>
                </a:cubicBezTo>
                <a:lnTo>
                  <a:pt x="0" y="209523"/>
                </a:lnTo>
                <a:lnTo>
                  <a:pt x="0" y="265396"/>
                </a:lnTo>
                <a:lnTo>
                  <a:pt x="48889" y="289841"/>
                </a:lnTo>
                <a:cubicBezTo>
                  <a:pt x="53079" y="305206"/>
                  <a:pt x="59365" y="319872"/>
                  <a:pt x="67048" y="333142"/>
                </a:cubicBezTo>
                <a:lnTo>
                  <a:pt x="49587" y="385523"/>
                </a:lnTo>
                <a:lnTo>
                  <a:pt x="89397" y="425333"/>
                </a:lnTo>
                <a:lnTo>
                  <a:pt x="141778" y="407872"/>
                </a:lnTo>
                <a:cubicBezTo>
                  <a:pt x="155746" y="415555"/>
                  <a:pt x="170412" y="421841"/>
                  <a:pt x="185777" y="426031"/>
                </a:cubicBezTo>
                <a:lnTo>
                  <a:pt x="210222" y="474920"/>
                </a:lnTo>
                <a:lnTo>
                  <a:pt x="266095" y="474920"/>
                </a:lnTo>
                <a:lnTo>
                  <a:pt x="290539" y="426031"/>
                </a:lnTo>
                <a:cubicBezTo>
                  <a:pt x="305904" y="421841"/>
                  <a:pt x="320571" y="415555"/>
                  <a:pt x="333841" y="407872"/>
                </a:cubicBezTo>
                <a:lnTo>
                  <a:pt x="386222" y="425333"/>
                </a:lnTo>
                <a:lnTo>
                  <a:pt x="426031" y="385523"/>
                </a:lnTo>
                <a:lnTo>
                  <a:pt x="408571" y="333142"/>
                </a:lnTo>
                <a:cubicBezTo>
                  <a:pt x="416253" y="319174"/>
                  <a:pt x="422539" y="304507"/>
                  <a:pt x="426729" y="289142"/>
                </a:cubicBezTo>
                <a:lnTo>
                  <a:pt x="475618" y="264698"/>
                </a:lnTo>
                <a:lnTo>
                  <a:pt x="475618" y="208825"/>
                </a:lnTo>
                <a:lnTo>
                  <a:pt x="426031" y="185079"/>
                </a:ln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3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77C2D27-A929-4136-BF97-1D799F2B501F}"/>
              </a:ext>
            </a:extLst>
          </p:cNvPr>
          <p:cNvGrpSpPr/>
          <p:nvPr/>
        </p:nvGrpSpPr>
        <p:grpSpPr>
          <a:xfrm>
            <a:off x="7669648" y="1385885"/>
            <a:ext cx="2679182" cy="2168067"/>
            <a:chOff x="8639844" y="3471802"/>
            <a:chExt cx="2679182" cy="2168067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2A26A653-2698-4055-BD2B-F1C03CF8A885}"/>
                </a:ext>
              </a:extLst>
            </p:cNvPr>
            <p:cNvSpPr/>
            <p:nvPr/>
          </p:nvSpPr>
          <p:spPr>
            <a:xfrm>
              <a:off x="8639844" y="3471802"/>
              <a:ext cx="2679182" cy="216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extrusionOk="0">
                  <a:moveTo>
                    <a:pt x="20175" y="17191"/>
                  </a:moveTo>
                  <a:lnTo>
                    <a:pt x="20175" y="12626"/>
                  </a:lnTo>
                  <a:cubicBezTo>
                    <a:pt x="20175" y="5702"/>
                    <a:pt x="15546" y="-127"/>
                    <a:pt x="9893" y="2"/>
                  </a:cubicBezTo>
                  <a:cubicBezTo>
                    <a:pt x="4410" y="131"/>
                    <a:pt x="0" y="5608"/>
                    <a:pt x="0" y="12348"/>
                  </a:cubicBezTo>
                  <a:lnTo>
                    <a:pt x="0" y="12938"/>
                  </a:lnTo>
                  <a:cubicBezTo>
                    <a:pt x="0" y="8522"/>
                    <a:pt x="3005" y="4963"/>
                    <a:pt x="6649" y="5157"/>
                  </a:cubicBezTo>
                  <a:cubicBezTo>
                    <a:pt x="10083" y="5340"/>
                    <a:pt x="12724" y="8973"/>
                    <a:pt x="12724" y="13181"/>
                  </a:cubicBezTo>
                  <a:lnTo>
                    <a:pt x="12724" y="17191"/>
                  </a:lnTo>
                  <a:lnTo>
                    <a:pt x="11432" y="17191"/>
                  </a:lnTo>
                  <a:lnTo>
                    <a:pt x="15915" y="21156"/>
                  </a:lnTo>
                  <a:cubicBezTo>
                    <a:pt x="16275" y="21473"/>
                    <a:pt x="16757" y="21473"/>
                    <a:pt x="17117" y="21156"/>
                  </a:cubicBezTo>
                  <a:lnTo>
                    <a:pt x="21600" y="17191"/>
                  </a:lnTo>
                  <a:lnTo>
                    <a:pt x="20175" y="1719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4320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bg1"/>
                  </a:solidFill>
                </a:rPr>
                <a:t>05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B347C1-D94B-4616-8B9A-D7E31934550D}"/>
                </a:ext>
              </a:extLst>
            </p:cNvPr>
            <p:cNvSpPr/>
            <p:nvPr/>
          </p:nvSpPr>
          <p:spPr>
            <a:xfrm>
              <a:off x="9935697" y="4188727"/>
              <a:ext cx="361522" cy="1087001"/>
            </a:xfrm>
            <a:custGeom>
              <a:avLst/>
              <a:gdLst>
                <a:gd name="connsiteX0" fmla="*/ 0 w 357231"/>
                <a:gd name="connsiteY0" fmla="*/ 0 h 1074100"/>
                <a:gd name="connsiteX1" fmla="*/ 33203 w 357231"/>
                <a:gd name="connsiteY1" fmla="*/ 20229 h 1074100"/>
                <a:gd name="connsiteX2" fmla="*/ 357231 w 357231"/>
                <a:gd name="connsiteY2" fmla="*/ 672549 h 1074100"/>
                <a:gd name="connsiteX3" fmla="*/ 357231 w 357231"/>
                <a:gd name="connsiteY3" fmla="*/ 1074100 h 1074100"/>
                <a:gd name="connsiteX4" fmla="*/ 205175 w 357231"/>
                <a:gd name="connsiteY4" fmla="*/ 1074100 h 1074100"/>
                <a:gd name="connsiteX5" fmla="*/ 120681 w 357231"/>
                <a:gd name="connsiteY5" fmla="*/ 1013043 h 1074100"/>
                <a:gd name="connsiteX6" fmla="*/ 279033 w 357231"/>
                <a:gd name="connsiteY6" fmla="*/ 1013043 h 1074100"/>
                <a:gd name="connsiteX7" fmla="*/ 279033 w 357231"/>
                <a:gd name="connsiteY7" fmla="*/ 611492 h 1074100"/>
                <a:gd name="connsiteX8" fmla="*/ 64577 w 357231"/>
                <a:gd name="connsiteY8" fmla="*/ 58597 h 107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231" h="1074100">
                  <a:moveTo>
                    <a:pt x="0" y="0"/>
                  </a:moveTo>
                  <a:lnTo>
                    <a:pt x="33203" y="20229"/>
                  </a:lnTo>
                  <a:cubicBezTo>
                    <a:pt x="230789" y="168319"/>
                    <a:pt x="357231" y="409189"/>
                    <a:pt x="357231" y="672549"/>
                  </a:cubicBezTo>
                  <a:lnTo>
                    <a:pt x="357231" y="1074100"/>
                  </a:lnTo>
                  <a:lnTo>
                    <a:pt x="205175" y="1074100"/>
                  </a:lnTo>
                  <a:lnTo>
                    <a:pt x="120681" y="1013043"/>
                  </a:lnTo>
                  <a:lnTo>
                    <a:pt x="279033" y="1013043"/>
                  </a:lnTo>
                  <a:lnTo>
                    <a:pt x="279033" y="611492"/>
                  </a:lnTo>
                  <a:cubicBezTo>
                    <a:pt x="279033" y="400804"/>
                    <a:pt x="198110" y="204510"/>
                    <a:pt x="64577" y="58597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12700">
              <a:miter lim="400000"/>
            </a:ln>
          </p:spPr>
          <p:txBody>
            <a:bodyPr wrap="square" lIns="38100" tIns="38100" rIns="4320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w/ Curved Arrows – Slide Template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E18BD0E3-412F-44A7-BCCF-3236CBE762F3}"/>
              </a:ext>
            </a:extLst>
          </p:cNvPr>
          <p:cNvSpPr/>
          <p:nvPr/>
        </p:nvSpPr>
        <p:spPr>
          <a:xfrm>
            <a:off x="4756414" y="2038852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59" y="21600"/>
                  <a:pt x="10795" y="21600"/>
                </a:cubicBezTo>
                <a:close/>
              </a:path>
            </a:pathLst>
          </a:custGeom>
          <a:solidFill>
            <a:srgbClr val="E6E6E6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D74CE29-31F3-4D4A-B1F4-EE46FB7A8E3B}"/>
              </a:ext>
            </a:extLst>
          </p:cNvPr>
          <p:cNvSpPr/>
          <p:nvPr/>
        </p:nvSpPr>
        <p:spPr>
          <a:xfrm>
            <a:off x="7669652" y="2038852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21600"/>
                </a:moveTo>
                <a:lnTo>
                  <a:pt x="10795" y="21600"/>
                </a:lnTo>
                <a:cubicBezTo>
                  <a:pt x="4831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1" y="0"/>
                  <a:pt x="10795" y="0"/>
                </a:cubicBezTo>
                <a:lnTo>
                  <a:pt x="10795" y="0"/>
                </a:lnTo>
                <a:cubicBezTo>
                  <a:pt x="16759" y="0"/>
                  <a:pt x="21591" y="2305"/>
                  <a:pt x="21591" y="5150"/>
                </a:cubicBezTo>
                <a:lnTo>
                  <a:pt x="21591" y="16450"/>
                </a:lnTo>
                <a:cubicBezTo>
                  <a:pt x="21600" y="19295"/>
                  <a:pt x="16769" y="21600"/>
                  <a:pt x="10795" y="21600"/>
                </a:cubicBezTo>
                <a:close/>
              </a:path>
            </a:pathLst>
          </a:custGeom>
          <a:solidFill>
            <a:srgbClr val="E6E6E6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C815A4E-568A-407A-96AA-C791B50FF176}"/>
              </a:ext>
            </a:extLst>
          </p:cNvPr>
          <p:cNvSpPr/>
          <p:nvPr/>
        </p:nvSpPr>
        <p:spPr>
          <a:xfrm>
            <a:off x="3299796" y="2942959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795" y="0"/>
                </a:moveTo>
                <a:lnTo>
                  <a:pt x="10795" y="0"/>
                </a:lnTo>
                <a:cubicBezTo>
                  <a:pt x="4831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1" y="21600"/>
                  <a:pt x="10795" y="21600"/>
                </a:cubicBezTo>
                <a:lnTo>
                  <a:pt x="10795" y="21600"/>
                </a:lnTo>
                <a:cubicBezTo>
                  <a:pt x="16759" y="21600"/>
                  <a:pt x="21591" y="19295"/>
                  <a:pt x="21591" y="16450"/>
                </a:cubicBezTo>
                <a:lnTo>
                  <a:pt x="21591" y="5150"/>
                </a:lnTo>
                <a:cubicBezTo>
                  <a:pt x="21600" y="2305"/>
                  <a:pt x="16759" y="0"/>
                  <a:pt x="10795" y="0"/>
                </a:cubicBezTo>
                <a:close/>
              </a:path>
            </a:pathLst>
          </a:custGeom>
          <a:solidFill>
            <a:srgbClr val="E6E6E6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433F6D7-E369-4D73-B44E-4902D6ACF876}"/>
              </a:ext>
            </a:extLst>
          </p:cNvPr>
          <p:cNvSpPr/>
          <p:nvPr/>
        </p:nvSpPr>
        <p:spPr>
          <a:xfrm>
            <a:off x="3299796" y="3847068"/>
            <a:ext cx="2679178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9032288-22BE-4146-8BDB-A6991F6C1CF2}"/>
              </a:ext>
            </a:extLst>
          </p:cNvPr>
          <p:cNvSpPr/>
          <p:nvPr/>
        </p:nvSpPr>
        <p:spPr>
          <a:xfrm>
            <a:off x="1843173" y="2038852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33" y="21600"/>
                  <a:pt x="0" y="19295"/>
                  <a:pt x="0" y="16450"/>
                </a:cubicBezTo>
                <a:lnTo>
                  <a:pt x="0" y="5150"/>
                </a:lnTo>
                <a:cubicBezTo>
                  <a:pt x="0" y="2305"/>
                  <a:pt x="4833" y="0"/>
                  <a:pt x="10800" y="0"/>
                </a:cubicBezTo>
                <a:lnTo>
                  <a:pt x="10800" y="0"/>
                </a:lnTo>
                <a:cubicBezTo>
                  <a:pt x="16767" y="0"/>
                  <a:pt x="21600" y="2305"/>
                  <a:pt x="21600" y="5150"/>
                </a:cubicBezTo>
                <a:lnTo>
                  <a:pt x="21600" y="16450"/>
                </a:lnTo>
                <a:cubicBezTo>
                  <a:pt x="21600" y="19295"/>
                  <a:pt x="16767" y="21600"/>
                  <a:pt x="10800" y="21600"/>
                </a:cubicBezTo>
                <a:close/>
              </a:path>
            </a:pathLst>
          </a:custGeom>
          <a:solidFill>
            <a:srgbClr val="E6E6E6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</a:t>
            </a:r>
            <a:br>
              <a:rPr lang="en-US" sz="2400" noProof="1">
                <a:solidFill>
                  <a:srgbClr val="181517"/>
                </a:solidFill>
              </a:rPr>
            </a:br>
            <a:r>
              <a:rPr lang="en-US" sz="2400" noProof="1">
                <a:solidFill>
                  <a:srgbClr val="181517"/>
                </a:solidFill>
              </a:rPr>
              <a:t>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5A00309-D67C-446F-B065-70799179A0A9}"/>
              </a:ext>
            </a:extLst>
          </p:cNvPr>
          <p:cNvSpPr/>
          <p:nvPr/>
        </p:nvSpPr>
        <p:spPr>
          <a:xfrm>
            <a:off x="1843177" y="1385885"/>
            <a:ext cx="2679178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6E250C1-E2AF-4202-B2BE-CB0C14E0DE95}"/>
              </a:ext>
            </a:extLst>
          </p:cNvPr>
          <p:cNvSpPr/>
          <p:nvPr/>
        </p:nvSpPr>
        <p:spPr>
          <a:xfrm>
            <a:off x="6213029" y="2942959"/>
            <a:ext cx="1158267" cy="242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0800" y="0"/>
                </a:lnTo>
                <a:cubicBezTo>
                  <a:pt x="4833" y="0"/>
                  <a:pt x="0" y="2305"/>
                  <a:pt x="0" y="5150"/>
                </a:cubicBezTo>
                <a:lnTo>
                  <a:pt x="0" y="16450"/>
                </a:lnTo>
                <a:cubicBezTo>
                  <a:pt x="0" y="19295"/>
                  <a:pt x="4833" y="21600"/>
                  <a:pt x="10800" y="21600"/>
                </a:cubicBezTo>
                <a:lnTo>
                  <a:pt x="10800" y="21600"/>
                </a:lnTo>
                <a:cubicBezTo>
                  <a:pt x="16767" y="21600"/>
                  <a:pt x="21600" y="19295"/>
                  <a:pt x="21600" y="16450"/>
                </a:cubicBezTo>
                <a:lnTo>
                  <a:pt x="21600" y="5150"/>
                </a:lnTo>
                <a:cubicBezTo>
                  <a:pt x="21600" y="2305"/>
                  <a:pt x="16767" y="0"/>
                  <a:pt x="10800" y="0"/>
                </a:cubicBezTo>
                <a:close/>
              </a:path>
            </a:pathLst>
          </a:custGeom>
          <a:solidFill>
            <a:srgbClr val="E6E6E6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rgbClr val="181517"/>
                </a:solidFill>
              </a:rPr>
              <a:t>Lorem Ipsum</a:t>
            </a:r>
            <a:br>
              <a:rPr lang="en-US" sz="2400" noProof="1">
                <a:solidFill>
                  <a:srgbClr val="181517"/>
                </a:solidFill>
              </a:rPr>
            </a:br>
            <a:endParaRPr lang="en-US" sz="2400" noProof="1">
              <a:solidFill>
                <a:srgbClr val="181517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A51546B-DCBE-42C7-A11B-B95E3211F867}"/>
              </a:ext>
            </a:extLst>
          </p:cNvPr>
          <p:cNvSpPr/>
          <p:nvPr/>
        </p:nvSpPr>
        <p:spPr>
          <a:xfrm>
            <a:off x="6213029" y="3847068"/>
            <a:ext cx="2679182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4203"/>
                </a:moveTo>
                <a:lnTo>
                  <a:pt x="20175" y="8768"/>
                </a:lnTo>
                <a:cubicBezTo>
                  <a:pt x="20175" y="15692"/>
                  <a:pt x="15546" y="21521"/>
                  <a:pt x="9893" y="21392"/>
                </a:cubicBezTo>
                <a:cubicBezTo>
                  <a:pt x="4410" y="21263"/>
                  <a:pt x="0" y="15786"/>
                  <a:pt x="0" y="9046"/>
                </a:cubicBezTo>
                <a:lnTo>
                  <a:pt x="0" y="8456"/>
                </a:lnTo>
                <a:cubicBezTo>
                  <a:pt x="0" y="12872"/>
                  <a:pt x="3005" y="16431"/>
                  <a:pt x="6649" y="16237"/>
                </a:cubicBezTo>
                <a:cubicBezTo>
                  <a:pt x="10083" y="16054"/>
                  <a:pt x="12724" y="12421"/>
                  <a:pt x="12724" y="8213"/>
                </a:cubicBezTo>
                <a:lnTo>
                  <a:pt x="12724" y="4203"/>
                </a:lnTo>
                <a:lnTo>
                  <a:pt x="11432" y="4203"/>
                </a:lnTo>
                <a:lnTo>
                  <a:pt x="15915" y="238"/>
                </a:lnTo>
                <a:cubicBezTo>
                  <a:pt x="16275" y="-79"/>
                  <a:pt x="16757" y="-79"/>
                  <a:pt x="17117" y="238"/>
                </a:cubicBezTo>
                <a:lnTo>
                  <a:pt x="21600" y="4203"/>
                </a:lnTo>
                <a:lnTo>
                  <a:pt x="20175" y="420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C725D34-2CE4-4A61-8E3C-DE2E2173EBF0}"/>
              </a:ext>
            </a:extLst>
          </p:cNvPr>
          <p:cNvSpPr/>
          <p:nvPr/>
        </p:nvSpPr>
        <p:spPr>
          <a:xfrm>
            <a:off x="4756410" y="1385885"/>
            <a:ext cx="2679182" cy="2168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4" extrusionOk="0">
                <a:moveTo>
                  <a:pt x="20175" y="17191"/>
                </a:moveTo>
                <a:lnTo>
                  <a:pt x="20175" y="12626"/>
                </a:lnTo>
                <a:cubicBezTo>
                  <a:pt x="20175" y="5702"/>
                  <a:pt x="15546" y="-127"/>
                  <a:pt x="9893" y="2"/>
                </a:cubicBezTo>
                <a:cubicBezTo>
                  <a:pt x="4410" y="131"/>
                  <a:pt x="0" y="5608"/>
                  <a:pt x="0" y="12348"/>
                </a:cubicBezTo>
                <a:lnTo>
                  <a:pt x="0" y="12938"/>
                </a:lnTo>
                <a:cubicBezTo>
                  <a:pt x="0" y="8522"/>
                  <a:pt x="3005" y="4963"/>
                  <a:pt x="6649" y="5157"/>
                </a:cubicBezTo>
                <a:cubicBezTo>
                  <a:pt x="10083" y="5340"/>
                  <a:pt x="12724" y="8973"/>
                  <a:pt x="12724" y="13181"/>
                </a:cubicBezTo>
                <a:lnTo>
                  <a:pt x="12724" y="17191"/>
                </a:lnTo>
                <a:lnTo>
                  <a:pt x="11432" y="17191"/>
                </a:lnTo>
                <a:lnTo>
                  <a:pt x="15915" y="21156"/>
                </a:lnTo>
                <a:cubicBezTo>
                  <a:pt x="16275" y="21473"/>
                  <a:pt x="16757" y="21473"/>
                  <a:pt x="17117" y="21156"/>
                </a:cubicBezTo>
                <a:lnTo>
                  <a:pt x="21600" y="17191"/>
                </a:lnTo>
                <a:lnTo>
                  <a:pt x="20175" y="1719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432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807ABFC0-DFD0-4FDF-B20E-EB9177409321}"/>
              </a:ext>
            </a:extLst>
          </p:cNvPr>
          <p:cNvSpPr/>
          <p:nvPr/>
        </p:nvSpPr>
        <p:spPr>
          <a:xfrm>
            <a:off x="1943633" y="2089084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049D1017-E862-4F2E-BDAA-8158979A79F6}"/>
              </a:ext>
            </a:extLst>
          </p:cNvPr>
          <p:cNvSpPr/>
          <p:nvPr/>
        </p:nvSpPr>
        <p:spPr>
          <a:xfrm>
            <a:off x="3400252" y="4349353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ECE374D4-A97C-4791-A3C5-863EE863D9E5}"/>
              </a:ext>
            </a:extLst>
          </p:cNvPr>
          <p:cNvSpPr/>
          <p:nvPr/>
        </p:nvSpPr>
        <p:spPr>
          <a:xfrm>
            <a:off x="4856871" y="2089084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084729E1-EC91-4ABF-AB99-90A82795DFDB}"/>
              </a:ext>
            </a:extLst>
          </p:cNvPr>
          <p:cNvSpPr/>
          <p:nvPr/>
        </p:nvSpPr>
        <p:spPr>
          <a:xfrm>
            <a:off x="7719880" y="2089084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E8A849FF-BC3D-41BA-A5BE-D4E803D2DE69}"/>
              </a:ext>
            </a:extLst>
          </p:cNvPr>
          <p:cNvSpPr/>
          <p:nvPr/>
        </p:nvSpPr>
        <p:spPr>
          <a:xfrm>
            <a:off x="6313489" y="4349353"/>
            <a:ext cx="985478" cy="985477"/>
          </a:xfrm>
          <a:prstGeom prst="ellipse">
            <a:avLst/>
          </a:prstGeom>
          <a:solidFill>
            <a:srgbClr val="C2C2C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Graphic 21" descr="Trophy">
            <a:extLst>
              <a:ext uri="{FF2B5EF4-FFF2-40B4-BE49-F238E27FC236}">
                <a16:creationId xmlns:a16="http://schemas.microsoft.com/office/drawing/2014/main" id="{124DD146-76A5-416B-8F64-4A8583991EB1}"/>
              </a:ext>
            </a:extLst>
          </p:cNvPr>
          <p:cNvSpPr/>
          <p:nvPr/>
        </p:nvSpPr>
        <p:spPr>
          <a:xfrm>
            <a:off x="7965239" y="2306170"/>
            <a:ext cx="494760" cy="551304"/>
          </a:xfrm>
          <a:custGeom>
            <a:avLst/>
            <a:gdLst>
              <a:gd name="connsiteX0" fmla="*/ 418348 w 488888"/>
              <a:gd name="connsiteY0" fmla="*/ 265396 h 544760"/>
              <a:gd name="connsiteX1" fmla="*/ 320571 w 488888"/>
              <a:gd name="connsiteY1" fmla="*/ 312190 h 544760"/>
              <a:gd name="connsiteX2" fmla="*/ 362476 w 488888"/>
              <a:gd name="connsiteY2" fmla="*/ 269587 h 544760"/>
              <a:gd name="connsiteX3" fmla="*/ 378539 w 488888"/>
              <a:gd name="connsiteY3" fmla="*/ 248634 h 544760"/>
              <a:gd name="connsiteX4" fmla="*/ 397396 w 488888"/>
              <a:gd name="connsiteY4" fmla="*/ 182285 h 544760"/>
              <a:gd name="connsiteX5" fmla="*/ 397396 w 488888"/>
              <a:gd name="connsiteY5" fmla="*/ 91492 h 544760"/>
              <a:gd name="connsiteX6" fmla="*/ 446285 w 488888"/>
              <a:gd name="connsiteY6" fmla="*/ 91492 h 544760"/>
              <a:gd name="connsiteX7" fmla="*/ 446285 w 488888"/>
              <a:gd name="connsiteY7" fmla="*/ 197650 h 544760"/>
              <a:gd name="connsiteX8" fmla="*/ 418348 w 488888"/>
              <a:gd name="connsiteY8" fmla="*/ 265396 h 544760"/>
              <a:gd name="connsiteX9" fmla="*/ 71238 w 488888"/>
              <a:gd name="connsiteY9" fmla="*/ 265396 h 544760"/>
              <a:gd name="connsiteX10" fmla="*/ 41905 w 488888"/>
              <a:gd name="connsiteY10" fmla="*/ 197650 h 544760"/>
              <a:gd name="connsiteX11" fmla="*/ 41905 w 488888"/>
              <a:gd name="connsiteY11" fmla="*/ 90793 h 544760"/>
              <a:gd name="connsiteX12" fmla="*/ 90793 w 488888"/>
              <a:gd name="connsiteY12" fmla="*/ 90793 h 544760"/>
              <a:gd name="connsiteX13" fmla="*/ 90793 w 488888"/>
              <a:gd name="connsiteY13" fmla="*/ 181587 h 544760"/>
              <a:gd name="connsiteX14" fmla="*/ 109651 w 488888"/>
              <a:gd name="connsiteY14" fmla="*/ 247936 h 544760"/>
              <a:gd name="connsiteX15" fmla="*/ 125714 w 488888"/>
              <a:gd name="connsiteY15" fmla="*/ 268888 h 544760"/>
              <a:gd name="connsiteX16" fmla="*/ 167619 w 488888"/>
              <a:gd name="connsiteY16" fmla="*/ 311492 h 544760"/>
              <a:gd name="connsiteX17" fmla="*/ 71238 w 488888"/>
              <a:gd name="connsiteY17" fmla="*/ 265396 h 544760"/>
              <a:gd name="connsiteX18" fmla="*/ 488888 w 488888"/>
              <a:gd name="connsiteY18" fmla="*/ 195555 h 544760"/>
              <a:gd name="connsiteX19" fmla="*/ 488888 w 488888"/>
              <a:gd name="connsiteY19" fmla="*/ 48889 h 544760"/>
              <a:gd name="connsiteX20" fmla="*/ 398095 w 488888"/>
              <a:gd name="connsiteY20" fmla="*/ 48889 h 544760"/>
              <a:gd name="connsiteX21" fmla="*/ 398095 w 488888"/>
              <a:gd name="connsiteY21" fmla="*/ 0 h 544760"/>
              <a:gd name="connsiteX22" fmla="*/ 244444 w 488888"/>
              <a:gd name="connsiteY22" fmla="*/ 0 h 544760"/>
              <a:gd name="connsiteX23" fmla="*/ 90793 w 488888"/>
              <a:gd name="connsiteY23" fmla="*/ 0 h 544760"/>
              <a:gd name="connsiteX24" fmla="*/ 90793 w 488888"/>
              <a:gd name="connsiteY24" fmla="*/ 48889 h 544760"/>
              <a:gd name="connsiteX25" fmla="*/ 0 w 488888"/>
              <a:gd name="connsiteY25" fmla="*/ 48889 h 544760"/>
              <a:gd name="connsiteX26" fmla="*/ 0 w 488888"/>
              <a:gd name="connsiteY26" fmla="*/ 194857 h 544760"/>
              <a:gd name="connsiteX27" fmla="*/ 39809 w 488888"/>
              <a:gd name="connsiteY27" fmla="*/ 292634 h 544760"/>
              <a:gd name="connsiteX28" fmla="*/ 206730 w 488888"/>
              <a:gd name="connsiteY28" fmla="*/ 355491 h 544760"/>
              <a:gd name="connsiteX29" fmla="*/ 216508 w 488888"/>
              <a:gd name="connsiteY29" fmla="*/ 390412 h 544760"/>
              <a:gd name="connsiteX30" fmla="*/ 216508 w 488888"/>
              <a:gd name="connsiteY30" fmla="*/ 481206 h 544760"/>
              <a:gd name="connsiteX31" fmla="*/ 181587 w 488888"/>
              <a:gd name="connsiteY31" fmla="*/ 481206 h 544760"/>
              <a:gd name="connsiteX32" fmla="*/ 153651 w 488888"/>
              <a:gd name="connsiteY32" fmla="*/ 509142 h 544760"/>
              <a:gd name="connsiteX33" fmla="*/ 118730 w 488888"/>
              <a:gd name="connsiteY33" fmla="*/ 509142 h 544760"/>
              <a:gd name="connsiteX34" fmla="*/ 90793 w 488888"/>
              <a:gd name="connsiteY34" fmla="*/ 537078 h 544760"/>
              <a:gd name="connsiteX35" fmla="*/ 90793 w 488888"/>
              <a:gd name="connsiteY35" fmla="*/ 551047 h 544760"/>
              <a:gd name="connsiteX36" fmla="*/ 398095 w 488888"/>
              <a:gd name="connsiteY36" fmla="*/ 551047 h 544760"/>
              <a:gd name="connsiteX37" fmla="*/ 398095 w 488888"/>
              <a:gd name="connsiteY37" fmla="*/ 537078 h 544760"/>
              <a:gd name="connsiteX38" fmla="*/ 370158 w 488888"/>
              <a:gd name="connsiteY38" fmla="*/ 509142 h 544760"/>
              <a:gd name="connsiteX39" fmla="*/ 335238 w 488888"/>
              <a:gd name="connsiteY39" fmla="*/ 509142 h 544760"/>
              <a:gd name="connsiteX40" fmla="*/ 307301 w 488888"/>
              <a:gd name="connsiteY40" fmla="*/ 481206 h 544760"/>
              <a:gd name="connsiteX41" fmla="*/ 272380 w 488888"/>
              <a:gd name="connsiteY41" fmla="*/ 481206 h 544760"/>
              <a:gd name="connsiteX42" fmla="*/ 272380 w 488888"/>
              <a:gd name="connsiteY42" fmla="*/ 391110 h 544760"/>
              <a:gd name="connsiteX43" fmla="*/ 282158 w 488888"/>
              <a:gd name="connsiteY43" fmla="*/ 356190 h 544760"/>
              <a:gd name="connsiteX44" fmla="*/ 449079 w 488888"/>
              <a:gd name="connsiteY44" fmla="*/ 293333 h 544760"/>
              <a:gd name="connsiteX45" fmla="*/ 488888 w 488888"/>
              <a:gd name="connsiteY45" fmla="*/ 195555 h 5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88888" h="544760">
                <a:moveTo>
                  <a:pt x="418348" y="265396"/>
                </a:moveTo>
                <a:cubicBezTo>
                  <a:pt x="393904" y="290539"/>
                  <a:pt x="370856" y="306603"/>
                  <a:pt x="320571" y="312190"/>
                </a:cubicBezTo>
                <a:cubicBezTo>
                  <a:pt x="333841" y="298920"/>
                  <a:pt x="349206" y="285650"/>
                  <a:pt x="362476" y="269587"/>
                </a:cubicBezTo>
                <a:cubicBezTo>
                  <a:pt x="368063" y="263301"/>
                  <a:pt x="378539" y="249333"/>
                  <a:pt x="378539" y="248634"/>
                </a:cubicBezTo>
                <a:cubicBezTo>
                  <a:pt x="390412" y="229079"/>
                  <a:pt x="397396" y="206730"/>
                  <a:pt x="397396" y="182285"/>
                </a:cubicBezTo>
                <a:lnTo>
                  <a:pt x="397396" y="91492"/>
                </a:lnTo>
                <a:lnTo>
                  <a:pt x="446285" y="91492"/>
                </a:lnTo>
                <a:lnTo>
                  <a:pt x="446285" y="197650"/>
                </a:lnTo>
                <a:cubicBezTo>
                  <a:pt x="446983" y="199047"/>
                  <a:pt x="448380" y="233968"/>
                  <a:pt x="418348" y="265396"/>
                </a:cubicBezTo>
                <a:close/>
                <a:moveTo>
                  <a:pt x="71238" y="265396"/>
                </a:moveTo>
                <a:cubicBezTo>
                  <a:pt x="40508" y="233968"/>
                  <a:pt x="41905" y="199047"/>
                  <a:pt x="41905" y="197650"/>
                </a:cubicBezTo>
                <a:lnTo>
                  <a:pt x="41905" y="90793"/>
                </a:lnTo>
                <a:lnTo>
                  <a:pt x="90793" y="90793"/>
                </a:lnTo>
                <a:lnTo>
                  <a:pt x="90793" y="181587"/>
                </a:lnTo>
                <a:cubicBezTo>
                  <a:pt x="90793" y="206031"/>
                  <a:pt x="97778" y="228381"/>
                  <a:pt x="109651" y="247936"/>
                </a:cubicBezTo>
                <a:cubicBezTo>
                  <a:pt x="109651" y="248634"/>
                  <a:pt x="120127" y="263301"/>
                  <a:pt x="125714" y="268888"/>
                </a:cubicBezTo>
                <a:cubicBezTo>
                  <a:pt x="139682" y="284952"/>
                  <a:pt x="154349" y="298222"/>
                  <a:pt x="167619" y="311492"/>
                </a:cubicBezTo>
                <a:cubicBezTo>
                  <a:pt x="118730" y="305904"/>
                  <a:pt x="94984" y="289841"/>
                  <a:pt x="71238" y="265396"/>
                </a:cubicBezTo>
                <a:close/>
                <a:moveTo>
                  <a:pt x="488888" y="195555"/>
                </a:moveTo>
                <a:lnTo>
                  <a:pt x="488888" y="48889"/>
                </a:lnTo>
                <a:lnTo>
                  <a:pt x="398095" y="48889"/>
                </a:lnTo>
                <a:lnTo>
                  <a:pt x="398095" y="0"/>
                </a:lnTo>
                <a:lnTo>
                  <a:pt x="244444" y="0"/>
                </a:lnTo>
                <a:lnTo>
                  <a:pt x="90793" y="0"/>
                </a:lnTo>
                <a:lnTo>
                  <a:pt x="90793" y="48889"/>
                </a:lnTo>
                <a:lnTo>
                  <a:pt x="0" y="48889"/>
                </a:lnTo>
                <a:lnTo>
                  <a:pt x="0" y="194857"/>
                </a:lnTo>
                <a:cubicBezTo>
                  <a:pt x="0" y="201841"/>
                  <a:pt x="0" y="250031"/>
                  <a:pt x="39809" y="292634"/>
                </a:cubicBezTo>
                <a:cubicBezTo>
                  <a:pt x="78222" y="333142"/>
                  <a:pt x="125016" y="354095"/>
                  <a:pt x="206730" y="355491"/>
                </a:cubicBezTo>
                <a:cubicBezTo>
                  <a:pt x="213016" y="365968"/>
                  <a:pt x="216508" y="377841"/>
                  <a:pt x="216508" y="390412"/>
                </a:cubicBezTo>
                <a:lnTo>
                  <a:pt x="216508" y="481206"/>
                </a:lnTo>
                <a:lnTo>
                  <a:pt x="181587" y="481206"/>
                </a:lnTo>
                <a:cubicBezTo>
                  <a:pt x="166222" y="481206"/>
                  <a:pt x="153651" y="493777"/>
                  <a:pt x="153651" y="509142"/>
                </a:cubicBezTo>
                <a:lnTo>
                  <a:pt x="118730" y="509142"/>
                </a:lnTo>
                <a:cubicBezTo>
                  <a:pt x="103365" y="509142"/>
                  <a:pt x="90793" y="521713"/>
                  <a:pt x="90793" y="537078"/>
                </a:cubicBezTo>
                <a:lnTo>
                  <a:pt x="90793" y="551047"/>
                </a:lnTo>
                <a:lnTo>
                  <a:pt x="398095" y="551047"/>
                </a:lnTo>
                <a:lnTo>
                  <a:pt x="398095" y="537078"/>
                </a:lnTo>
                <a:cubicBezTo>
                  <a:pt x="398095" y="521713"/>
                  <a:pt x="385523" y="509142"/>
                  <a:pt x="370158" y="509142"/>
                </a:cubicBezTo>
                <a:lnTo>
                  <a:pt x="335238" y="509142"/>
                </a:lnTo>
                <a:cubicBezTo>
                  <a:pt x="335238" y="493777"/>
                  <a:pt x="322666" y="481206"/>
                  <a:pt x="307301" y="481206"/>
                </a:cubicBezTo>
                <a:lnTo>
                  <a:pt x="272380" y="481206"/>
                </a:lnTo>
                <a:lnTo>
                  <a:pt x="272380" y="391110"/>
                </a:lnTo>
                <a:cubicBezTo>
                  <a:pt x="272380" y="378539"/>
                  <a:pt x="275873" y="366666"/>
                  <a:pt x="282158" y="356190"/>
                </a:cubicBezTo>
                <a:cubicBezTo>
                  <a:pt x="363872" y="354793"/>
                  <a:pt x="410666" y="333142"/>
                  <a:pt x="449079" y="293333"/>
                </a:cubicBezTo>
                <a:cubicBezTo>
                  <a:pt x="488888" y="251428"/>
                  <a:pt x="488888" y="202539"/>
                  <a:pt x="488888" y="195555"/>
                </a:cubicBez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80" name="Graphic 22" descr="Briefcase">
            <a:extLst>
              <a:ext uri="{FF2B5EF4-FFF2-40B4-BE49-F238E27FC236}">
                <a16:creationId xmlns:a16="http://schemas.microsoft.com/office/drawing/2014/main" id="{7102B779-B1B9-4843-9AAA-9315B3FDE86D}"/>
              </a:ext>
            </a:extLst>
          </p:cNvPr>
          <p:cNvGrpSpPr/>
          <p:nvPr/>
        </p:nvGrpSpPr>
        <p:grpSpPr>
          <a:xfrm>
            <a:off x="5066890" y="2336209"/>
            <a:ext cx="565440" cy="491227"/>
            <a:chOff x="5676879" y="1931314"/>
            <a:chExt cx="558729" cy="485397"/>
          </a:xfrm>
        </p:grpSpPr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419E272A-8FC7-4EBE-91FE-069CBFBB61CB}"/>
                </a:ext>
              </a:extLst>
            </p:cNvPr>
            <p:cNvSpPr/>
            <p:nvPr/>
          </p:nvSpPr>
          <p:spPr>
            <a:xfrm>
              <a:off x="5676879" y="2193219"/>
              <a:ext cx="558729" cy="223492"/>
            </a:xfrm>
            <a:custGeom>
              <a:avLst/>
              <a:gdLst>
                <a:gd name="connsiteX0" fmla="*/ 321269 w 558729"/>
                <a:gd name="connsiteY0" fmla="*/ 13968 h 223491"/>
                <a:gd name="connsiteX1" fmla="*/ 293333 w 558729"/>
                <a:gd name="connsiteY1" fmla="*/ 41905 h 223491"/>
                <a:gd name="connsiteX2" fmla="*/ 265396 w 558729"/>
                <a:gd name="connsiteY2" fmla="*/ 41905 h 223491"/>
                <a:gd name="connsiteX3" fmla="*/ 237460 w 558729"/>
                <a:gd name="connsiteY3" fmla="*/ 13968 h 223491"/>
                <a:gd name="connsiteX4" fmla="*/ 237460 w 558729"/>
                <a:gd name="connsiteY4" fmla="*/ 0 h 223491"/>
                <a:gd name="connsiteX5" fmla="*/ 0 w 558729"/>
                <a:gd name="connsiteY5" fmla="*/ 0 h 223491"/>
                <a:gd name="connsiteX6" fmla="*/ 0 w 558729"/>
                <a:gd name="connsiteY6" fmla="*/ 195555 h 223491"/>
                <a:gd name="connsiteX7" fmla="*/ 27936 w 558729"/>
                <a:gd name="connsiteY7" fmla="*/ 223492 h 223491"/>
                <a:gd name="connsiteX8" fmla="*/ 530793 w 558729"/>
                <a:gd name="connsiteY8" fmla="*/ 223492 h 223491"/>
                <a:gd name="connsiteX9" fmla="*/ 558729 w 558729"/>
                <a:gd name="connsiteY9" fmla="*/ 195555 h 223491"/>
                <a:gd name="connsiteX10" fmla="*/ 558729 w 558729"/>
                <a:gd name="connsiteY10" fmla="*/ 0 h 223491"/>
                <a:gd name="connsiteX11" fmla="*/ 321269 w 558729"/>
                <a:gd name="connsiteY11" fmla="*/ 0 h 223491"/>
                <a:gd name="connsiteX12" fmla="*/ 321269 w 558729"/>
                <a:gd name="connsiteY12" fmla="*/ 13968 h 22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8729" h="223491">
                  <a:moveTo>
                    <a:pt x="321269" y="13968"/>
                  </a:moveTo>
                  <a:cubicBezTo>
                    <a:pt x="321269" y="29333"/>
                    <a:pt x="308698" y="41905"/>
                    <a:pt x="293333" y="41905"/>
                  </a:cubicBezTo>
                  <a:lnTo>
                    <a:pt x="265396" y="41905"/>
                  </a:lnTo>
                  <a:cubicBezTo>
                    <a:pt x="250031" y="41905"/>
                    <a:pt x="237460" y="29333"/>
                    <a:pt x="237460" y="13968"/>
                  </a:cubicBezTo>
                  <a:lnTo>
                    <a:pt x="237460" y="0"/>
                  </a:lnTo>
                  <a:lnTo>
                    <a:pt x="0" y="0"/>
                  </a:lnTo>
                  <a:lnTo>
                    <a:pt x="0" y="195555"/>
                  </a:lnTo>
                  <a:cubicBezTo>
                    <a:pt x="0" y="210920"/>
                    <a:pt x="12571" y="223492"/>
                    <a:pt x="27936" y="223492"/>
                  </a:cubicBezTo>
                  <a:lnTo>
                    <a:pt x="530793" y="223492"/>
                  </a:lnTo>
                  <a:cubicBezTo>
                    <a:pt x="546158" y="223492"/>
                    <a:pt x="558729" y="210920"/>
                    <a:pt x="558729" y="195555"/>
                  </a:cubicBezTo>
                  <a:lnTo>
                    <a:pt x="558729" y="0"/>
                  </a:lnTo>
                  <a:lnTo>
                    <a:pt x="321269" y="0"/>
                  </a:lnTo>
                  <a:lnTo>
                    <a:pt x="321269" y="13968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5B2D9596-CD98-49A8-8DD3-BF967F027F91}"/>
                </a:ext>
              </a:extLst>
            </p:cNvPr>
            <p:cNvSpPr/>
            <p:nvPr/>
          </p:nvSpPr>
          <p:spPr>
            <a:xfrm>
              <a:off x="5676879" y="1931314"/>
              <a:ext cx="558729" cy="230476"/>
            </a:xfrm>
            <a:custGeom>
              <a:avLst/>
              <a:gdLst>
                <a:gd name="connsiteX0" fmla="*/ 530793 w 558729"/>
                <a:gd name="connsiteY0" fmla="*/ 94286 h 230475"/>
                <a:gd name="connsiteX1" fmla="*/ 391110 w 558729"/>
                <a:gd name="connsiteY1" fmla="*/ 94286 h 230475"/>
                <a:gd name="connsiteX2" fmla="*/ 391110 w 558729"/>
                <a:gd name="connsiteY2" fmla="*/ 48889 h 230475"/>
                <a:gd name="connsiteX3" fmla="*/ 342222 w 558729"/>
                <a:gd name="connsiteY3" fmla="*/ 0 h 230475"/>
                <a:gd name="connsiteX4" fmla="*/ 216508 w 558729"/>
                <a:gd name="connsiteY4" fmla="*/ 0 h 230475"/>
                <a:gd name="connsiteX5" fmla="*/ 167619 w 558729"/>
                <a:gd name="connsiteY5" fmla="*/ 48889 h 230475"/>
                <a:gd name="connsiteX6" fmla="*/ 167619 w 558729"/>
                <a:gd name="connsiteY6" fmla="*/ 94286 h 230475"/>
                <a:gd name="connsiteX7" fmla="*/ 27936 w 558729"/>
                <a:gd name="connsiteY7" fmla="*/ 94286 h 230475"/>
                <a:gd name="connsiteX8" fmla="*/ 0 w 558729"/>
                <a:gd name="connsiteY8" fmla="*/ 122222 h 230475"/>
                <a:gd name="connsiteX9" fmla="*/ 0 w 558729"/>
                <a:gd name="connsiteY9" fmla="*/ 233968 h 230475"/>
                <a:gd name="connsiteX10" fmla="*/ 237460 w 558729"/>
                <a:gd name="connsiteY10" fmla="*/ 233968 h 230475"/>
                <a:gd name="connsiteX11" fmla="*/ 237460 w 558729"/>
                <a:gd name="connsiteY11" fmla="*/ 220000 h 230475"/>
                <a:gd name="connsiteX12" fmla="*/ 321269 w 558729"/>
                <a:gd name="connsiteY12" fmla="*/ 220000 h 230475"/>
                <a:gd name="connsiteX13" fmla="*/ 321269 w 558729"/>
                <a:gd name="connsiteY13" fmla="*/ 233968 h 230475"/>
                <a:gd name="connsiteX14" fmla="*/ 558729 w 558729"/>
                <a:gd name="connsiteY14" fmla="*/ 233968 h 230475"/>
                <a:gd name="connsiteX15" fmla="*/ 558729 w 558729"/>
                <a:gd name="connsiteY15" fmla="*/ 122222 h 230475"/>
                <a:gd name="connsiteX16" fmla="*/ 530793 w 558729"/>
                <a:gd name="connsiteY16" fmla="*/ 94286 h 230475"/>
                <a:gd name="connsiteX17" fmla="*/ 209523 w 558729"/>
                <a:gd name="connsiteY17" fmla="*/ 94286 h 230475"/>
                <a:gd name="connsiteX18" fmla="*/ 209523 w 558729"/>
                <a:gd name="connsiteY18" fmla="*/ 48889 h 230475"/>
                <a:gd name="connsiteX19" fmla="*/ 216508 w 558729"/>
                <a:gd name="connsiteY19" fmla="*/ 41905 h 230475"/>
                <a:gd name="connsiteX20" fmla="*/ 342222 w 558729"/>
                <a:gd name="connsiteY20" fmla="*/ 41905 h 230475"/>
                <a:gd name="connsiteX21" fmla="*/ 349206 w 558729"/>
                <a:gd name="connsiteY21" fmla="*/ 48889 h 230475"/>
                <a:gd name="connsiteX22" fmla="*/ 349206 w 558729"/>
                <a:gd name="connsiteY22" fmla="*/ 94286 h 230475"/>
                <a:gd name="connsiteX23" fmla="*/ 209523 w 558729"/>
                <a:gd name="connsiteY23" fmla="*/ 94286 h 23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8729" h="230475">
                  <a:moveTo>
                    <a:pt x="530793" y="94286"/>
                  </a:moveTo>
                  <a:lnTo>
                    <a:pt x="391110" y="94286"/>
                  </a:lnTo>
                  <a:lnTo>
                    <a:pt x="391110" y="48889"/>
                  </a:lnTo>
                  <a:cubicBezTo>
                    <a:pt x="391110" y="21651"/>
                    <a:pt x="369460" y="0"/>
                    <a:pt x="342222" y="0"/>
                  </a:cubicBezTo>
                  <a:lnTo>
                    <a:pt x="216508" y="0"/>
                  </a:lnTo>
                  <a:cubicBezTo>
                    <a:pt x="189270" y="0"/>
                    <a:pt x="167619" y="21651"/>
                    <a:pt x="167619" y="48889"/>
                  </a:cubicBezTo>
                  <a:lnTo>
                    <a:pt x="167619" y="94286"/>
                  </a:lnTo>
                  <a:lnTo>
                    <a:pt x="27936" y="94286"/>
                  </a:lnTo>
                  <a:cubicBezTo>
                    <a:pt x="12571" y="94286"/>
                    <a:pt x="0" y="106857"/>
                    <a:pt x="0" y="122222"/>
                  </a:cubicBezTo>
                  <a:lnTo>
                    <a:pt x="0" y="233968"/>
                  </a:lnTo>
                  <a:lnTo>
                    <a:pt x="237460" y="233968"/>
                  </a:lnTo>
                  <a:lnTo>
                    <a:pt x="237460" y="220000"/>
                  </a:lnTo>
                  <a:lnTo>
                    <a:pt x="321269" y="220000"/>
                  </a:lnTo>
                  <a:lnTo>
                    <a:pt x="321269" y="233968"/>
                  </a:lnTo>
                  <a:lnTo>
                    <a:pt x="558729" y="233968"/>
                  </a:lnTo>
                  <a:lnTo>
                    <a:pt x="558729" y="122222"/>
                  </a:lnTo>
                  <a:cubicBezTo>
                    <a:pt x="558729" y="106857"/>
                    <a:pt x="546158" y="94286"/>
                    <a:pt x="530793" y="94286"/>
                  </a:cubicBezTo>
                  <a:moveTo>
                    <a:pt x="209523" y="94286"/>
                  </a:moveTo>
                  <a:lnTo>
                    <a:pt x="209523" y="48889"/>
                  </a:lnTo>
                  <a:cubicBezTo>
                    <a:pt x="209523" y="44698"/>
                    <a:pt x="212317" y="41905"/>
                    <a:pt x="216508" y="41905"/>
                  </a:cubicBezTo>
                  <a:lnTo>
                    <a:pt x="342222" y="41905"/>
                  </a:lnTo>
                  <a:cubicBezTo>
                    <a:pt x="346412" y="41905"/>
                    <a:pt x="349206" y="44698"/>
                    <a:pt x="349206" y="48889"/>
                  </a:cubicBezTo>
                  <a:lnTo>
                    <a:pt x="349206" y="94286"/>
                  </a:lnTo>
                  <a:lnTo>
                    <a:pt x="209523" y="94286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83" name="Graphic 17" descr="Bullseye">
            <a:extLst>
              <a:ext uri="{FF2B5EF4-FFF2-40B4-BE49-F238E27FC236}">
                <a16:creationId xmlns:a16="http://schemas.microsoft.com/office/drawing/2014/main" id="{20C097EC-A708-41BD-93EF-4BC1C787E9A4}"/>
              </a:ext>
            </a:extLst>
          </p:cNvPr>
          <p:cNvGrpSpPr/>
          <p:nvPr/>
        </p:nvGrpSpPr>
        <p:grpSpPr>
          <a:xfrm>
            <a:off x="6527395" y="4562905"/>
            <a:ext cx="557666" cy="558372"/>
            <a:chOff x="7089937" y="4106884"/>
            <a:chExt cx="551047" cy="551745"/>
          </a:xfrm>
        </p:grpSpPr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17C6A654-4179-48AE-AC87-106AF282B41F}"/>
                </a:ext>
              </a:extLst>
            </p:cNvPr>
            <p:cNvSpPr/>
            <p:nvPr/>
          </p:nvSpPr>
          <p:spPr>
            <a:xfrm>
              <a:off x="7284794" y="4106884"/>
              <a:ext cx="356190" cy="356190"/>
            </a:xfrm>
            <a:custGeom>
              <a:avLst/>
              <a:gdLst>
                <a:gd name="connsiteX0" fmla="*/ 294031 w 356189"/>
                <a:gd name="connsiteY0" fmla="*/ 62857 h 356189"/>
                <a:gd name="connsiteX1" fmla="*/ 287047 w 356189"/>
                <a:gd name="connsiteY1" fmla="*/ 0 h 356189"/>
                <a:gd name="connsiteX2" fmla="*/ 210222 w 356189"/>
                <a:gd name="connsiteY2" fmla="*/ 76825 h 356189"/>
                <a:gd name="connsiteX3" fmla="*/ 214412 w 356189"/>
                <a:gd name="connsiteY3" fmla="*/ 113143 h 356189"/>
                <a:gd name="connsiteX4" fmla="*/ 102666 w 356189"/>
                <a:gd name="connsiteY4" fmla="*/ 224889 h 356189"/>
                <a:gd name="connsiteX5" fmla="*/ 69841 w 356189"/>
                <a:gd name="connsiteY5" fmla="*/ 216508 h 356189"/>
                <a:gd name="connsiteX6" fmla="*/ 0 w 356189"/>
                <a:gd name="connsiteY6" fmla="*/ 286349 h 356189"/>
                <a:gd name="connsiteX7" fmla="*/ 69841 w 356189"/>
                <a:gd name="connsiteY7" fmla="*/ 356190 h 356189"/>
                <a:gd name="connsiteX8" fmla="*/ 139682 w 356189"/>
                <a:gd name="connsiteY8" fmla="*/ 286349 h 356189"/>
                <a:gd name="connsiteX9" fmla="*/ 132000 w 356189"/>
                <a:gd name="connsiteY9" fmla="*/ 254222 h 356189"/>
                <a:gd name="connsiteX10" fmla="*/ 243746 w 356189"/>
                <a:gd name="connsiteY10" fmla="*/ 142476 h 356189"/>
                <a:gd name="connsiteX11" fmla="*/ 280063 w 356189"/>
                <a:gd name="connsiteY11" fmla="*/ 146666 h 356189"/>
                <a:gd name="connsiteX12" fmla="*/ 356888 w 356189"/>
                <a:gd name="connsiteY12" fmla="*/ 69841 h 356189"/>
                <a:gd name="connsiteX13" fmla="*/ 294031 w 356189"/>
                <a:gd name="connsiteY13" fmla="*/ 62857 h 35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189" h="356189">
                  <a:moveTo>
                    <a:pt x="294031" y="62857"/>
                  </a:moveTo>
                  <a:lnTo>
                    <a:pt x="287047" y="0"/>
                  </a:lnTo>
                  <a:lnTo>
                    <a:pt x="210222" y="76825"/>
                  </a:lnTo>
                  <a:lnTo>
                    <a:pt x="214412" y="113143"/>
                  </a:lnTo>
                  <a:lnTo>
                    <a:pt x="102666" y="224889"/>
                  </a:lnTo>
                  <a:cubicBezTo>
                    <a:pt x="92889" y="220000"/>
                    <a:pt x="81714" y="216508"/>
                    <a:pt x="69841" y="216508"/>
                  </a:cubicBezTo>
                  <a:cubicBezTo>
                    <a:pt x="31429" y="216508"/>
                    <a:pt x="0" y="247936"/>
                    <a:pt x="0" y="286349"/>
                  </a:cubicBezTo>
                  <a:cubicBezTo>
                    <a:pt x="0" y="324761"/>
                    <a:pt x="31429" y="356190"/>
                    <a:pt x="69841" y="356190"/>
                  </a:cubicBezTo>
                  <a:cubicBezTo>
                    <a:pt x="108254" y="356190"/>
                    <a:pt x="139682" y="324761"/>
                    <a:pt x="139682" y="286349"/>
                  </a:cubicBezTo>
                  <a:cubicBezTo>
                    <a:pt x="139682" y="274476"/>
                    <a:pt x="136889" y="264000"/>
                    <a:pt x="132000" y="254222"/>
                  </a:cubicBezTo>
                  <a:lnTo>
                    <a:pt x="243746" y="142476"/>
                  </a:lnTo>
                  <a:lnTo>
                    <a:pt x="280063" y="146666"/>
                  </a:lnTo>
                  <a:lnTo>
                    <a:pt x="356888" y="69841"/>
                  </a:lnTo>
                  <a:lnTo>
                    <a:pt x="294031" y="6285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D5FAD80E-CE09-4342-AE95-C67F8547C2DA}"/>
                </a:ext>
              </a:extLst>
            </p:cNvPr>
            <p:cNvSpPr/>
            <p:nvPr/>
          </p:nvSpPr>
          <p:spPr>
            <a:xfrm>
              <a:off x="7089937" y="4127836"/>
              <a:ext cx="530793" cy="530793"/>
            </a:xfrm>
            <a:custGeom>
              <a:avLst/>
              <a:gdLst>
                <a:gd name="connsiteX0" fmla="*/ 494475 w 530792"/>
                <a:gd name="connsiteY0" fmla="*/ 145270 h 530792"/>
                <a:gd name="connsiteX1" fmla="*/ 485396 w 530792"/>
                <a:gd name="connsiteY1" fmla="*/ 155047 h 530792"/>
                <a:gd name="connsiteX2" fmla="*/ 472126 w 530792"/>
                <a:gd name="connsiteY2" fmla="*/ 153651 h 530792"/>
                <a:gd name="connsiteX3" fmla="*/ 457460 w 530792"/>
                <a:gd name="connsiteY3" fmla="*/ 151555 h 530792"/>
                <a:gd name="connsiteX4" fmla="*/ 488888 w 530792"/>
                <a:gd name="connsiteY4" fmla="*/ 265396 h 530792"/>
                <a:gd name="connsiteX5" fmla="*/ 265396 w 530792"/>
                <a:gd name="connsiteY5" fmla="*/ 488888 h 530792"/>
                <a:gd name="connsiteX6" fmla="*/ 41905 w 530792"/>
                <a:gd name="connsiteY6" fmla="*/ 265396 h 530792"/>
                <a:gd name="connsiteX7" fmla="*/ 265396 w 530792"/>
                <a:gd name="connsiteY7" fmla="*/ 41905 h 530792"/>
                <a:gd name="connsiteX8" fmla="*/ 379237 w 530792"/>
                <a:gd name="connsiteY8" fmla="*/ 73333 h 530792"/>
                <a:gd name="connsiteX9" fmla="*/ 377841 w 530792"/>
                <a:gd name="connsiteY9" fmla="*/ 59365 h 530792"/>
                <a:gd name="connsiteX10" fmla="*/ 375745 w 530792"/>
                <a:gd name="connsiteY10" fmla="*/ 45397 h 530792"/>
                <a:gd name="connsiteX11" fmla="*/ 385523 w 530792"/>
                <a:gd name="connsiteY11" fmla="*/ 35619 h 530792"/>
                <a:gd name="connsiteX12" fmla="*/ 390412 w 530792"/>
                <a:gd name="connsiteY12" fmla="*/ 30730 h 530792"/>
                <a:gd name="connsiteX13" fmla="*/ 265396 w 530792"/>
                <a:gd name="connsiteY13" fmla="*/ 0 h 530792"/>
                <a:gd name="connsiteX14" fmla="*/ 0 w 530792"/>
                <a:gd name="connsiteY14" fmla="*/ 265396 h 530792"/>
                <a:gd name="connsiteX15" fmla="*/ 265396 w 530792"/>
                <a:gd name="connsiteY15" fmla="*/ 530793 h 530792"/>
                <a:gd name="connsiteX16" fmla="*/ 530793 w 530792"/>
                <a:gd name="connsiteY16" fmla="*/ 265396 h 530792"/>
                <a:gd name="connsiteX17" fmla="*/ 499364 w 530792"/>
                <a:gd name="connsiteY17" fmla="*/ 141079 h 530792"/>
                <a:gd name="connsiteX18" fmla="*/ 494475 w 530792"/>
                <a:gd name="connsiteY18" fmla="*/ 145270 h 530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0792" h="530792">
                  <a:moveTo>
                    <a:pt x="494475" y="145270"/>
                  </a:moveTo>
                  <a:lnTo>
                    <a:pt x="485396" y="155047"/>
                  </a:lnTo>
                  <a:lnTo>
                    <a:pt x="472126" y="153651"/>
                  </a:lnTo>
                  <a:lnTo>
                    <a:pt x="457460" y="151555"/>
                  </a:lnTo>
                  <a:cubicBezTo>
                    <a:pt x="477015" y="185079"/>
                    <a:pt x="488888" y="223492"/>
                    <a:pt x="488888" y="265396"/>
                  </a:cubicBezTo>
                  <a:cubicBezTo>
                    <a:pt x="488888" y="388317"/>
                    <a:pt x="388317" y="488888"/>
                    <a:pt x="265396" y="488888"/>
                  </a:cubicBezTo>
                  <a:cubicBezTo>
                    <a:pt x="142476" y="488888"/>
                    <a:pt x="41905" y="388317"/>
                    <a:pt x="41905" y="265396"/>
                  </a:cubicBezTo>
                  <a:cubicBezTo>
                    <a:pt x="41905" y="142476"/>
                    <a:pt x="142476" y="41905"/>
                    <a:pt x="265396" y="41905"/>
                  </a:cubicBezTo>
                  <a:cubicBezTo>
                    <a:pt x="306603" y="41905"/>
                    <a:pt x="345714" y="53079"/>
                    <a:pt x="379237" y="73333"/>
                  </a:cubicBezTo>
                  <a:lnTo>
                    <a:pt x="377841" y="59365"/>
                  </a:lnTo>
                  <a:lnTo>
                    <a:pt x="375745" y="45397"/>
                  </a:lnTo>
                  <a:lnTo>
                    <a:pt x="385523" y="35619"/>
                  </a:lnTo>
                  <a:lnTo>
                    <a:pt x="390412" y="30730"/>
                  </a:lnTo>
                  <a:cubicBezTo>
                    <a:pt x="352698" y="11175"/>
                    <a:pt x="310793" y="0"/>
                    <a:pt x="265396" y="0"/>
                  </a:cubicBezTo>
                  <a:cubicBezTo>
                    <a:pt x="118730" y="0"/>
                    <a:pt x="0" y="118730"/>
                    <a:pt x="0" y="265396"/>
                  </a:cubicBezTo>
                  <a:cubicBezTo>
                    <a:pt x="0" y="412063"/>
                    <a:pt x="118730" y="530793"/>
                    <a:pt x="265396" y="530793"/>
                  </a:cubicBezTo>
                  <a:cubicBezTo>
                    <a:pt x="412063" y="530793"/>
                    <a:pt x="530793" y="412063"/>
                    <a:pt x="530793" y="265396"/>
                  </a:cubicBezTo>
                  <a:cubicBezTo>
                    <a:pt x="530793" y="220000"/>
                    <a:pt x="519618" y="178095"/>
                    <a:pt x="499364" y="141079"/>
                  </a:cubicBezTo>
                  <a:lnTo>
                    <a:pt x="494475" y="14527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10">
              <a:extLst>
                <a:ext uri="{FF2B5EF4-FFF2-40B4-BE49-F238E27FC236}">
                  <a16:creationId xmlns:a16="http://schemas.microsoft.com/office/drawing/2014/main" id="{77048FA5-2681-4DA7-BB72-FEEF5797141C}"/>
                </a:ext>
              </a:extLst>
            </p:cNvPr>
            <p:cNvSpPr/>
            <p:nvPr/>
          </p:nvSpPr>
          <p:spPr>
            <a:xfrm>
              <a:off x="7187715" y="4225614"/>
              <a:ext cx="335238" cy="335238"/>
            </a:xfrm>
            <a:custGeom>
              <a:avLst/>
              <a:gdLst>
                <a:gd name="connsiteX0" fmla="*/ 284253 w 335237"/>
                <a:gd name="connsiteY0" fmla="*/ 120127 h 335237"/>
                <a:gd name="connsiteX1" fmla="*/ 293333 w 335237"/>
                <a:gd name="connsiteY1" fmla="*/ 167619 h 335237"/>
                <a:gd name="connsiteX2" fmla="*/ 167619 w 335237"/>
                <a:gd name="connsiteY2" fmla="*/ 293333 h 335237"/>
                <a:gd name="connsiteX3" fmla="*/ 41905 w 335237"/>
                <a:gd name="connsiteY3" fmla="*/ 167619 h 335237"/>
                <a:gd name="connsiteX4" fmla="*/ 167619 w 335237"/>
                <a:gd name="connsiteY4" fmla="*/ 41905 h 335237"/>
                <a:gd name="connsiteX5" fmla="*/ 215111 w 335237"/>
                <a:gd name="connsiteY5" fmla="*/ 50984 h 335237"/>
                <a:gd name="connsiteX6" fmla="*/ 246539 w 335237"/>
                <a:gd name="connsiteY6" fmla="*/ 19556 h 335237"/>
                <a:gd name="connsiteX7" fmla="*/ 167619 w 335237"/>
                <a:gd name="connsiteY7" fmla="*/ 0 h 335237"/>
                <a:gd name="connsiteX8" fmla="*/ 0 w 335237"/>
                <a:gd name="connsiteY8" fmla="*/ 167619 h 335237"/>
                <a:gd name="connsiteX9" fmla="*/ 167619 w 335237"/>
                <a:gd name="connsiteY9" fmla="*/ 335238 h 335237"/>
                <a:gd name="connsiteX10" fmla="*/ 335238 w 335237"/>
                <a:gd name="connsiteY10" fmla="*/ 167619 h 335237"/>
                <a:gd name="connsiteX11" fmla="*/ 315682 w 335237"/>
                <a:gd name="connsiteY11" fmla="*/ 88698 h 335237"/>
                <a:gd name="connsiteX12" fmla="*/ 284253 w 335237"/>
                <a:gd name="connsiteY12" fmla="*/ 120127 h 33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237" h="335237">
                  <a:moveTo>
                    <a:pt x="284253" y="120127"/>
                  </a:moveTo>
                  <a:cubicBezTo>
                    <a:pt x="290539" y="134793"/>
                    <a:pt x="293333" y="150857"/>
                    <a:pt x="293333" y="167619"/>
                  </a:cubicBezTo>
                  <a:cubicBezTo>
                    <a:pt x="293333" y="236762"/>
                    <a:pt x="236762" y="293333"/>
                    <a:pt x="167619" y="293333"/>
                  </a:cubicBezTo>
                  <a:cubicBezTo>
                    <a:pt x="98476" y="293333"/>
                    <a:pt x="41905" y="236762"/>
                    <a:pt x="41905" y="167619"/>
                  </a:cubicBezTo>
                  <a:cubicBezTo>
                    <a:pt x="41905" y="98476"/>
                    <a:pt x="98476" y="41905"/>
                    <a:pt x="167619" y="41905"/>
                  </a:cubicBezTo>
                  <a:cubicBezTo>
                    <a:pt x="184381" y="41905"/>
                    <a:pt x="200444" y="45397"/>
                    <a:pt x="215111" y="50984"/>
                  </a:cubicBezTo>
                  <a:lnTo>
                    <a:pt x="246539" y="19556"/>
                  </a:lnTo>
                  <a:cubicBezTo>
                    <a:pt x="222793" y="6984"/>
                    <a:pt x="196254" y="0"/>
                    <a:pt x="167619" y="0"/>
                  </a:cubicBezTo>
                  <a:cubicBezTo>
                    <a:pt x="75428" y="0"/>
                    <a:pt x="0" y="75428"/>
                    <a:pt x="0" y="167619"/>
                  </a:cubicBezTo>
                  <a:cubicBezTo>
                    <a:pt x="0" y="259809"/>
                    <a:pt x="75428" y="335238"/>
                    <a:pt x="167619" y="335238"/>
                  </a:cubicBezTo>
                  <a:cubicBezTo>
                    <a:pt x="259809" y="335238"/>
                    <a:pt x="335238" y="259809"/>
                    <a:pt x="335238" y="167619"/>
                  </a:cubicBezTo>
                  <a:cubicBezTo>
                    <a:pt x="335238" y="138984"/>
                    <a:pt x="328253" y="112444"/>
                    <a:pt x="315682" y="88698"/>
                  </a:cubicBezTo>
                  <a:lnTo>
                    <a:pt x="284253" y="120127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87" name="Graphic 19" descr="Lightbulb">
            <a:extLst>
              <a:ext uri="{FF2B5EF4-FFF2-40B4-BE49-F238E27FC236}">
                <a16:creationId xmlns:a16="http://schemas.microsoft.com/office/drawing/2014/main" id="{1DCA94A2-500C-4A28-8DF0-CDEDECB5A470}"/>
              </a:ext>
            </a:extLst>
          </p:cNvPr>
          <p:cNvGrpSpPr/>
          <p:nvPr/>
        </p:nvGrpSpPr>
        <p:grpSpPr>
          <a:xfrm>
            <a:off x="3709223" y="4545235"/>
            <a:ext cx="367536" cy="593713"/>
            <a:chOff x="4364943" y="4141737"/>
            <a:chExt cx="363174" cy="586666"/>
          </a:xfrm>
        </p:grpSpPr>
        <p:sp>
          <p:nvSpPr>
            <p:cNvPr id="88" name="Freeform 12">
              <a:extLst>
                <a:ext uri="{FF2B5EF4-FFF2-40B4-BE49-F238E27FC236}">
                  <a16:creationId xmlns:a16="http://schemas.microsoft.com/office/drawing/2014/main" id="{39842FD6-C8CB-4D9D-AE57-A44379EA920E}"/>
                </a:ext>
              </a:extLst>
            </p:cNvPr>
            <p:cNvSpPr/>
            <p:nvPr/>
          </p:nvSpPr>
          <p:spPr>
            <a:xfrm>
              <a:off x="4455736" y="4546815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13">
              <a:extLst>
                <a:ext uri="{FF2B5EF4-FFF2-40B4-BE49-F238E27FC236}">
                  <a16:creationId xmlns:a16="http://schemas.microsoft.com/office/drawing/2014/main" id="{81D9484A-7E58-45D5-9981-E44E3A01FB3D}"/>
                </a:ext>
              </a:extLst>
            </p:cNvPr>
            <p:cNvSpPr/>
            <p:nvPr/>
          </p:nvSpPr>
          <p:spPr>
            <a:xfrm>
              <a:off x="4455736" y="4616656"/>
              <a:ext cx="181587" cy="41905"/>
            </a:xfrm>
            <a:custGeom>
              <a:avLst/>
              <a:gdLst>
                <a:gd name="connsiteX0" fmla="*/ 20952 w 181586"/>
                <a:gd name="connsiteY0" fmla="*/ 0 h 41904"/>
                <a:gd name="connsiteX1" fmla="*/ 160635 w 181586"/>
                <a:gd name="connsiteY1" fmla="*/ 0 h 41904"/>
                <a:gd name="connsiteX2" fmla="*/ 181587 w 181586"/>
                <a:gd name="connsiteY2" fmla="*/ 20952 h 41904"/>
                <a:gd name="connsiteX3" fmla="*/ 160635 w 181586"/>
                <a:gd name="connsiteY3" fmla="*/ 41905 h 41904"/>
                <a:gd name="connsiteX4" fmla="*/ 20952 w 181586"/>
                <a:gd name="connsiteY4" fmla="*/ 41905 h 41904"/>
                <a:gd name="connsiteX5" fmla="*/ 0 w 181586"/>
                <a:gd name="connsiteY5" fmla="*/ 20952 h 41904"/>
                <a:gd name="connsiteX6" fmla="*/ 20952 w 181586"/>
                <a:gd name="connsiteY6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586" h="41904">
                  <a:moveTo>
                    <a:pt x="20952" y="0"/>
                  </a:moveTo>
                  <a:lnTo>
                    <a:pt x="160635" y="0"/>
                  </a:lnTo>
                  <a:cubicBezTo>
                    <a:pt x="172508" y="0"/>
                    <a:pt x="181587" y="9079"/>
                    <a:pt x="181587" y="20952"/>
                  </a:cubicBezTo>
                  <a:cubicBezTo>
                    <a:pt x="181587" y="32825"/>
                    <a:pt x="172508" y="41905"/>
                    <a:pt x="160635" y="41905"/>
                  </a:cubicBezTo>
                  <a:lnTo>
                    <a:pt x="20952" y="41905"/>
                  </a:lnTo>
                  <a:cubicBezTo>
                    <a:pt x="9079" y="41905"/>
                    <a:pt x="0" y="32825"/>
                    <a:pt x="0" y="20952"/>
                  </a:cubicBezTo>
                  <a:cubicBezTo>
                    <a:pt x="0" y="9079"/>
                    <a:pt x="9079" y="0"/>
                    <a:pt x="20952" y="0"/>
                  </a:cubicBez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14">
              <a:extLst>
                <a:ext uri="{FF2B5EF4-FFF2-40B4-BE49-F238E27FC236}">
                  <a16:creationId xmlns:a16="http://schemas.microsoft.com/office/drawing/2014/main" id="{6564C311-A04D-4DDC-B2BA-0915936C73F2}"/>
                </a:ext>
              </a:extLst>
            </p:cNvPr>
            <p:cNvSpPr/>
            <p:nvPr/>
          </p:nvSpPr>
          <p:spPr>
            <a:xfrm>
              <a:off x="4501133" y="4686498"/>
              <a:ext cx="90793" cy="41905"/>
            </a:xfrm>
            <a:custGeom>
              <a:avLst/>
              <a:gdLst>
                <a:gd name="connsiteX0" fmla="*/ 0 w 90793"/>
                <a:gd name="connsiteY0" fmla="*/ 0 h 41904"/>
                <a:gd name="connsiteX1" fmla="*/ 45397 w 90793"/>
                <a:gd name="connsiteY1" fmla="*/ 41905 h 41904"/>
                <a:gd name="connsiteX2" fmla="*/ 90793 w 90793"/>
                <a:gd name="connsiteY2" fmla="*/ 0 h 41904"/>
                <a:gd name="connsiteX3" fmla="*/ 0 w 90793"/>
                <a:gd name="connsiteY3" fmla="*/ 0 h 4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93" h="41904">
                  <a:moveTo>
                    <a:pt x="0" y="0"/>
                  </a:moveTo>
                  <a:cubicBezTo>
                    <a:pt x="2095" y="23746"/>
                    <a:pt x="21651" y="41905"/>
                    <a:pt x="45397" y="41905"/>
                  </a:cubicBezTo>
                  <a:cubicBezTo>
                    <a:pt x="69143" y="41905"/>
                    <a:pt x="88698" y="23746"/>
                    <a:pt x="9079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15">
              <a:extLst>
                <a:ext uri="{FF2B5EF4-FFF2-40B4-BE49-F238E27FC236}">
                  <a16:creationId xmlns:a16="http://schemas.microsoft.com/office/drawing/2014/main" id="{A06332EC-6A74-41EC-8EE1-0D3541BC31AA}"/>
                </a:ext>
              </a:extLst>
            </p:cNvPr>
            <p:cNvSpPr/>
            <p:nvPr/>
          </p:nvSpPr>
          <p:spPr>
            <a:xfrm>
              <a:off x="4364943" y="4141737"/>
              <a:ext cx="363174" cy="377142"/>
            </a:xfrm>
            <a:custGeom>
              <a:avLst/>
              <a:gdLst>
                <a:gd name="connsiteX0" fmla="*/ 181587 w 363173"/>
                <a:gd name="connsiteY0" fmla="*/ 0 h 377142"/>
                <a:gd name="connsiteX1" fmla="*/ 181587 w 363173"/>
                <a:gd name="connsiteY1" fmla="*/ 0 h 377142"/>
                <a:gd name="connsiteX2" fmla="*/ 181587 w 363173"/>
                <a:gd name="connsiteY2" fmla="*/ 0 h 377142"/>
                <a:gd name="connsiteX3" fmla="*/ 0 w 363173"/>
                <a:gd name="connsiteY3" fmla="*/ 179492 h 377142"/>
                <a:gd name="connsiteX4" fmla="*/ 0 w 363173"/>
                <a:gd name="connsiteY4" fmla="*/ 185777 h 377142"/>
                <a:gd name="connsiteX5" fmla="*/ 12571 w 363173"/>
                <a:gd name="connsiteY5" fmla="*/ 248634 h 377142"/>
                <a:gd name="connsiteX6" fmla="*/ 44000 w 363173"/>
                <a:gd name="connsiteY6" fmla="*/ 300317 h 377142"/>
                <a:gd name="connsiteX7" fmla="*/ 86603 w 363173"/>
                <a:gd name="connsiteY7" fmla="*/ 369460 h 377142"/>
                <a:gd name="connsiteX8" fmla="*/ 99174 w 363173"/>
                <a:gd name="connsiteY8" fmla="*/ 377142 h 377142"/>
                <a:gd name="connsiteX9" fmla="*/ 264000 w 363173"/>
                <a:gd name="connsiteY9" fmla="*/ 377142 h 377142"/>
                <a:gd name="connsiteX10" fmla="*/ 276571 w 363173"/>
                <a:gd name="connsiteY10" fmla="*/ 369460 h 377142"/>
                <a:gd name="connsiteX11" fmla="*/ 319174 w 363173"/>
                <a:gd name="connsiteY11" fmla="*/ 300317 h 377142"/>
                <a:gd name="connsiteX12" fmla="*/ 350603 w 363173"/>
                <a:gd name="connsiteY12" fmla="*/ 248634 h 377142"/>
                <a:gd name="connsiteX13" fmla="*/ 363174 w 363173"/>
                <a:gd name="connsiteY13" fmla="*/ 185777 h 377142"/>
                <a:gd name="connsiteX14" fmla="*/ 363174 w 363173"/>
                <a:gd name="connsiteY14" fmla="*/ 179492 h 377142"/>
                <a:gd name="connsiteX15" fmla="*/ 181587 w 363173"/>
                <a:gd name="connsiteY15" fmla="*/ 0 h 377142"/>
                <a:gd name="connsiteX16" fmla="*/ 321269 w 363173"/>
                <a:gd name="connsiteY16" fmla="*/ 185079 h 377142"/>
                <a:gd name="connsiteX17" fmla="*/ 311492 w 363173"/>
                <a:gd name="connsiteY17" fmla="*/ 233968 h 377142"/>
                <a:gd name="connsiteX18" fmla="*/ 287746 w 363173"/>
                <a:gd name="connsiteY18" fmla="*/ 272380 h 377142"/>
                <a:gd name="connsiteX19" fmla="*/ 247238 w 363173"/>
                <a:gd name="connsiteY19" fmla="*/ 335238 h 377142"/>
                <a:gd name="connsiteX20" fmla="*/ 181587 w 363173"/>
                <a:gd name="connsiteY20" fmla="*/ 335238 h 377142"/>
                <a:gd name="connsiteX21" fmla="*/ 116635 w 363173"/>
                <a:gd name="connsiteY21" fmla="*/ 335238 h 377142"/>
                <a:gd name="connsiteX22" fmla="*/ 76127 w 363173"/>
                <a:gd name="connsiteY22" fmla="*/ 272380 h 377142"/>
                <a:gd name="connsiteX23" fmla="*/ 52381 w 363173"/>
                <a:gd name="connsiteY23" fmla="*/ 233968 h 377142"/>
                <a:gd name="connsiteX24" fmla="*/ 42603 w 363173"/>
                <a:gd name="connsiteY24" fmla="*/ 185079 h 377142"/>
                <a:gd name="connsiteX25" fmla="*/ 42603 w 363173"/>
                <a:gd name="connsiteY25" fmla="*/ 179492 h 377142"/>
                <a:gd name="connsiteX26" fmla="*/ 182285 w 363173"/>
                <a:gd name="connsiteY26" fmla="*/ 41206 h 377142"/>
                <a:gd name="connsiteX27" fmla="*/ 182285 w 363173"/>
                <a:gd name="connsiteY27" fmla="*/ 41206 h 377142"/>
                <a:gd name="connsiteX28" fmla="*/ 182285 w 363173"/>
                <a:gd name="connsiteY28" fmla="*/ 41206 h 377142"/>
                <a:gd name="connsiteX29" fmla="*/ 182285 w 363173"/>
                <a:gd name="connsiteY29" fmla="*/ 41206 h 377142"/>
                <a:gd name="connsiteX30" fmla="*/ 182285 w 363173"/>
                <a:gd name="connsiteY30" fmla="*/ 41206 h 377142"/>
                <a:gd name="connsiteX31" fmla="*/ 182285 w 363173"/>
                <a:gd name="connsiteY31" fmla="*/ 41206 h 377142"/>
                <a:gd name="connsiteX32" fmla="*/ 182285 w 363173"/>
                <a:gd name="connsiteY32" fmla="*/ 41206 h 377142"/>
                <a:gd name="connsiteX33" fmla="*/ 321968 w 363173"/>
                <a:gd name="connsiteY33" fmla="*/ 179492 h 377142"/>
                <a:gd name="connsiteX34" fmla="*/ 321968 w 363173"/>
                <a:gd name="connsiteY34" fmla="*/ 185079 h 37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173" h="377142">
                  <a:moveTo>
                    <a:pt x="181587" y="0"/>
                  </a:moveTo>
                  <a:cubicBezTo>
                    <a:pt x="181587" y="0"/>
                    <a:pt x="181587" y="0"/>
                    <a:pt x="181587" y="0"/>
                  </a:cubicBezTo>
                  <a:cubicBezTo>
                    <a:pt x="181587" y="0"/>
                    <a:pt x="181587" y="0"/>
                    <a:pt x="181587" y="0"/>
                  </a:cubicBezTo>
                  <a:cubicBezTo>
                    <a:pt x="82413" y="698"/>
                    <a:pt x="2095" y="80317"/>
                    <a:pt x="0" y="179492"/>
                  </a:cubicBezTo>
                  <a:lnTo>
                    <a:pt x="0" y="185777"/>
                  </a:lnTo>
                  <a:cubicBezTo>
                    <a:pt x="698" y="207428"/>
                    <a:pt x="4889" y="228381"/>
                    <a:pt x="12571" y="248634"/>
                  </a:cubicBezTo>
                  <a:cubicBezTo>
                    <a:pt x="20254" y="267492"/>
                    <a:pt x="30730" y="284952"/>
                    <a:pt x="44000" y="300317"/>
                  </a:cubicBezTo>
                  <a:cubicBezTo>
                    <a:pt x="60762" y="318476"/>
                    <a:pt x="78920" y="354095"/>
                    <a:pt x="86603" y="369460"/>
                  </a:cubicBezTo>
                  <a:cubicBezTo>
                    <a:pt x="88698" y="374349"/>
                    <a:pt x="93587" y="377142"/>
                    <a:pt x="99174" y="377142"/>
                  </a:cubicBezTo>
                  <a:lnTo>
                    <a:pt x="264000" y="377142"/>
                  </a:lnTo>
                  <a:cubicBezTo>
                    <a:pt x="269587" y="377142"/>
                    <a:pt x="274476" y="374349"/>
                    <a:pt x="276571" y="369460"/>
                  </a:cubicBezTo>
                  <a:cubicBezTo>
                    <a:pt x="284253" y="354095"/>
                    <a:pt x="302412" y="318476"/>
                    <a:pt x="319174" y="300317"/>
                  </a:cubicBezTo>
                  <a:cubicBezTo>
                    <a:pt x="332444" y="284952"/>
                    <a:pt x="343618" y="267492"/>
                    <a:pt x="350603" y="248634"/>
                  </a:cubicBezTo>
                  <a:cubicBezTo>
                    <a:pt x="358285" y="228381"/>
                    <a:pt x="362476" y="207428"/>
                    <a:pt x="363174" y="185777"/>
                  </a:cubicBezTo>
                  <a:lnTo>
                    <a:pt x="363174" y="179492"/>
                  </a:lnTo>
                  <a:cubicBezTo>
                    <a:pt x="361079" y="80317"/>
                    <a:pt x="280761" y="698"/>
                    <a:pt x="181587" y="0"/>
                  </a:cubicBezTo>
                  <a:close/>
                  <a:moveTo>
                    <a:pt x="321269" y="185079"/>
                  </a:moveTo>
                  <a:cubicBezTo>
                    <a:pt x="320571" y="201841"/>
                    <a:pt x="317079" y="218603"/>
                    <a:pt x="311492" y="233968"/>
                  </a:cubicBezTo>
                  <a:cubicBezTo>
                    <a:pt x="305904" y="247936"/>
                    <a:pt x="298222" y="261206"/>
                    <a:pt x="287746" y="272380"/>
                  </a:cubicBezTo>
                  <a:cubicBezTo>
                    <a:pt x="271682" y="291936"/>
                    <a:pt x="257714" y="312888"/>
                    <a:pt x="247238" y="335238"/>
                  </a:cubicBezTo>
                  <a:lnTo>
                    <a:pt x="181587" y="335238"/>
                  </a:lnTo>
                  <a:lnTo>
                    <a:pt x="116635" y="335238"/>
                  </a:lnTo>
                  <a:cubicBezTo>
                    <a:pt x="105460" y="312888"/>
                    <a:pt x="91492" y="291936"/>
                    <a:pt x="76127" y="272380"/>
                  </a:cubicBezTo>
                  <a:cubicBezTo>
                    <a:pt x="66349" y="261206"/>
                    <a:pt x="57968" y="247936"/>
                    <a:pt x="52381" y="233968"/>
                  </a:cubicBezTo>
                  <a:cubicBezTo>
                    <a:pt x="46095" y="218603"/>
                    <a:pt x="43302" y="201841"/>
                    <a:pt x="42603" y="185079"/>
                  </a:cubicBezTo>
                  <a:lnTo>
                    <a:pt x="42603" y="179492"/>
                  </a:lnTo>
                  <a:cubicBezTo>
                    <a:pt x="44000" y="103365"/>
                    <a:pt x="106159" y="41905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182285" y="41206"/>
                    <a:pt x="182285" y="41206"/>
                    <a:pt x="182285" y="41206"/>
                  </a:cubicBezTo>
                  <a:cubicBezTo>
                    <a:pt x="182285" y="41206"/>
                    <a:pt x="182285" y="41206"/>
                    <a:pt x="182285" y="41206"/>
                  </a:cubicBezTo>
                  <a:lnTo>
                    <a:pt x="182285" y="41206"/>
                  </a:lnTo>
                  <a:lnTo>
                    <a:pt x="182285" y="41206"/>
                  </a:lnTo>
                  <a:cubicBezTo>
                    <a:pt x="258412" y="41905"/>
                    <a:pt x="320571" y="102666"/>
                    <a:pt x="321968" y="179492"/>
                  </a:cubicBezTo>
                  <a:lnTo>
                    <a:pt x="321968" y="185079"/>
                  </a:lnTo>
                  <a:close/>
                </a:path>
              </a:pathLst>
            </a:custGeom>
            <a:solidFill>
              <a:schemeClr val="bg1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92" name="Graphic 18" descr="Single gear">
            <a:extLst>
              <a:ext uri="{FF2B5EF4-FFF2-40B4-BE49-F238E27FC236}">
                <a16:creationId xmlns:a16="http://schemas.microsoft.com/office/drawing/2014/main" id="{721C11FE-9C5F-40A4-81FF-D8C43545D92B}"/>
              </a:ext>
            </a:extLst>
          </p:cNvPr>
          <p:cNvSpPr/>
          <p:nvPr/>
        </p:nvSpPr>
        <p:spPr>
          <a:xfrm>
            <a:off x="2196060" y="2341510"/>
            <a:ext cx="480624" cy="480624"/>
          </a:xfrm>
          <a:custGeom>
            <a:avLst/>
            <a:gdLst>
              <a:gd name="connsiteX0" fmla="*/ 237460 w 474919"/>
              <a:gd name="connsiteY0" fmla="*/ 321269 h 474919"/>
              <a:gd name="connsiteX1" fmla="*/ 153651 w 474919"/>
              <a:gd name="connsiteY1" fmla="*/ 237460 h 474919"/>
              <a:gd name="connsiteX2" fmla="*/ 237460 w 474919"/>
              <a:gd name="connsiteY2" fmla="*/ 153651 h 474919"/>
              <a:gd name="connsiteX3" fmla="*/ 321269 w 474919"/>
              <a:gd name="connsiteY3" fmla="*/ 237460 h 474919"/>
              <a:gd name="connsiteX4" fmla="*/ 237460 w 474919"/>
              <a:gd name="connsiteY4" fmla="*/ 321269 h 474919"/>
              <a:gd name="connsiteX5" fmla="*/ 426031 w 474919"/>
              <a:gd name="connsiteY5" fmla="*/ 185079 h 474919"/>
              <a:gd name="connsiteX6" fmla="*/ 407872 w 474919"/>
              <a:gd name="connsiteY6" fmla="*/ 141778 h 474919"/>
              <a:gd name="connsiteX7" fmla="*/ 425333 w 474919"/>
              <a:gd name="connsiteY7" fmla="*/ 89397 h 474919"/>
              <a:gd name="connsiteX8" fmla="*/ 385523 w 474919"/>
              <a:gd name="connsiteY8" fmla="*/ 49587 h 474919"/>
              <a:gd name="connsiteX9" fmla="*/ 333142 w 474919"/>
              <a:gd name="connsiteY9" fmla="*/ 67048 h 474919"/>
              <a:gd name="connsiteX10" fmla="*/ 289142 w 474919"/>
              <a:gd name="connsiteY10" fmla="*/ 48889 h 474919"/>
              <a:gd name="connsiteX11" fmla="*/ 265396 w 474919"/>
              <a:gd name="connsiteY11" fmla="*/ 0 h 474919"/>
              <a:gd name="connsiteX12" fmla="*/ 209523 w 474919"/>
              <a:gd name="connsiteY12" fmla="*/ 0 h 474919"/>
              <a:gd name="connsiteX13" fmla="*/ 185079 w 474919"/>
              <a:gd name="connsiteY13" fmla="*/ 48889 h 474919"/>
              <a:gd name="connsiteX14" fmla="*/ 141778 w 474919"/>
              <a:gd name="connsiteY14" fmla="*/ 67048 h 474919"/>
              <a:gd name="connsiteX15" fmla="*/ 89397 w 474919"/>
              <a:gd name="connsiteY15" fmla="*/ 49587 h 474919"/>
              <a:gd name="connsiteX16" fmla="*/ 49587 w 474919"/>
              <a:gd name="connsiteY16" fmla="*/ 89397 h 474919"/>
              <a:gd name="connsiteX17" fmla="*/ 67048 w 474919"/>
              <a:gd name="connsiteY17" fmla="*/ 141778 h 474919"/>
              <a:gd name="connsiteX18" fmla="*/ 48889 w 474919"/>
              <a:gd name="connsiteY18" fmla="*/ 185777 h 474919"/>
              <a:gd name="connsiteX19" fmla="*/ 0 w 474919"/>
              <a:gd name="connsiteY19" fmla="*/ 209523 h 474919"/>
              <a:gd name="connsiteX20" fmla="*/ 0 w 474919"/>
              <a:gd name="connsiteY20" fmla="*/ 265396 h 474919"/>
              <a:gd name="connsiteX21" fmla="*/ 48889 w 474919"/>
              <a:gd name="connsiteY21" fmla="*/ 289841 h 474919"/>
              <a:gd name="connsiteX22" fmla="*/ 67048 w 474919"/>
              <a:gd name="connsiteY22" fmla="*/ 333142 h 474919"/>
              <a:gd name="connsiteX23" fmla="*/ 49587 w 474919"/>
              <a:gd name="connsiteY23" fmla="*/ 385523 h 474919"/>
              <a:gd name="connsiteX24" fmla="*/ 89397 w 474919"/>
              <a:gd name="connsiteY24" fmla="*/ 425333 h 474919"/>
              <a:gd name="connsiteX25" fmla="*/ 141778 w 474919"/>
              <a:gd name="connsiteY25" fmla="*/ 407872 h 474919"/>
              <a:gd name="connsiteX26" fmla="*/ 185777 w 474919"/>
              <a:gd name="connsiteY26" fmla="*/ 426031 h 474919"/>
              <a:gd name="connsiteX27" fmla="*/ 210222 w 474919"/>
              <a:gd name="connsiteY27" fmla="*/ 474920 h 474919"/>
              <a:gd name="connsiteX28" fmla="*/ 266095 w 474919"/>
              <a:gd name="connsiteY28" fmla="*/ 474920 h 474919"/>
              <a:gd name="connsiteX29" fmla="*/ 290539 w 474919"/>
              <a:gd name="connsiteY29" fmla="*/ 426031 h 474919"/>
              <a:gd name="connsiteX30" fmla="*/ 333841 w 474919"/>
              <a:gd name="connsiteY30" fmla="*/ 407872 h 474919"/>
              <a:gd name="connsiteX31" fmla="*/ 386222 w 474919"/>
              <a:gd name="connsiteY31" fmla="*/ 425333 h 474919"/>
              <a:gd name="connsiteX32" fmla="*/ 426031 w 474919"/>
              <a:gd name="connsiteY32" fmla="*/ 385523 h 474919"/>
              <a:gd name="connsiteX33" fmla="*/ 408571 w 474919"/>
              <a:gd name="connsiteY33" fmla="*/ 333142 h 474919"/>
              <a:gd name="connsiteX34" fmla="*/ 426729 w 474919"/>
              <a:gd name="connsiteY34" fmla="*/ 289142 h 474919"/>
              <a:gd name="connsiteX35" fmla="*/ 475618 w 474919"/>
              <a:gd name="connsiteY35" fmla="*/ 264698 h 474919"/>
              <a:gd name="connsiteX36" fmla="*/ 475618 w 474919"/>
              <a:gd name="connsiteY36" fmla="*/ 208825 h 474919"/>
              <a:gd name="connsiteX37" fmla="*/ 426031 w 474919"/>
              <a:gd name="connsiteY37" fmla="*/ 185079 h 47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919" h="474919">
                <a:moveTo>
                  <a:pt x="237460" y="321269"/>
                </a:moveTo>
                <a:cubicBezTo>
                  <a:pt x="191365" y="321269"/>
                  <a:pt x="153651" y="283555"/>
                  <a:pt x="153651" y="237460"/>
                </a:cubicBezTo>
                <a:cubicBezTo>
                  <a:pt x="153651" y="191365"/>
                  <a:pt x="191365" y="153651"/>
                  <a:pt x="237460" y="153651"/>
                </a:cubicBezTo>
                <a:cubicBezTo>
                  <a:pt x="283555" y="153651"/>
                  <a:pt x="321269" y="191365"/>
                  <a:pt x="321269" y="237460"/>
                </a:cubicBezTo>
                <a:cubicBezTo>
                  <a:pt x="321269" y="283555"/>
                  <a:pt x="283555" y="321269"/>
                  <a:pt x="237460" y="321269"/>
                </a:cubicBezTo>
                <a:close/>
                <a:moveTo>
                  <a:pt x="426031" y="185079"/>
                </a:moveTo>
                <a:cubicBezTo>
                  <a:pt x="421841" y="169714"/>
                  <a:pt x="415555" y="155047"/>
                  <a:pt x="407872" y="141778"/>
                </a:cubicBezTo>
                <a:lnTo>
                  <a:pt x="425333" y="89397"/>
                </a:lnTo>
                <a:lnTo>
                  <a:pt x="385523" y="49587"/>
                </a:lnTo>
                <a:lnTo>
                  <a:pt x="333142" y="67048"/>
                </a:lnTo>
                <a:cubicBezTo>
                  <a:pt x="319174" y="59365"/>
                  <a:pt x="304507" y="53079"/>
                  <a:pt x="289142" y="48889"/>
                </a:cubicBezTo>
                <a:lnTo>
                  <a:pt x="265396" y="0"/>
                </a:lnTo>
                <a:lnTo>
                  <a:pt x="209523" y="0"/>
                </a:lnTo>
                <a:lnTo>
                  <a:pt x="185079" y="48889"/>
                </a:lnTo>
                <a:cubicBezTo>
                  <a:pt x="169714" y="53079"/>
                  <a:pt x="155047" y="59365"/>
                  <a:pt x="141778" y="67048"/>
                </a:cubicBezTo>
                <a:lnTo>
                  <a:pt x="89397" y="49587"/>
                </a:lnTo>
                <a:lnTo>
                  <a:pt x="49587" y="89397"/>
                </a:lnTo>
                <a:lnTo>
                  <a:pt x="67048" y="141778"/>
                </a:lnTo>
                <a:cubicBezTo>
                  <a:pt x="59365" y="155746"/>
                  <a:pt x="53079" y="170412"/>
                  <a:pt x="48889" y="185777"/>
                </a:cubicBezTo>
                <a:lnTo>
                  <a:pt x="0" y="209523"/>
                </a:lnTo>
                <a:lnTo>
                  <a:pt x="0" y="265396"/>
                </a:lnTo>
                <a:lnTo>
                  <a:pt x="48889" y="289841"/>
                </a:lnTo>
                <a:cubicBezTo>
                  <a:pt x="53079" y="305206"/>
                  <a:pt x="59365" y="319872"/>
                  <a:pt x="67048" y="333142"/>
                </a:cubicBezTo>
                <a:lnTo>
                  <a:pt x="49587" y="385523"/>
                </a:lnTo>
                <a:lnTo>
                  <a:pt x="89397" y="425333"/>
                </a:lnTo>
                <a:lnTo>
                  <a:pt x="141778" y="407872"/>
                </a:lnTo>
                <a:cubicBezTo>
                  <a:pt x="155746" y="415555"/>
                  <a:pt x="170412" y="421841"/>
                  <a:pt x="185777" y="426031"/>
                </a:cubicBezTo>
                <a:lnTo>
                  <a:pt x="210222" y="474920"/>
                </a:lnTo>
                <a:lnTo>
                  <a:pt x="266095" y="474920"/>
                </a:lnTo>
                <a:lnTo>
                  <a:pt x="290539" y="426031"/>
                </a:lnTo>
                <a:cubicBezTo>
                  <a:pt x="305904" y="421841"/>
                  <a:pt x="320571" y="415555"/>
                  <a:pt x="333841" y="407872"/>
                </a:cubicBezTo>
                <a:lnTo>
                  <a:pt x="386222" y="425333"/>
                </a:lnTo>
                <a:lnTo>
                  <a:pt x="426031" y="385523"/>
                </a:lnTo>
                <a:lnTo>
                  <a:pt x="408571" y="333142"/>
                </a:lnTo>
                <a:cubicBezTo>
                  <a:pt x="416253" y="319174"/>
                  <a:pt x="422539" y="304507"/>
                  <a:pt x="426729" y="289142"/>
                </a:cubicBezTo>
                <a:lnTo>
                  <a:pt x="475618" y="264698"/>
                </a:lnTo>
                <a:lnTo>
                  <a:pt x="475618" y="208825"/>
                </a:lnTo>
                <a:lnTo>
                  <a:pt x="426031" y="185079"/>
                </a:ln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D62E4A1B-BC4C-45D9-8253-BD6DBB9927CD}"/>
              </a:ext>
            </a:extLst>
          </p:cNvPr>
          <p:cNvSpPr/>
          <p:nvPr/>
        </p:nvSpPr>
        <p:spPr>
          <a:xfrm>
            <a:off x="3139028" y="2102810"/>
            <a:ext cx="361522" cy="1087001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E9159F17-11D7-4765-A446-5C30BE0FA4B5}"/>
              </a:ext>
            </a:extLst>
          </p:cNvPr>
          <p:cNvSpPr/>
          <p:nvPr/>
        </p:nvSpPr>
        <p:spPr>
          <a:xfrm>
            <a:off x="6052263" y="2102810"/>
            <a:ext cx="361522" cy="1087001"/>
          </a:xfrm>
          <a:custGeom>
            <a:avLst/>
            <a:gdLst>
              <a:gd name="connsiteX0" fmla="*/ 0 w 357231"/>
              <a:gd name="connsiteY0" fmla="*/ 0 h 1074100"/>
              <a:gd name="connsiteX1" fmla="*/ 33203 w 357231"/>
              <a:gd name="connsiteY1" fmla="*/ 20229 h 1074100"/>
              <a:gd name="connsiteX2" fmla="*/ 357231 w 357231"/>
              <a:gd name="connsiteY2" fmla="*/ 672549 h 1074100"/>
              <a:gd name="connsiteX3" fmla="*/ 357231 w 357231"/>
              <a:gd name="connsiteY3" fmla="*/ 1074100 h 1074100"/>
              <a:gd name="connsiteX4" fmla="*/ 205175 w 357231"/>
              <a:gd name="connsiteY4" fmla="*/ 1074100 h 1074100"/>
              <a:gd name="connsiteX5" fmla="*/ 120681 w 357231"/>
              <a:gd name="connsiteY5" fmla="*/ 1013043 h 1074100"/>
              <a:gd name="connsiteX6" fmla="*/ 279033 w 357231"/>
              <a:gd name="connsiteY6" fmla="*/ 1013043 h 1074100"/>
              <a:gd name="connsiteX7" fmla="*/ 279033 w 357231"/>
              <a:gd name="connsiteY7" fmla="*/ 611492 h 1074100"/>
              <a:gd name="connsiteX8" fmla="*/ 64577 w 357231"/>
              <a:gd name="connsiteY8" fmla="*/ 58597 h 10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31" h="1074100">
                <a:moveTo>
                  <a:pt x="0" y="0"/>
                </a:moveTo>
                <a:lnTo>
                  <a:pt x="33203" y="20229"/>
                </a:lnTo>
                <a:cubicBezTo>
                  <a:pt x="230789" y="168319"/>
                  <a:pt x="357231" y="409189"/>
                  <a:pt x="357231" y="672549"/>
                </a:cubicBezTo>
                <a:lnTo>
                  <a:pt x="357231" y="1074100"/>
                </a:lnTo>
                <a:lnTo>
                  <a:pt x="205175" y="1074100"/>
                </a:lnTo>
                <a:lnTo>
                  <a:pt x="120681" y="1013043"/>
                </a:lnTo>
                <a:lnTo>
                  <a:pt x="279033" y="1013043"/>
                </a:lnTo>
                <a:lnTo>
                  <a:pt x="279033" y="611492"/>
                </a:lnTo>
                <a:cubicBezTo>
                  <a:pt x="279033" y="400804"/>
                  <a:pt x="198110" y="204510"/>
                  <a:pt x="64577" y="585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23DAD15-37D7-4DFB-819A-D1AC7CCDEDF6}"/>
              </a:ext>
            </a:extLst>
          </p:cNvPr>
          <p:cNvSpPr/>
          <p:nvPr/>
        </p:nvSpPr>
        <p:spPr>
          <a:xfrm>
            <a:off x="4598341" y="4210406"/>
            <a:ext cx="358827" cy="1085359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8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D47E401-E6C6-4765-A232-E74AD96CC07F}"/>
              </a:ext>
            </a:extLst>
          </p:cNvPr>
          <p:cNvSpPr/>
          <p:nvPr/>
        </p:nvSpPr>
        <p:spPr>
          <a:xfrm>
            <a:off x="7511576" y="4210406"/>
            <a:ext cx="358827" cy="1085359"/>
          </a:xfrm>
          <a:custGeom>
            <a:avLst/>
            <a:gdLst>
              <a:gd name="connsiteX0" fmla="*/ 203611 w 354568"/>
              <a:gd name="connsiteY0" fmla="*/ 0 h 1072477"/>
              <a:gd name="connsiteX1" fmla="*/ 354568 w 354568"/>
              <a:gd name="connsiteY1" fmla="*/ 0 h 1072477"/>
              <a:gd name="connsiteX2" fmla="*/ 354568 w 354568"/>
              <a:gd name="connsiteY2" fmla="*/ 401550 h 1072477"/>
              <a:gd name="connsiteX3" fmla="*/ 30540 w 354568"/>
              <a:gd name="connsiteY3" fmla="*/ 1053870 h 1072477"/>
              <a:gd name="connsiteX4" fmla="*/ 0 w 354568"/>
              <a:gd name="connsiteY4" fmla="*/ 1072477 h 1072477"/>
              <a:gd name="connsiteX5" fmla="*/ 61914 w 354568"/>
              <a:gd name="connsiteY5" fmla="*/ 1016296 h 1072477"/>
              <a:gd name="connsiteX6" fmla="*/ 276370 w 354568"/>
              <a:gd name="connsiteY6" fmla="*/ 463401 h 1072477"/>
              <a:gd name="connsiteX7" fmla="*/ 276370 w 354568"/>
              <a:gd name="connsiteY7" fmla="*/ 61851 h 1072477"/>
              <a:gd name="connsiteX8" fmla="*/ 118018 w 354568"/>
              <a:gd name="connsiteY8" fmla="*/ 61851 h 107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68" h="1072477">
                <a:moveTo>
                  <a:pt x="203611" y="0"/>
                </a:moveTo>
                <a:lnTo>
                  <a:pt x="354568" y="0"/>
                </a:lnTo>
                <a:lnTo>
                  <a:pt x="354568" y="401550"/>
                </a:lnTo>
                <a:cubicBezTo>
                  <a:pt x="354568" y="664911"/>
                  <a:pt x="228126" y="905780"/>
                  <a:pt x="30540" y="1053870"/>
                </a:cubicBezTo>
                <a:lnTo>
                  <a:pt x="0" y="1072477"/>
                </a:lnTo>
                <a:lnTo>
                  <a:pt x="61914" y="1016296"/>
                </a:lnTo>
                <a:cubicBezTo>
                  <a:pt x="195447" y="870384"/>
                  <a:pt x="276370" y="674090"/>
                  <a:pt x="276370" y="463401"/>
                </a:cubicBezTo>
                <a:lnTo>
                  <a:pt x="276370" y="61851"/>
                </a:lnTo>
                <a:lnTo>
                  <a:pt x="118018" y="61851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38100" tIns="38100" rIns="432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D7B52EB-D776-4ADE-8924-DDB58B08C8FD}"/>
              </a:ext>
            </a:extLst>
          </p:cNvPr>
          <p:cNvGrpSpPr/>
          <p:nvPr/>
        </p:nvGrpSpPr>
        <p:grpSpPr>
          <a:xfrm>
            <a:off x="9409131" y="4652338"/>
            <a:ext cx="2449933" cy="1474819"/>
            <a:chOff x="8921977" y="4073386"/>
            <a:chExt cx="2937088" cy="147481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26D0F51-9F10-42DD-91CD-CB06925D5FB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812CB95-0359-4E5F-886D-485367E4B87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BDED7F3-7E8F-47D9-8225-0D951910DB5B}"/>
              </a:ext>
            </a:extLst>
          </p:cNvPr>
          <p:cNvGrpSpPr/>
          <p:nvPr/>
        </p:nvGrpSpPr>
        <p:grpSpPr>
          <a:xfrm>
            <a:off x="332936" y="4652338"/>
            <a:ext cx="2449933" cy="1474819"/>
            <a:chOff x="332936" y="4652338"/>
            <a:chExt cx="2937088" cy="147481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0129CF4-190A-485A-9790-DBFBCF9FEFA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485BA8F-4386-43CD-8AEF-C26E13BBF93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072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239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Curved Arrows – Slide Template</vt:lpstr>
      <vt:lpstr>Alternating Process w/ Curved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Curved Arrows</dc:title>
  <dc:creator>PresentationGO.com</dc:creator>
  <dc:description>© Copyright PresentationGO.com</dc:description>
  <dcterms:created xsi:type="dcterms:W3CDTF">2014-11-26T05:14:11Z</dcterms:created>
  <dcterms:modified xsi:type="dcterms:W3CDTF">2019-08-28T17:04:36Z</dcterms:modified>
  <cp:category>Charts &amp; Diagrams</cp:category>
</cp:coreProperties>
</file>