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14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1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BB9411-0611-4FDB-A436-B6160FA61B9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51159D68-D8C0-4ECE-AA52-1DB416BAABC4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FFA123-7417-4DB9-8350-6E73A17804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22">
            <a:extLst>
              <a:ext uri="{FF2B5EF4-FFF2-40B4-BE49-F238E27FC236}">
                <a16:creationId xmlns:a16="http://schemas.microsoft.com/office/drawing/2014/main" id="{09195EE7-58F0-45B5-A2A0-125807F85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619" y="3085181"/>
            <a:ext cx="1490777" cy="147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3</a:t>
            </a:r>
          </a:p>
        </p:txBody>
      </p:sp>
      <p:sp>
        <p:nvSpPr>
          <p:cNvPr id="55" name="Rectangle 614">
            <a:extLst>
              <a:ext uri="{FF2B5EF4-FFF2-40B4-BE49-F238E27FC236}">
                <a16:creationId xmlns:a16="http://schemas.microsoft.com/office/drawing/2014/main" id="{01CB6D31-B082-4FD8-B0B0-D4127B59F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66" y="3085181"/>
            <a:ext cx="1503434" cy="147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2</a:t>
            </a:r>
          </a:p>
        </p:txBody>
      </p:sp>
      <p:sp>
        <p:nvSpPr>
          <p:cNvPr id="56" name="Rectangle 604">
            <a:extLst>
              <a:ext uri="{FF2B5EF4-FFF2-40B4-BE49-F238E27FC236}">
                <a16:creationId xmlns:a16="http://schemas.microsoft.com/office/drawing/2014/main" id="{2B564A9E-9429-434B-A0BE-02E3540B8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16" y="3085180"/>
            <a:ext cx="1459319" cy="1470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1</a:t>
            </a:r>
          </a:p>
        </p:txBody>
      </p:sp>
      <p:sp>
        <p:nvSpPr>
          <p:cNvPr id="57" name="Rectangle 633">
            <a:extLst>
              <a:ext uri="{FF2B5EF4-FFF2-40B4-BE49-F238E27FC236}">
                <a16:creationId xmlns:a16="http://schemas.microsoft.com/office/drawing/2014/main" id="{2953A864-131A-475C-81E6-69EDE5FAD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356" y="3085181"/>
            <a:ext cx="1471975" cy="1472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Process Diagram for PowerPoint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E52A99-E6B9-40C4-B9F1-ED60E318545D}"/>
              </a:ext>
            </a:extLst>
          </p:cNvPr>
          <p:cNvGrpSpPr/>
          <p:nvPr/>
        </p:nvGrpSpPr>
        <p:grpSpPr>
          <a:xfrm>
            <a:off x="2855165" y="4513295"/>
            <a:ext cx="1318975" cy="1383113"/>
            <a:chOff x="332936" y="2596988"/>
            <a:chExt cx="2937088" cy="184415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E0C18A-1590-4D41-9470-466B2280E92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E195891-F274-4ED8-ACDF-272F1252B269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4F9FF91-ED52-4106-A861-480C97C45F12}"/>
              </a:ext>
            </a:extLst>
          </p:cNvPr>
          <p:cNvGrpSpPr/>
          <p:nvPr/>
        </p:nvGrpSpPr>
        <p:grpSpPr>
          <a:xfrm>
            <a:off x="6388095" y="4513295"/>
            <a:ext cx="1318975" cy="1383113"/>
            <a:chOff x="332936" y="2596988"/>
            <a:chExt cx="2937088" cy="184415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E9A6CB1-5E24-48F0-AB07-75D26C5D346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857081-58C7-4E49-B6FA-0A9AB115B90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0F5FA84-FDDB-4712-AD69-7D1ADC07A499}"/>
              </a:ext>
            </a:extLst>
          </p:cNvPr>
          <p:cNvGrpSpPr/>
          <p:nvPr/>
        </p:nvGrpSpPr>
        <p:grpSpPr>
          <a:xfrm>
            <a:off x="1088700" y="1629895"/>
            <a:ext cx="1318975" cy="1383113"/>
            <a:chOff x="332936" y="2596988"/>
            <a:chExt cx="2937088" cy="184415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0B3A37B-B43E-47D6-B2C6-A9F3C887575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A8F25BE-75EA-46D8-866B-97FABE0562DF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6B2ABBD-F236-439D-AC4E-3C8FB6B38C62}"/>
              </a:ext>
            </a:extLst>
          </p:cNvPr>
          <p:cNvGrpSpPr/>
          <p:nvPr/>
        </p:nvGrpSpPr>
        <p:grpSpPr>
          <a:xfrm>
            <a:off x="4621630" y="1629895"/>
            <a:ext cx="1318975" cy="1383112"/>
            <a:chOff x="332936" y="2596988"/>
            <a:chExt cx="2937088" cy="184414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BE05DE8-F108-4E0C-A3A0-76DA83CF1A9B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4E1D3B9-4687-48F0-8ECB-5891D60FAF5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6" name="Freeform 8">
            <a:extLst>
              <a:ext uri="{FF2B5EF4-FFF2-40B4-BE49-F238E27FC236}">
                <a16:creationId xmlns:a16="http://schemas.microsoft.com/office/drawing/2014/main" id="{805DE369-E544-4F83-B7BD-F1F6EA8E97FC}"/>
              </a:ext>
            </a:extLst>
          </p:cNvPr>
          <p:cNvSpPr>
            <a:spLocks/>
          </p:cNvSpPr>
          <p:nvPr/>
        </p:nvSpPr>
        <p:spPr bwMode="auto">
          <a:xfrm>
            <a:off x="5270569" y="2781215"/>
            <a:ext cx="1966961" cy="2059132"/>
          </a:xfrm>
          <a:custGeom>
            <a:avLst/>
            <a:gdLst>
              <a:gd name="T0" fmla="*/ 921 w 1003"/>
              <a:gd name="T1" fmla="*/ 0 h 1050"/>
              <a:gd name="T2" fmla="*/ 370 w 1003"/>
              <a:gd name="T3" fmla="*/ 0 h 1050"/>
              <a:gd name="T4" fmla="*/ 370 w 1003"/>
              <a:gd name="T5" fmla="*/ 155 h 1050"/>
              <a:gd name="T6" fmla="*/ 370 w 1003"/>
              <a:gd name="T7" fmla="*/ 895 h 1050"/>
              <a:gd name="T8" fmla="*/ 0 w 1003"/>
              <a:gd name="T9" fmla="*/ 895 h 1050"/>
              <a:gd name="T10" fmla="*/ 82 w 1003"/>
              <a:gd name="T11" fmla="*/ 973 h 1050"/>
              <a:gd name="T12" fmla="*/ 0 w 1003"/>
              <a:gd name="T13" fmla="*/ 1050 h 1050"/>
              <a:gd name="T14" fmla="*/ 525 w 1003"/>
              <a:gd name="T15" fmla="*/ 1050 h 1050"/>
              <a:gd name="T16" fmla="*/ 525 w 1003"/>
              <a:gd name="T17" fmla="*/ 895 h 1050"/>
              <a:gd name="T18" fmla="*/ 525 w 1003"/>
              <a:gd name="T19" fmla="*/ 155 h 1050"/>
              <a:gd name="T20" fmla="*/ 921 w 1003"/>
              <a:gd name="T21" fmla="*/ 155 h 1050"/>
              <a:gd name="T22" fmla="*/ 1003 w 1003"/>
              <a:gd name="T23" fmla="*/ 77 h 1050"/>
              <a:gd name="T24" fmla="*/ 921 w 1003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3" h="1050">
                <a:moveTo>
                  <a:pt x="921" y="0"/>
                </a:moveTo>
                <a:lnTo>
                  <a:pt x="370" y="0"/>
                </a:lnTo>
                <a:lnTo>
                  <a:pt x="370" y="155"/>
                </a:lnTo>
                <a:lnTo>
                  <a:pt x="370" y="895"/>
                </a:lnTo>
                <a:lnTo>
                  <a:pt x="0" y="895"/>
                </a:lnTo>
                <a:lnTo>
                  <a:pt x="82" y="973"/>
                </a:lnTo>
                <a:lnTo>
                  <a:pt x="0" y="1050"/>
                </a:lnTo>
                <a:lnTo>
                  <a:pt x="525" y="1050"/>
                </a:lnTo>
                <a:lnTo>
                  <a:pt x="525" y="895"/>
                </a:lnTo>
                <a:lnTo>
                  <a:pt x="525" y="155"/>
                </a:lnTo>
                <a:lnTo>
                  <a:pt x="921" y="155"/>
                </a:lnTo>
                <a:lnTo>
                  <a:pt x="1003" y="77"/>
                </a:lnTo>
                <a:lnTo>
                  <a:pt x="92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B817E670-23A5-410A-B444-CB779212E050}"/>
              </a:ext>
            </a:extLst>
          </p:cNvPr>
          <p:cNvSpPr>
            <a:spLocks/>
          </p:cNvSpPr>
          <p:nvPr/>
        </p:nvSpPr>
        <p:spPr bwMode="auto">
          <a:xfrm>
            <a:off x="3513442" y="2781215"/>
            <a:ext cx="1968922" cy="2059132"/>
          </a:xfrm>
          <a:custGeom>
            <a:avLst/>
            <a:gdLst>
              <a:gd name="T0" fmla="*/ 922 w 1004"/>
              <a:gd name="T1" fmla="*/ 895 h 1050"/>
              <a:gd name="T2" fmla="*/ 525 w 1004"/>
              <a:gd name="T3" fmla="*/ 895 h 1050"/>
              <a:gd name="T4" fmla="*/ 525 w 1004"/>
              <a:gd name="T5" fmla="*/ 155 h 1050"/>
              <a:gd name="T6" fmla="*/ 525 w 1004"/>
              <a:gd name="T7" fmla="*/ 0 h 1050"/>
              <a:gd name="T8" fmla="*/ 0 w 1004"/>
              <a:gd name="T9" fmla="*/ 0 h 1050"/>
              <a:gd name="T10" fmla="*/ 83 w 1004"/>
              <a:gd name="T11" fmla="*/ 77 h 1050"/>
              <a:gd name="T12" fmla="*/ 0 w 1004"/>
              <a:gd name="T13" fmla="*/ 155 h 1050"/>
              <a:gd name="T14" fmla="*/ 370 w 1004"/>
              <a:gd name="T15" fmla="*/ 155 h 1050"/>
              <a:gd name="T16" fmla="*/ 370 w 1004"/>
              <a:gd name="T17" fmla="*/ 895 h 1050"/>
              <a:gd name="T18" fmla="*/ 370 w 1004"/>
              <a:gd name="T19" fmla="*/ 1050 h 1050"/>
              <a:gd name="T20" fmla="*/ 922 w 1004"/>
              <a:gd name="T21" fmla="*/ 1050 h 1050"/>
              <a:gd name="T22" fmla="*/ 1004 w 1004"/>
              <a:gd name="T23" fmla="*/ 973 h 1050"/>
              <a:gd name="T24" fmla="*/ 922 w 1004"/>
              <a:gd name="T25" fmla="*/ 89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4" h="1050">
                <a:moveTo>
                  <a:pt x="922" y="895"/>
                </a:moveTo>
                <a:lnTo>
                  <a:pt x="525" y="895"/>
                </a:lnTo>
                <a:lnTo>
                  <a:pt x="525" y="155"/>
                </a:lnTo>
                <a:lnTo>
                  <a:pt x="525" y="0"/>
                </a:lnTo>
                <a:lnTo>
                  <a:pt x="0" y="0"/>
                </a:lnTo>
                <a:lnTo>
                  <a:pt x="83" y="77"/>
                </a:lnTo>
                <a:lnTo>
                  <a:pt x="0" y="155"/>
                </a:lnTo>
                <a:lnTo>
                  <a:pt x="370" y="155"/>
                </a:lnTo>
                <a:lnTo>
                  <a:pt x="370" y="895"/>
                </a:lnTo>
                <a:lnTo>
                  <a:pt x="370" y="1050"/>
                </a:lnTo>
                <a:lnTo>
                  <a:pt x="922" y="1050"/>
                </a:lnTo>
                <a:lnTo>
                  <a:pt x="1004" y="973"/>
                </a:lnTo>
                <a:lnTo>
                  <a:pt x="922" y="8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 14">
            <a:extLst>
              <a:ext uri="{FF2B5EF4-FFF2-40B4-BE49-F238E27FC236}">
                <a16:creationId xmlns:a16="http://schemas.microsoft.com/office/drawing/2014/main" id="{5BB545CC-9A7D-4598-95E0-3B638B3CE00F}"/>
              </a:ext>
            </a:extLst>
          </p:cNvPr>
          <p:cNvSpPr>
            <a:spLocks/>
          </p:cNvSpPr>
          <p:nvPr/>
        </p:nvSpPr>
        <p:spPr bwMode="auto">
          <a:xfrm>
            <a:off x="1807305" y="2781215"/>
            <a:ext cx="1917934" cy="2059132"/>
          </a:xfrm>
          <a:custGeom>
            <a:avLst/>
            <a:gdLst>
              <a:gd name="T0" fmla="*/ 896 w 978"/>
              <a:gd name="T1" fmla="*/ 0 h 1050"/>
              <a:gd name="T2" fmla="*/ 345 w 978"/>
              <a:gd name="T3" fmla="*/ 0 h 1050"/>
              <a:gd name="T4" fmla="*/ 345 w 978"/>
              <a:gd name="T5" fmla="*/ 155 h 1050"/>
              <a:gd name="T6" fmla="*/ 345 w 978"/>
              <a:gd name="T7" fmla="*/ 895 h 1050"/>
              <a:gd name="T8" fmla="*/ 0 w 978"/>
              <a:gd name="T9" fmla="*/ 895 h 1050"/>
              <a:gd name="T10" fmla="*/ 83 w 978"/>
              <a:gd name="T11" fmla="*/ 973 h 1050"/>
              <a:gd name="T12" fmla="*/ 0 w 978"/>
              <a:gd name="T13" fmla="*/ 1050 h 1050"/>
              <a:gd name="T14" fmla="*/ 500 w 978"/>
              <a:gd name="T15" fmla="*/ 1050 h 1050"/>
              <a:gd name="T16" fmla="*/ 500 w 978"/>
              <a:gd name="T17" fmla="*/ 895 h 1050"/>
              <a:gd name="T18" fmla="*/ 500 w 978"/>
              <a:gd name="T19" fmla="*/ 155 h 1050"/>
              <a:gd name="T20" fmla="*/ 896 w 978"/>
              <a:gd name="T21" fmla="*/ 155 h 1050"/>
              <a:gd name="T22" fmla="*/ 978 w 978"/>
              <a:gd name="T23" fmla="*/ 77 h 1050"/>
              <a:gd name="T24" fmla="*/ 896 w 978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8" h="1050">
                <a:moveTo>
                  <a:pt x="896" y="0"/>
                </a:moveTo>
                <a:lnTo>
                  <a:pt x="345" y="0"/>
                </a:lnTo>
                <a:lnTo>
                  <a:pt x="345" y="155"/>
                </a:lnTo>
                <a:lnTo>
                  <a:pt x="345" y="895"/>
                </a:lnTo>
                <a:lnTo>
                  <a:pt x="0" y="895"/>
                </a:lnTo>
                <a:lnTo>
                  <a:pt x="83" y="973"/>
                </a:lnTo>
                <a:lnTo>
                  <a:pt x="0" y="1050"/>
                </a:lnTo>
                <a:lnTo>
                  <a:pt x="500" y="1050"/>
                </a:lnTo>
                <a:lnTo>
                  <a:pt x="500" y="895"/>
                </a:lnTo>
                <a:lnTo>
                  <a:pt x="500" y="155"/>
                </a:lnTo>
                <a:lnTo>
                  <a:pt x="896" y="155"/>
                </a:lnTo>
                <a:lnTo>
                  <a:pt x="978" y="77"/>
                </a:lnTo>
                <a:lnTo>
                  <a:pt x="8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8A2DD1D-8F75-4696-BB8A-2D9A55BE5D88}"/>
              </a:ext>
            </a:extLst>
          </p:cNvPr>
          <p:cNvSpPr>
            <a:spLocks/>
          </p:cNvSpPr>
          <p:nvPr/>
        </p:nvSpPr>
        <p:spPr bwMode="auto">
          <a:xfrm>
            <a:off x="726750" y="3085180"/>
            <a:ext cx="1243323" cy="1755165"/>
          </a:xfrm>
          <a:custGeom>
            <a:avLst/>
            <a:gdLst>
              <a:gd name="connsiteX0" fmla="*/ 0 w 1657764"/>
              <a:gd name="connsiteY0" fmla="*/ 0 h 2340220"/>
              <a:gd name="connsiteX1" fmla="*/ 405289 w 1657764"/>
              <a:gd name="connsiteY1" fmla="*/ 0 h 2340220"/>
              <a:gd name="connsiteX2" fmla="*/ 405289 w 1657764"/>
              <a:gd name="connsiteY2" fmla="*/ 967465 h 2340220"/>
              <a:gd name="connsiteX3" fmla="*/ 405289 w 1657764"/>
              <a:gd name="connsiteY3" fmla="*/ 967465 h 2340220"/>
              <a:gd name="connsiteX4" fmla="*/ 405289 w 1657764"/>
              <a:gd name="connsiteY4" fmla="*/ 967466 h 2340220"/>
              <a:gd name="connsiteX5" fmla="*/ 405290 w 1657764"/>
              <a:gd name="connsiteY5" fmla="*/ 967466 h 2340220"/>
              <a:gd name="connsiteX6" fmla="*/ 405290 w 1657764"/>
              <a:gd name="connsiteY6" fmla="*/ 1372755 h 2340220"/>
              <a:gd name="connsiteX7" fmla="*/ 405289 w 1657764"/>
              <a:gd name="connsiteY7" fmla="*/ 1372755 h 2340220"/>
              <a:gd name="connsiteX8" fmla="*/ 405289 w 1657764"/>
              <a:gd name="connsiteY8" fmla="*/ 1934931 h 2340220"/>
              <a:gd name="connsiteX9" fmla="*/ 1440738 w 1657764"/>
              <a:gd name="connsiteY9" fmla="*/ 1934931 h 2340220"/>
              <a:gd name="connsiteX10" fmla="*/ 1657764 w 1657764"/>
              <a:gd name="connsiteY10" fmla="*/ 2138883 h 2340220"/>
              <a:gd name="connsiteX11" fmla="*/ 1440738 w 1657764"/>
              <a:gd name="connsiteY11" fmla="*/ 2340220 h 2340220"/>
              <a:gd name="connsiteX12" fmla="*/ 0 w 1657764"/>
              <a:gd name="connsiteY12" fmla="*/ 2340220 h 2340220"/>
              <a:gd name="connsiteX13" fmla="*/ 0 w 1657764"/>
              <a:gd name="connsiteY13" fmla="*/ 1934931 h 2340220"/>
              <a:gd name="connsiteX14" fmla="*/ 0 w 1657764"/>
              <a:gd name="connsiteY14" fmla="*/ 1372755 h 2340220"/>
              <a:gd name="connsiteX15" fmla="*/ 0 w 1657764"/>
              <a:gd name="connsiteY15" fmla="*/ 967466 h 2340220"/>
              <a:gd name="connsiteX16" fmla="*/ 0 w 1657764"/>
              <a:gd name="connsiteY16" fmla="*/ 967465 h 23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7764" h="2340220">
                <a:moveTo>
                  <a:pt x="0" y="0"/>
                </a:moveTo>
                <a:lnTo>
                  <a:pt x="405289" y="0"/>
                </a:lnTo>
                <a:lnTo>
                  <a:pt x="405289" y="967465"/>
                </a:lnTo>
                <a:lnTo>
                  <a:pt x="405289" y="967465"/>
                </a:lnTo>
                <a:lnTo>
                  <a:pt x="405289" y="967466"/>
                </a:lnTo>
                <a:lnTo>
                  <a:pt x="405290" y="967466"/>
                </a:lnTo>
                <a:lnTo>
                  <a:pt x="405290" y="1372755"/>
                </a:lnTo>
                <a:lnTo>
                  <a:pt x="405289" y="1372755"/>
                </a:lnTo>
                <a:lnTo>
                  <a:pt x="405289" y="1934931"/>
                </a:lnTo>
                <a:lnTo>
                  <a:pt x="1440738" y="1934931"/>
                </a:lnTo>
                <a:lnTo>
                  <a:pt x="1657764" y="2138883"/>
                </a:lnTo>
                <a:lnTo>
                  <a:pt x="1440738" y="2340220"/>
                </a:lnTo>
                <a:lnTo>
                  <a:pt x="0" y="2340220"/>
                </a:lnTo>
                <a:lnTo>
                  <a:pt x="0" y="1934931"/>
                </a:lnTo>
                <a:lnTo>
                  <a:pt x="0" y="1372755"/>
                </a:lnTo>
                <a:lnTo>
                  <a:pt x="0" y="967466"/>
                </a:lnTo>
                <a:lnTo>
                  <a:pt x="0" y="96746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DBB6A75-E57D-4CD7-85F1-D83155590DD3}"/>
              </a:ext>
            </a:extLst>
          </p:cNvPr>
          <p:cNvSpPr>
            <a:spLocks/>
          </p:cNvSpPr>
          <p:nvPr/>
        </p:nvSpPr>
        <p:spPr bwMode="auto">
          <a:xfrm>
            <a:off x="7076722" y="2781215"/>
            <a:ext cx="978578" cy="1755164"/>
          </a:xfrm>
          <a:custGeom>
            <a:avLst/>
            <a:gdLst>
              <a:gd name="connsiteX0" fmla="*/ 0 w 1304771"/>
              <a:gd name="connsiteY0" fmla="*/ 0 h 2340219"/>
              <a:gd name="connsiteX1" fmla="*/ 1304771 w 1304771"/>
              <a:gd name="connsiteY1" fmla="*/ 0 h 2340219"/>
              <a:gd name="connsiteX2" fmla="*/ 1304771 w 1304771"/>
              <a:gd name="connsiteY2" fmla="*/ 405290 h 2340219"/>
              <a:gd name="connsiteX3" fmla="*/ 1304771 w 1304771"/>
              <a:gd name="connsiteY3" fmla="*/ 1372755 h 2340219"/>
              <a:gd name="connsiteX4" fmla="*/ 1304770 w 1304771"/>
              <a:gd name="connsiteY4" fmla="*/ 1372755 h 2340219"/>
              <a:gd name="connsiteX5" fmla="*/ 1304770 w 1304771"/>
              <a:gd name="connsiteY5" fmla="*/ 2125808 h 2340219"/>
              <a:gd name="connsiteX6" fmla="*/ 1103433 w 1304771"/>
              <a:gd name="connsiteY6" fmla="*/ 2340219 h 2340219"/>
              <a:gd name="connsiteX7" fmla="*/ 899481 w 1304771"/>
              <a:gd name="connsiteY7" fmla="*/ 2125808 h 2340219"/>
              <a:gd name="connsiteX8" fmla="*/ 899481 w 1304771"/>
              <a:gd name="connsiteY8" fmla="*/ 1372755 h 2340219"/>
              <a:gd name="connsiteX9" fmla="*/ 899481 w 1304771"/>
              <a:gd name="connsiteY9" fmla="*/ 1090358 h 2340219"/>
              <a:gd name="connsiteX10" fmla="*/ 899478 w 1304771"/>
              <a:gd name="connsiteY10" fmla="*/ 1090358 h 2340219"/>
              <a:gd name="connsiteX11" fmla="*/ 899478 w 1304771"/>
              <a:gd name="connsiteY11" fmla="*/ 685069 h 2340219"/>
              <a:gd name="connsiteX12" fmla="*/ 899481 w 1304771"/>
              <a:gd name="connsiteY12" fmla="*/ 685069 h 2340219"/>
              <a:gd name="connsiteX13" fmla="*/ 899481 w 1304771"/>
              <a:gd name="connsiteY13" fmla="*/ 405290 h 2340219"/>
              <a:gd name="connsiteX14" fmla="*/ 0 w 1304771"/>
              <a:gd name="connsiteY14" fmla="*/ 405290 h 2340219"/>
              <a:gd name="connsiteX15" fmla="*/ 214411 w 1304771"/>
              <a:gd name="connsiteY15" fmla="*/ 201338 h 234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4771" h="2340219">
                <a:moveTo>
                  <a:pt x="0" y="0"/>
                </a:moveTo>
                <a:lnTo>
                  <a:pt x="1304771" y="0"/>
                </a:lnTo>
                <a:lnTo>
                  <a:pt x="1304771" y="405290"/>
                </a:lnTo>
                <a:lnTo>
                  <a:pt x="1304771" y="1372755"/>
                </a:lnTo>
                <a:lnTo>
                  <a:pt x="1304770" y="1372755"/>
                </a:lnTo>
                <a:lnTo>
                  <a:pt x="1304770" y="2125808"/>
                </a:lnTo>
                <a:lnTo>
                  <a:pt x="1103433" y="2340219"/>
                </a:lnTo>
                <a:lnTo>
                  <a:pt x="899481" y="2125808"/>
                </a:lnTo>
                <a:lnTo>
                  <a:pt x="899481" y="1372755"/>
                </a:lnTo>
                <a:lnTo>
                  <a:pt x="899481" y="1090358"/>
                </a:lnTo>
                <a:lnTo>
                  <a:pt x="899478" y="1090358"/>
                </a:lnTo>
                <a:lnTo>
                  <a:pt x="899478" y="685069"/>
                </a:lnTo>
                <a:lnTo>
                  <a:pt x="899481" y="685069"/>
                </a:lnTo>
                <a:lnTo>
                  <a:pt x="899481" y="405290"/>
                </a:lnTo>
                <a:lnTo>
                  <a:pt x="0" y="405290"/>
                </a:lnTo>
                <a:lnTo>
                  <a:pt x="214411" y="2013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51" name="Graphic 50" descr="Users">
            <a:extLst>
              <a:ext uri="{FF2B5EF4-FFF2-40B4-BE49-F238E27FC236}">
                <a16:creationId xmlns:a16="http://schemas.microsoft.com/office/drawing/2014/main" id="{C9A36441-D2E2-47BC-BD7B-1C6085EEC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2832" y="3248949"/>
            <a:ext cx="685800" cy="685800"/>
          </a:xfrm>
          <a:prstGeom prst="rect">
            <a:avLst/>
          </a:prstGeom>
        </p:spPr>
      </p:pic>
      <p:pic>
        <p:nvPicPr>
          <p:cNvPr id="52" name="Graphic 51" descr="Puzzle">
            <a:extLst>
              <a:ext uri="{FF2B5EF4-FFF2-40B4-BE49-F238E27FC236}">
                <a16:creationId xmlns:a16="http://schemas.microsoft.com/office/drawing/2014/main" id="{6F6B5DC5-6A52-4C59-AF7B-8918B43340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6687" y="3248949"/>
            <a:ext cx="685800" cy="685800"/>
          </a:xfrm>
          <a:prstGeom prst="rect">
            <a:avLst/>
          </a:prstGeom>
        </p:spPr>
      </p:pic>
      <p:pic>
        <p:nvPicPr>
          <p:cNvPr id="53" name="Graphic 52" descr="Lightbulb">
            <a:extLst>
              <a:ext uri="{FF2B5EF4-FFF2-40B4-BE49-F238E27FC236}">
                <a16:creationId xmlns:a16="http://schemas.microsoft.com/office/drawing/2014/main" id="{EFC8B37D-0994-42DA-9C64-D95CD3EA45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0542" y="3248949"/>
            <a:ext cx="685800" cy="685800"/>
          </a:xfrm>
          <a:prstGeom prst="rect">
            <a:avLst/>
          </a:prstGeom>
        </p:spPr>
      </p:pic>
      <p:pic>
        <p:nvPicPr>
          <p:cNvPr id="54" name="Graphic 53" descr="Rocket">
            <a:extLst>
              <a:ext uri="{FF2B5EF4-FFF2-40B4-BE49-F238E27FC236}">
                <a16:creationId xmlns:a16="http://schemas.microsoft.com/office/drawing/2014/main" id="{62EEAD52-DE5C-48E0-952E-1C1E8070F8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14397" y="3248949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9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22">
            <a:extLst>
              <a:ext uri="{FF2B5EF4-FFF2-40B4-BE49-F238E27FC236}">
                <a16:creationId xmlns:a16="http://schemas.microsoft.com/office/drawing/2014/main" id="{41F2584F-56B5-4969-9AB4-143A414C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619" y="3085181"/>
            <a:ext cx="1490777" cy="147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3</a:t>
            </a:r>
          </a:p>
        </p:txBody>
      </p:sp>
      <p:sp>
        <p:nvSpPr>
          <p:cNvPr id="16" name="Rectangle 614">
            <a:extLst>
              <a:ext uri="{FF2B5EF4-FFF2-40B4-BE49-F238E27FC236}">
                <a16:creationId xmlns:a16="http://schemas.microsoft.com/office/drawing/2014/main" id="{93B6F9C9-F299-4F45-9A6A-B13665FC6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66" y="3085181"/>
            <a:ext cx="1503434" cy="147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2</a:t>
            </a:r>
          </a:p>
        </p:txBody>
      </p:sp>
      <p:sp>
        <p:nvSpPr>
          <p:cNvPr id="707" name="Rectangle 604">
            <a:extLst>
              <a:ext uri="{FF2B5EF4-FFF2-40B4-BE49-F238E27FC236}">
                <a16:creationId xmlns:a16="http://schemas.microsoft.com/office/drawing/2014/main" id="{15DF2E42-2AA9-4C4C-A967-3CFD1EB29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16" y="3085180"/>
            <a:ext cx="1459319" cy="1470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1</a:t>
            </a:r>
          </a:p>
        </p:txBody>
      </p:sp>
      <p:sp>
        <p:nvSpPr>
          <p:cNvPr id="711" name="Rectangle 633">
            <a:extLst>
              <a:ext uri="{FF2B5EF4-FFF2-40B4-BE49-F238E27FC236}">
                <a16:creationId xmlns:a16="http://schemas.microsoft.com/office/drawing/2014/main" id="{44734908-27B2-4D16-9DF2-2976FDC8C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356" y="3085181"/>
            <a:ext cx="1471975" cy="1472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13716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>
                <a:solidFill>
                  <a:schemeClr val="bg1">
                    <a:lumMod val="75000"/>
                  </a:schemeClr>
                </a:solidFill>
              </a:rPr>
              <a:t>Step 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Alternating Process Diagram for PowerPoint</a:t>
            </a:r>
          </a:p>
        </p:txBody>
      </p:sp>
      <p:sp>
        <p:nvSpPr>
          <p:cNvPr id="507" name="Freeform 8">
            <a:extLst>
              <a:ext uri="{FF2B5EF4-FFF2-40B4-BE49-F238E27FC236}">
                <a16:creationId xmlns:a16="http://schemas.microsoft.com/office/drawing/2014/main" id="{BEF6064B-F21A-4795-A31C-32A5669F8A08}"/>
              </a:ext>
            </a:extLst>
          </p:cNvPr>
          <p:cNvSpPr>
            <a:spLocks/>
          </p:cNvSpPr>
          <p:nvPr/>
        </p:nvSpPr>
        <p:spPr bwMode="auto">
          <a:xfrm>
            <a:off x="5270569" y="2781215"/>
            <a:ext cx="1966961" cy="2059132"/>
          </a:xfrm>
          <a:custGeom>
            <a:avLst/>
            <a:gdLst>
              <a:gd name="T0" fmla="*/ 921 w 1003"/>
              <a:gd name="T1" fmla="*/ 0 h 1050"/>
              <a:gd name="T2" fmla="*/ 370 w 1003"/>
              <a:gd name="T3" fmla="*/ 0 h 1050"/>
              <a:gd name="T4" fmla="*/ 370 w 1003"/>
              <a:gd name="T5" fmla="*/ 155 h 1050"/>
              <a:gd name="T6" fmla="*/ 370 w 1003"/>
              <a:gd name="T7" fmla="*/ 895 h 1050"/>
              <a:gd name="T8" fmla="*/ 0 w 1003"/>
              <a:gd name="T9" fmla="*/ 895 h 1050"/>
              <a:gd name="T10" fmla="*/ 82 w 1003"/>
              <a:gd name="T11" fmla="*/ 973 h 1050"/>
              <a:gd name="T12" fmla="*/ 0 w 1003"/>
              <a:gd name="T13" fmla="*/ 1050 h 1050"/>
              <a:gd name="T14" fmla="*/ 525 w 1003"/>
              <a:gd name="T15" fmla="*/ 1050 h 1050"/>
              <a:gd name="T16" fmla="*/ 525 w 1003"/>
              <a:gd name="T17" fmla="*/ 895 h 1050"/>
              <a:gd name="T18" fmla="*/ 525 w 1003"/>
              <a:gd name="T19" fmla="*/ 155 h 1050"/>
              <a:gd name="T20" fmla="*/ 921 w 1003"/>
              <a:gd name="T21" fmla="*/ 155 h 1050"/>
              <a:gd name="T22" fmla="*/ 1003 w 1003"/>
              <a:gd name="T23" fmla="*/ 77 h 1050"/>
              <a:gd name="T24" fmla="*/ 921 w 1003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3" h="1050">
                <a:moveTo>
                  <a:pt x="921" y="0"/>
                </a:moveTo>
                <a:lnTo>
                  <a:pt x="370" y="0"/>
                </a:lnTo>
                <a:lnTo>
                  <a:pt x="370" y="155"/>
                </a:lnTo>
                <a:lnTo>
                  <a:pt x="370" y="895"/>
                </a:lnTo>
                <a:lnTo>
                  <a:pt x="0" y="895"/>
                </a:lnTo>
                <a:lnTo>
                  <a:pt x="82" y="973"/>
                </a:lnTo>
                <a:lnTo>
                  <a:pt x="0" y="1050"/>
                </a:lnTo>
                <a:lnTo>
                  <a:pt x="525" y="1050"/>
                </a:lnTo>
                <a:lnTo>
                  <a:pt x="525" y="895"/>
                </a:lnTo>
                <a:lnTo>
                  <a:pt x="525" y="155"/>
                </a:lnTo>
                <a:lnTo>
                  <a:pt x="921" y="155"/>
                </a:lnTo>
                <a:lnTo>
                  <a:pt x="1003" y="77"/>
                </a:lnTo>
                <a:lnTo>
                  <a:pt x="92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0" name="Freeform 11">
            <a:extLst>
              <a:ext uri="{FF2B5EF4-FFF2-40B4-BE49-F238E27FC236}">
                <a16:creationId xmlns:a16="http://schemas.microsoft.com/office/drawing/2014/main" id="{4D64EDF4-F7AE-480A-9FA9-5BA2A34D9B26}"/>
              </a:ext>
            </a:extLst>
          </p:cNvPr>
          <p:cNvSpPr>
            <a:spLocks/>
          </p:cNvSpPr>
          <p:nvPr/>
        </p:nvSpPr>
        <p:spPr bwMode="auto">
          <a:xfrm>
            <a:off x="3513442" y="2781215"/>
            <a:ext cx="1968922" cy="2059132"/>
          </a:xfrm>
          <a:custGeom>
            <a:avLst/>
            <a:gdLst>
              <a:gd name="T0" fmla="*/ 922 w 1004"/>
              <a:gd name="T1" fmla="*/ 895 h 1050"/>
              <a:gd name="T2" fmla="*/ 525 w 1004"/>
              <a:gd name="T3" fmla="*/ 895 h 1050"/>
              <a:gd name="T4" fmla="*/ 525 w 1004"/>
              <a:gd name="T5" fmla="*/ 155 h 1050"/>
              <a:gd name="T6" fmla="*/ 525 w 1004"/>
              <a:gd name="T7" fmla="*/ 0 h 1050"/>
              <a:gd name="T8" fmla="*/ 0 w 1004"/>
              <a:gd name="T9" fmla="*/ 0 h 1050"/>
              <a:gd name="T10" fmla="*/ 83 w 1004"/>
              <a:gd name="T11" fmla="*/ 77 h 1050"/>
              <a:gd name="T12" fmla="*/ 0 w 1004"/>
              <a:gd name="T13" fmla="*/ 155 h 1050"/>
              <a:gd name="T14" fmla="*/ 370 w 1004"/>
              <a:gd name="T15" fmla="*/ 155 h 1050"/>
              <a:gd name="T16" fmla="*/ 370 w 1004"/>
              <a:gd name="T17" fmla="*/ 895 h 1050"/>
              <a:gd name="T18" fmla="*/ 370 w 1004"/>
              <a:gd name="T19" fmla="*/ 1050 h 1050"/>
              <a:gd name="T20" fmla="*/ 922 w 1004"/>
              <a:gd name="T21" fmla="*/ 1050 h 1050"/>
              <a:gd name="T22" fmla="*/ 1004 w 1004"/>
              <a:gd name="T23" fmla="*/ 973 h 1050"/>
              <a:gd name="T24" fmla="*/ 922 w 1004"/>
              <a:gd name="T25" fmla="*/ 89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4" h="1050">
                <a:moveTo>
                  <a:pt x="922" y="895"/>
                </a:moveTo>
                <a:lnTo>
                  <a:pt x="525" y="895"/>
                </a:lnTo>
                <a:lnTo>
                  <a:pt x="525" y="155"/>
                </a:lnTo>
                <a:lnTo>
                  <a:pt x="525" y="0"/>
                </a:lnTo>
                <a:lnTo>
                  <a:pt x="0" y="0"/>
                </a:lnTo>
                <a:lnTo>
                  <a:pt x="83" y="77"/>
                </a:lnTo>
                <a:lnTo>
                  <a:pt x="0" y="155"/>
                </a:lnTo>
                <a:lnTo>
                  <a:pt x="370" y="155"/>
                </a:lnTo>
                <a:lnTo>
                  <a:pt x="370" y="895"/>
                </a:lnTo>
                <a:lnTo>
                  <a:pt x="370" y="1050"/>
                </a:lnTo>
                <a:lnTo>
                  <a:pt x="922" y="1050"/>
                </a:lnTo>
                <a:lnTo>
                  <a:pt x="1004" y="973"/>
                </a:lnTo>
                <a:lnTo>
                  <a:pt x="922" y="8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3" name="Freeform 14">
            <a:extLst>
              <a:ext uri="{FF2B5EF4-FFF2-40B4-BE49-F238E27FC236}">
                <a16:creationId xmlns:a16="http://schemas.microsoft.com/office/drawing/2014/main" id="{4A18ACD5-A2A6-4846-A36C-F114712BFE37}"/>
              </a:ext>
            </a:extLst>
          </p:cNvPr>
          <p:cNvSpPr>
            <a:spLocks/>
          </p:cNvSpPr>
          <p:nvPr/>
        </p:nvSpPr>
        <p:spPr bwMode="auto">
          <a:xfrm>
            <a:off x="1807305" y="2781215"/>
            <a:ext cx="1917934" cy="2059132"/>
          </a:xfrm>
          <a:custGeom>
            <a:avLst/>
            <a:gdLst>
              <a:gd name="T0" fmla="*/ 896 w 978"/>
              <a:gd name="T1" fmla="*/ 0 h 1050"/>
              <a:gd name="T2" fmla="*/ 345 w 978"/>
              <a:gd name="T3" fmla="*/ 0 h 1050"/>
              <a:gd name="T4" fmla="*/ 345 w 978"/>
              <a:gd name="T5" fmla="*/ 155 h 1050"/>
              <a:gd name="T6" fmla="*/ 345 w 978"/>
              <a:gd name="T7" fmla="*/ 895 h 1050"/>
              <a:gd name="T8" fmla="*/ 0 w 978"/>
              <a:gd name="T9" fmla="*/ 895 h 1050"/>
              <a:gd name="T10" fmla="*/ 83 w 978"/>
              <a:gd name="T11" fmla="*/ 973 h 1050"/>
              <a:gd name="T12" fmla="*/ 0 w 978"/>
              <a:gd name="T13" fmla="*/ 1050 h 1050"/>
              <a:gd name="T14" fmla="*/ 500 w 978"/>
              <a:gd name="T15" fmla="*/ 1050 h 1050"/>
              <a:gd name="T16" fmla="*/ 500 w 978"/>
              <a:gd name="T17" fmla="*/ 895 h 1050"/>
              <a:gd name="T18" fmla="*/ 500 w 978"/>
              <a:gd name="T19" fmla="*/ 155 h 1050"/>
              <a:gd name="T20" fmla="*/ 896 w 978"/>
              <a:gd name="T21" fmla="*/ 155 h 1050"/>
              <a:gd name="T22" fmla="*/ 978 w 978"/>
              <a:gd name="T23" fmla="*/ 77 h 1050"/>
              <a:gd name="T24" fmla="*/ 896 w 978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8" h="1050">
                <a:moveTo>
                  <a:pt x="896" y="0"/>
                </a:moveTo>
                <a:lnTo>
                  <a:pt x="345" y="0"/>
                </a:lnTo>
                <a:lnTo>
                  <a:pt x="345" y="155"/>
                </a:lnTo>
                <a:lnTo>
                  <a:pt x="345" y="895"/>
                </a:lnTo>
                <a:lnTo>
                  <a:pt x="0" y="895"/>
                </a:lnTo>
                <a:lnTo>
                  <a:pt x="83" y="973"/>
                </a:lnTo>
                <a:lnTo>
                  <a:pt x="0" y="1050"/>
                </a:lnTo>
                <a:lnTo>
                  <a:pt x="500" y="1050"/>
                </a:lnTo>
                <a:lnTo>
                  <a:pt x="500" y="895"/>
                </a:lnTo>
                <a:lnTo>
                  <a:pt x="500" y="155"/>
                </a:lnTo>
                <a:lnTo>
                  <a:pt x="896" y="155"/>
                </a:lnTo>
                <a:lnTo>
                  <a:pt x="978" y="77"/>
                </a:lnTo>
                <a:lnTo>
                  <a:pt x="8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08" name="Freeform: Shape 707">
            <a:extLst>
              <a:ext uri="{FF2B5EF4-FFF2-40B4-BE49-F238E27FC236}">
                <a16:creationId xmlns:a16="http://schemas.microsoft.com/office/drawing/2014/main" id="{14671D1B-6C9D-4F1C-BAB1-82D16F3DFBAF}"/>
              </a:ext>
            </a:extLst>
          </p:cNvPr>
          <p:cNvSpPr>
            <a:spLocks/>
          </p:cNvSpPr>
          <p:nvPr/>
        </p:nvSpPr>
        <p:spPr bwMode="auto">
          <a:xfrm>
            <a:off x="726750" y="3085180"/>
            <a:ext cx="1243323" cy="1755165"/>
          </a:xfrm>
          <a:custGeom>
            <a:avLst/>
            <a:gdLst>
              <a:gd name="connsiteX0" fmla="*/ 0 w 1657764"/>
              <a:gd name="connsiteY0" fmla="*/ 0 h 2340220"/>
              <a:gd name="connsiteX1" fmla="*/ 405289 w 1657764"/>
              <a:gd name="connsiteY1" fmla="*/ 0 h 2340220"/>
              <a:gd name="connsiteX2" fmla="*/ 405289 w 1657764"/>
              <a:gd name="connsiteY2" fmla="*/ 967465 h 2340220"/>
              <a:gd name="connsiteX3" fmla="*/ 405289 w 1657764"/>
              <a:gd name="connsiteY3" fmla="*/ 967465 h 2340220"/>
              <a:gd name="connsiteX4" fmla="*/ 405289 w 1657764"/>
              <a:gd name="connsiteY4" fmla="*/ 967466 h 2340220"/>
              <a:gd name="connsiteX5" fmla="*/ 405290 w 1657764"/>
              <a:gd name="connsiteY5" fmla="*/ 967466 h 2340220"/>
              <a:gd name="connsiteX6" fmla="*/ 405290 w 1657764"/>
              <a:gd name="connsiteY6" fmla="*/ 1372755 h 2340220"/>
              <a:gd name="connsiteX7" fmla="*/ 405289 w 1657764"/>
              <a:gd name="connsiteY7" fmla="*/ 1372755 h 2340220"/>
              <a:gd name="connsiteX8" fmla="*/ 405289 w 1657764"/>
              <a:gd name="connsiteY8" fmla="*/ 1934931 h 2340220"/>
              <a:gd name="connsiteX9" fmla="*/ 1440738 w 1657764"/>
              <a:gd name="connsiteY9" fmla="*/ 1934931 h 2340220"/>
              <a:gd name="connsiteX10" fmla="*/ 1657764 w 1657764"/>
              <a:gd name="connsiteY10" fmla="*/ 2138883 h 2340220"/>
              <a:gd name="connsiteX11" fmla="*/ 1440738 w 1657764"/>
              <a:gd name="connsiteY11" fmla="*/ 2340220 h 2340220"/>
              <a:gd name="connsiteX12" fmla="*/ 0 w 1657764"/>
              <a:gd name="connsiteY12" fmla="*/ 2340220 h 2340220"/>
              <a:gd name="connsiteX13" fmla="*/ 0 w 1657764"/>
              <a:gd name="connsiteY13" fmla="*/ 1934931 h 2340220"/>
              <a:gd name="connsiteX14" fmla="*/ 0 w 1657764"/>
              <a:gd name="connsiteY14" fmla="*/ 1372755 h 2340220"/>
              <a:gd name="connsiteX15" fmla="*/ 0 w 1657764"/>
              <a:gd name="connsiteY15" fmla="*/ 967466 h 2340220"/>
              <a:gd name="connsiteX16" fmla="*/ 0 w 1657764"/>
              <a:gd name="connsiteY16" fmla="*/ 967465 h 23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7764" h="2340220">
                <a:moveTo>
                  <a:pt x="0" y="0"/>
                </a:moveTo>
                <a:lnTo>
                  <a:pt x="405289" y="0"/>
                </a:lnTo>
                <a:lnTo>
                  <a:pt x="405289" y="967465"/>
                </a:lnTo>
                <a:lnTo>
                  <a:pt x="405289" y="967465"/>
                </a:lnTo>
                <a:lnTo>
                  <a:pt x="405289" y="967466"/>
                </a:lnTo>
                <a:lnTo>
                  <a:pt x="405290" y="967466"/>
                </a:lnTo>
                <a:lnTo>
                  <a:pt x="405290" y="1372755"/>
                </a:lnTo>
                <a:lnTo>
                  <a:pt x="405289" y="1372755"/>
                </a:lnTo>
                <a:lnTo>
                  <a:pt x="405289" y="1934931"/>
                </a:lnTo>
                <a:lnTo>
                  <a:pt x="1440738" y="1934931"/>
                </a:lnTo>
                <a:lnTo>
                  <a:pt x="1657764" y="2138883"/>
                </a:lnTo>
                <a:lnTo>
                  <a:pt x="1440738" y="2340220"/>
                </a:lnTo>
                <a:lnTo>
                  <a:pt x="0" y="2340220"/>
                </a:lnTo>
                <a:lnTo>
                  <a:pt x="0" y="1934931"/>
                </a:lnTo>
                <a:lnTo>
                  <a:pt x="0" y="1372755"/>
                </a:lnTo>
                <a:lnTo>
                  <a:pt x="0" y="967466"/>
                </a:lnTo>
                <a:lnTo>
                  <a:pt x="0" y="9674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4" name="Freeform: Shape 713">
            <a:extLst>
              <a:ext uri="{FF2B5EF4-FFF2-40B4-BE49-F238E27FC236}">
                <a16:creationId xmlns:a16="http://schemas.microsoft.com/office/drawing/2014/main" id="{70C13D36-5474-4562-A0D0-0F70551634BF}"/>
              </a:ext>
            </a:extLst>
          </p:cNvPr>
          <p:cNvSpPr>
            <a:spLocks/>
          </p:cNvSpPr>
          <p:nvPr/>
        </p:nvSpPr>
        <p:spPr bwMode="auto">
          <a:xfrm>
            <a:off x="7076722" y="2781215"/>
            <a:ext cx="978578" cy="1755164"/>
          </a:xfrm>
          <a:custGeom>
            <a:avLst/>
            <a:gdLst>
              <a:gd name="connsiteX0" fmla="*/ 0 w 1304771"/>
              <a:gd name="connsiteY0" fmla="*/ 0 h 2340219"/>
              <a:gd name="connsiteX1" fmla="*/ 1304771 w 1304771"/>
              <a:gd name="connsiteY1" fmla="*/ 0 h 2340219"/>
              <a:gd name="connsiteX2" fmla="*/ 1304771 w 1304771"/>
              <a:gd name="connsiteY2" fmla="*/ 405290 h 2340219"/>
              <a:gd name="connsiteX3" fmla="*/ 1304771 w 1304771"/>
              <a:gd name="connsiteY3" fmla="*/ 1372755 h 2340219"/>
              <a:gd name="connsiteX4" fmla="*/ 1304770 w 1304771"/>
              <a:gd name="connsiteY4" fmla="*/ 1372755 h 2340219"/>
              <a:gd name="connsiteX5" fmla="*/ 1304770 w 1304771"/>
              <a:gd name="connsiteY5" fmla="*/ 2125808 h 2340219"/>
              <a:gd name="connsiteX6" fmla="*/ 1103433 w 1304771"/>
              <a:gd name="connsiteY6" fmla="*/ 2340219 h 2340219"/>
              <a:gd name="connsiteX7" fmla="*/ 899481 w 1304771"/>
              <a:gd name="connsiteY7" fmla="*/ 2125808 h 2340219"/>
              <a:gd name="connsiteX8" fmla="*/ 899481 w 1304771"/>
              <a:gd name="connsiteY8" fmla="*/ 1372755 h 2340219"/>
              <a:gd name="connsiteX9" fmla="*/ 899481 w 1304771"/>
              <a:gd name="connsiteY9" fmla="*/ 1090358 h 2340219"/>
              <a:gd name="connsiteX10" fmla="*/ 899478 w 1304771"/>
              <a:gd name="connsiteY10" fmla="*/ 1090358 h 2340219"/>
              <a:gd name="connsiteX11" fmla="*/ 899478 w 1304771"/>
              <a:gd name="connsiteY11" fmla="*/ 685069 h 2340219"/>
              <a:gd name="connsiteX12" fmla="*/ 899481 w 1304771"/>
              <a:gd name="connsiteY12" fmla="*/ 685069 h 2340219"/>
              <a:gd name="connsiteX13" fmla="*/ 899481 w 1304771"/>
              <a:gd name="connsiteY13" fmla="*/ 405290 h 2340219"/>
              <a:gd name="connsiteX14" fmla="*/ 0 w 1304771"/>
              <a:gd name="connsiteY14" fmla="*/ 405290 h 2340219"/>
              <a:gd name="connsiteX15" fmla="*/ 214411 w 1304771"/>
              <a:gd name="connsiteY15" fmla="*/ 201338 h 234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4771" h="2340219">
                <a:moveTo>
                  <a:pt x="0" y="0"/>
                </a:moveTo>
                <a:lnTo>
                  <a:pt x="1304771" y="0"/>
                </a:lnTo>
                <a:lnTo>
                  <a:pt x="1304771" y="405290"/>
                </a:lnTo>
                <a:lnTo>
                  <a:pt x="1304771" y="1372755"/>
                </a:lnTo>
                <a:lnTo>
                  <a:pt x="1304770" y="1372755"/>
                </a:lnTo>
                <a:lnTo>
                  <a:pt x="1304770" y="2125808"/>
                </a:lnTo>
                <a:lnTo>
                  <a:pt x="1103433" y="2340219"/>
                </a:lnTo>
                <a:lnTo>
                  <a:pt x="899481" y="2125808"/>
                </a:lnTo>
                <a:lnTo>
                  <a:pt x="899481" y="1372755"/>
                </a:lnTo>
                <a:lnTo>
                  <a:pt x="899481" y="1090358"/>
                </a:lnTo>
                <a:lnTo>
                  <a:pt x="899478" y="1090358"/>
                </a:lnTo>
                <a:lnTo>
                  <a:pt x="899478" y="685069"/>
                </a:lnTo>
                <a:lnTo>
                  <a:pt x="899481" y="685069"/>
                </a:lnTo>
                <a:lnTo>
                  <a:pt x="899481" y="405290"/>
                </a:lnTo>
                <a:lnTo>
                  <a:pt x="0" y="405290"/>
                </a:lnTo>
                <a:lnTo>
                  <a:pt x="214411" y="2013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pic>
        <p:nvPicPr>
          <p:cNvPr id="715" name="Graphic 714" descr="Users">
            <a:extLst>
              <a:ext uri="{FF2B5EF4-FFF2-40B4-BE49-F238E27FC236}">
                <a16:creationId xmlns:a16="http://schemas.microsoft.com/office/drawing/2014/main" id="{EA9EC997-9655-48CD-881E-24FA579D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2832" y="3248949"/>
            <a:ext cx="685800" cy="685800"/>
          </a:xfrm>
          <a:prstGeom prst="rect">
            <a:avLst/>
          </a:prstGeom>
        </p:spPr>
      </p:pic>
      <p:pic>
        <p:nvPicPr>
          <p:cNvPr id="716" name="Graphic 715" descr="Puzzle">
            <a:extLst>
              <a:ext uri="{FF2B5EF4-FFF2-40B4-BE49-F238E27FC236}">
                <a16:creationId xmlns:a16="http://schemas.microsoft.com/office/drawing/2014/main" id="{51F2D260-000C-429E-AF29-606115F8E7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6687" y="3248949"/>
            <a:ext cx="685800" cy="685800"/>
          </a:xfrm>
          <a:prstGeom prst="rect">
            <a:avLst/>
          </a:prstGeom>
        </p:spPr>
      </p:pic>
      <p:pic>
        <p:nvPicPr>
          <p:cNvPr id="717" name="Graphic 716" descr="Lightbulb">
            <a:extLst>
              <a:ext uri="{FF2B5EF4-FFF2-40B4-BE49-F238E27FC236}">
                <a16:creationId xmlns:a16="http://schemas.microsoft.com/office/drawing/2014/main" id="{B3042910-B2DD-49CF-94BB-C266FE3360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70542" y="3248949"/>
            <a:ext cx="685800" cy="685800"/>
          </a:xfrm>
          <a:prstGeom prst="rect">
            <a:avLst/>
          </a:prstGeom>
        </p:spPr>
      </p:pic>
      <p:pic>
        <p:nvPicPr>
          <p:cNvPr id="718" name="Graphic 717" descr="Rocket">
            <a:extLst>
              <a:ext uri="{FF2B5EF4-FFF2-40B4-BE49-F238E27FC236}">
                <a16:creationId xmlns:a16="http://schemas.microsoft.com/office/drawing/2014/main" id="{589693E2-B4B7-46F6-8920-B6058DB353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14397" y="3248949"/>
            <a:ext cx="685800" cy="685800"/>
          </a:xfrm>
          <a:prstGeom prst="rect">
            <a:avLst/>
          </a:prstGeom>
        </p:spPr>
      </p:pic>
      <p:grpSp>
        <p:nvGrpSpPr>
          <p:cNvPr id="719" name="Group 718">
            <a:extLst>
              <a:ext uri="{FF2B5EF4-FFF2-40B4-BE49-F238E27FC236}">
                <a16:creationId xmlns:a16="http://schemas.microsoft.com/office/drawing/2014/main" id="{46CF86E8-7C25-49BF-A87E-17E6E3FA222E}"/>
              </a:ext>
            </a:extLst>
          </p:cNvPr>
          <p:cNvGrpSpPr/>
          <p:nvPr/>
        </p:nvGrpSpPr>
        <p:grpSpPr>
          <a:xfrm>
            <a:off x="2855165" y="4513295"/>
            <a:ext cx="1318975" cy="1383113"/>
            <a:chOff x="332936" y="2596988"/>
            <a:chExt cx="2937088" cy="1844150"/>
          </a:xfrm>
        </p:grpSpPr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BFFE77FD-09A4-49FA-B118-C0D074E6E811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C8EE4B18-ADA3-4C65-9F43-51FAF90D11B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BA6F09CE-BC33-4813-B991-58F452DC327C}"/>
              </a:ext>
            </a:extLst>
          </p:cNvPr>
          <p:cNvGrpSpPr/>
          <p:nvPr/>
        </p:nvGrpSpPr>
        <p:grpSpPr>
          <a:xfrm>
            <a:off x="6388095" y="4513295"/>
            <a:ext cx="1318975" cy="1383113"/>
            <a:chOff x="332936" y="2596988"/>
            <a:chExt cx="2937088" cy="1844150"/>
          </a:xfrm>
        </p:grpSpPr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35FC8652-E7B4-4689-9F9C-55117F0756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4473F6F3-39B3-434A-859D-8D163C98E9E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4CE97A88-C01C-4429-A473-91A16CE19297}"/>
              </a:ext>
            </a:extLst>
          </p:cNvPr>
          <p:cNvGrpSpPr/>
          <p:nvPr/>
        </p:nvGrpSpPr>
        <p:grpSpPr>
          <a:xfrm>
            <a:off x="1088700" y="1629895"/>
            <a:ext cx="1318975" cy="1383113"/>
            <a:chOff x="332936" y="2596988"/>
            <a:chExt cx="2937088" cy="1844150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B7006401-417E-4801-953A-BDD6938A49D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FB402377-FFBB-4E8D-A338-4A77C67D66A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06818F9A-499C-476D-84F8-3817812339B4}"/>
              </a:ext>
            </a:extLst>
          </p:cNvPr>
          <p:cNvGrpSpPr/>
          <p:nvPr/>
        </p:nvGrpSpPr>
        <p:grpSpPr>
          <a:xfrm>
            <a:off x="4621630" y="1629895"/>
            <a:ext cx="1318975" cy="1383113"/>
            <a:chOff x="332936" y="2596988"/>
            <a:chExt cx="2937088" cy="1844150"/>
          </a:xfrm>
        </p:grpSpPr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C8C8523C-1B6E-4364-B049-6C55230AB5EE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CB9DF2C6-2F8B-42FE-B707-B381A0749ED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49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10124</TotalTime>
  <Words>302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Diagram for PowerPoint</vt:lpstr>
      <vt:lpstr>Alternating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2018-07-04T16:04:22Z</dcterms:modified>
  <cp:category>Charts &amp; Diagrams</cp:category>
</cp:coreProperties>
</file>