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13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22">
            <a:extLst>
              <a:ext uri="{FF2B5EF4-FFF2-40B4-BE49-F238E27FC236}">
                <a16:creationId xmlns:a16="http://schemas.microsoft.com/office/drawing/2014/main" id="{1032B708-FBD2-4C60-A603-58DF4BB8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31" y="2540267"/>
            <a:ext cx="1954312" cy="1953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3</a:t>
            </a:r>
          </a:p>
        </p:txBody>
      </p:sp>
      <p:sp>
        <p:nvSpPr>
          <p:cNvPr id="29" name="Rectangle 614">
            <a:extLst>
              <a:ext uri="{FF2B5EF4-FFF2-40B4-BE49-F238E27FC236}">
                <a16:creationId xmlns:a16="http://schemas.microsoft.com/office/drawing/2014/main" id="{0DC49DC7-AF8C-4384-961B-0BFBE8C9C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205" y="2540267"/>
            <a:ext cx="1954312" cy="1953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2</a:t>
            </a:r>
          </a:p>
        </p:txBody>
      </p:sp>
      <p:sp>
        <p:nvSpPr>
          <p:cNvPr id="30" name="Rectangle 604">
            <a:extLst>
              <a:ext uri="{FF2B5EF4-FFF2-40B4-BE49-F238E27FC236}">
                <a16:creationId xmlns:a16="http://schemas.microsoft.com/office/drawing/2014/main" id="{B1D90B37-938B-4373-9052-8CE96EF14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523" y="2540265"/>
            <a:ext cx="1966445" cy="19531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1</a:t>
            </a:r>
          </a:p>
        </p:txBody>
      </p:sp>
      <p:sp>
        <p:nvSpPr>
          <p:cNvPr id="31" name="Rectangle 633">
            <a:extLst>
              <a:ext uri="{FF2B5EF4-FFF2-40B4-BE49-F238E27FC236}">
                <a16:creationId xmlns:a16="http://schemas.microsoft.com/office/drawing/2014/main" id="{7311C3DC-3A7D-4C57-A0B7-33F7DDC8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560" y="2540268"/>
            <a:ext cx="1937547" cy="19557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Alternating Process Diagram for PowerPoint</a:t>
            </a:r>
          </a:p>
        </p:txBody>
      </p:sp>
      <p:sp>
        <p:nvSpPr>
          <p:cNvPr id="507" name="Freeform 8">
            <a:extLst>
              <a:ext uri="{FF2B5EF4-FFF2-40B4-BE49-F238E27FC236}">
                <a16:creationId xmlns:a16="http://schemas.microsoft.com/office/drawing/2014/main" id="{BEF6064B-F21A-4795-A31C-32A5669F8A08}"/>
              </a:ext>
            </a:extLst>
          </p:cNvPr>
          <p:cNvSpPr>
            <a:spLocks/>
          </p:cNvSpPr>
          <p:nvPr/>
        </p:nvSpPr>
        <p:spPr bwMode="auto">
          <a:xfrm>
            <a:off x="7027424" y="2134979"/>
            <a:ext cx="2622615" cy="2745509"/>
          </a:xfrm>
          <a:custGeom>
            <a:avLst/>
            <a:gdLst>
              <a:gd name="T0" fmla="*/ 921 w 1003"/>
              <a:gd name="T1" fmla="*/ 0 h 1050"/>
              <a:gd name="T2" fmla="*/ 370 w 1003"/>
              <a:gd name="T3" fmla="*/ 0 h 1050"/>
              <a:gd name="T4" fmla="*/ 370 w 1003"/>
              <a:gd name="T5" fmla="*/ 155 h 1050"/>
              <a:gd name="T6" fmla="*/ 370 w 1003"/>
              <a:gd name="T7" fmla="*/ 895 h 1050"/>
              <a:gd name="T8" fmla="*/ 0 w 1003"/>
              <a:gd name="T9" fmla="*/ 895 h 1050"/>
              <a:gd name="T10" fmla="*/ 82 w 1003"/>
              <a:gd name="T11" fmla="*/ 973 h 1050"/>
              <a:gd name="T12" fmla="*/ 0 w 1003"/>
              <a:gd name="T13" fmla="*/ 1050 h 1050"/>
              <a:gd name="T14" fmla="*/ 525 w 1003"/>
              <a:gd name="T15" fmla="*/ 1050 h 1050"/>
              <a:gd name="T16" fmla="*/ 525 w 1003"/>
              <a:gd name="T17" fmla="*/ 895 h 1050"/>
              <a:gd name="T18" fmla="*/ 525 w 1003"/>
              <a:gd name="T19" fmla="*/ 155 h 1050"/>
              <a:gd name="T20" fmla="*/ 921 w 1003"/>
              <a:gd name="T21" fmla="*/ 155 h 1050"/>
              <a:gd name="T22" fmla="*/ 1003 w 1003"/>
              <a:gd name="T23" fmla="*/ 77 h 1050"/>
              <a:gd name="T24" fmla="*/ 921 w 1003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3" h="1050">
                <a:moveTo>
                  <a:pt x="921" y="0"/>
                </a:moveTo>
                <a:lnTo>
                  <a:pt x="370" y="0"/>
                </a:lnTo>
                <a:lnTo>
                  <a:pt x="370" y="155"/>
                </a:lnTo>
                <a:lnTo>
                  <a:pt x="370" y="895"/>
                </a:lnTo>
                <a:lnTo>
                  <a:pt x="0" y="895"/>
                </a:lnTo>
                <a:lnTo>
                  <a:pt x="82" y="973"/>
                </a:lnTo>
                <a:lnTo>
                  <a:pt x="0" y="1050"/>
                </a:lnTo>
                <a:lnTo>
                  <a:pt x="525" y="1050"/>
                </a:lnTo>
                <a:lnTo>
                  <a:pt x="525" y="895"/>
                </a:lnTo>
                <a:lnTo>
                  <a:pt x="525" y="155"/>
                </a:lnTo>
                <a:lnTo>
                  <a:pt x="921" y="155"/>
                </a:lnTo>
                <a:lnTo>
                  <a:pt x="1003" y="77"/>
                </a:lnTo>
                <a:lnTo>
                  <a:pt x="92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0" name="Freeform 11">
            <a:extLst>
              <a:ext uri="{FF2B5EF4-FFF2-40B4-BE49-F238E27FC236}">
                <a16:creationId xmlns:a16="http://schemas.microsoft.com/office/drawing/2014/main" id="{4D64EDF4-F7AE-480A-9FA9-5BA2A34D9B26}"/>
              </a:ext>
            </a:extLst>
          </p:cNvPr>
          <p:cNvSpPr>
            <a:spLocks/>
          </p:cNvSpPr>
          <p:nvPr/>
        </p:nvSpPr>
        <p:spPr bwMode="auto">
          <a:xfrm>
            <a:off x="4684589" y="2134979"/>
            <a:ext cx="2625229" cy="2745509"/>
          </a:xfrm>
          <a:custGeom>
            <a:avLst/>
            <a:gdLst>
              <a:gd name="T0" fmla="*/ 922 w 1004"/>
              <a:gd name="T1" fmla="*/ 895 h 1050"/>
              <a:gd name="T2" fmla="*/ 525 w 1004"/>
              <a:gd name="T3" fmla="*/ 895 h 1050"/>
              <a:gd name="T4" fmla="*/ 525 w 1004"/>
              <a:gd name="T5" fmla="*/ 155 h 1050"/>
              <a:gd name="T6" fmla="*/ 525 w 1004"/>
              <a:gd name="T7" fmla="*/ 0 h 1050"/>
              <a:gd name="T8" fmla="*/ 0 w 1004"/>
              <a:gd name="T9" fmla="*/ 0 h 1050"/>
              <a:gd name="T10" fmla="*/ 83 w 1004"/>
              <a:gd name="T11" fmla="*/ 77 h 1050"/>
              <a:gd name="T12" fmla="*/ 0 w 1004"/>
              <a:gd name="T13" fmla="*/ 155 h 1050"/>
              <a:gd name="T14" fmla="*/ 370 w 1004"/>
              <a:gd name="T15" fmla="*/ 155 h 1050"/>
              <a:gd name="T16" fmla="*/ 370 w 1004"/>
              <a:gd name="T17" fmla="*/ 895 h 1050"/>
              <a:gd name="T18" fmla="*/ 370 w 1004"/>
              <a:gd name="T19" fmla="*/ 1050 h 1050"/>
              <a:gd name="T20" fmla="*/ 922 w 1004"/>
              <a:gd name="T21" fmla="*/ 1050 h 1050"/>
              <a:gd name="T22" fmla="*/ 1004 w 1004"/>
              <a:gd name="T23" fmla="*/ 973 h 1050"/>
              <a:gd name="T24" fmla="*/ 922 w 1004"/>
              <a:gd name="T25" fmla="*/ 89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4" h="1050">
                <a:moveTo>
                  <a:pt x="922" y="895"/>
                </a:moveTo>
                <a:lnTo>
                  <a:pt x="525" y="895"/>
                </a:lnTo>
                <a:lnTo>
                  <a:pt x="525" y="155"/>
                </a:lnTo>
                <a:lnTo>
                  <a:pt x="525" y="0"/>
                </a:lnTo>
                <a:lnTo>
                  <a:pt x="0" y="0"/>
                </a:lnTo>
                <a:lnTo>
                  <a:pt x="83" y="77"/>
                </a:lnTo>
                <a:lnTo>
                  <a:pt x="0" y="155"/>
                </a:lnTo>
                <a:lnTo>
                  <a:pt x="370" y="155"/>
                </a:lnTo>
                <a:lnTo>
                  <a:pt x="370" y="895"/>
                </a:lnTo>
                <a:lnTo>
                  <a:pt x="370" y="1050"/>
                </a:lnTo>
                <a:lnTo>
                  <a:pt x="922" y="1050"/>
                </a:lnTo>
                <a:lnTo>
                  <a:pt x="1004" y="973"/>
                </a:lnTo>
                <a:lnTo>
                  <a:pt x="922" y="8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" name="Freeform 14">
            <a:extLst>
              <a:ext uri="{FF2B5EF4-FFF2-40B4-BE49-F238E27FC236}">
                <a16:creationId xmlns:a16="http://schemas.microsoft.com/office/drawing/2014/main" id="{4A18ACD5-A2A6-4846-A36C-F114712BFE37}"/>
              </a:ext>
            </a:extLst>
          </p:cNvPr>
          <p:cNvSpPr>
            <a:spLocks/>
          </p:cNvSpPr>
          <p:nvPr/>
        </p:nvSpPr>
        <p:spPr bwMode="auto">
          <a:xfrm>
            <a:off x="2409739" y="2134979"/>
            <a:ext cx="2557245" cy="2745509"/>
          </a:xfrm>
          <a:custGeom>
            <a:avLst/>
            <a:gdLst>
              <a:gd name="T0" fmla="*/ 896 w 978"/>
              <a:gd name="T1" fmla="*/ 0 h 1050"/>
              <a:gd name="T2" fmla="*/ 345 w 978"/>
              <a:gd name="T3" fmla="*/ 0 h 1050"/>
              <a:gd name="T4" fmla="*/ 345 w 978"/>
              <a:gd name="T5" fmla="*/ 155 h 1050"/>
              <a:gd name="T6" fmla="*/ 345 w 978"/>
              <a:gd name="T7" fmla="*/ 895 h 1050"/>
              <a:gd name="T8" fmla="*/ 0 w 978"/>
              <a:gd name="T9" fmla="*/ 895 h 1050"/>
              <a:gd name="T10" fmla="*/ 83 w 978"/>
              <a:gd name="T11" fmla="*/ 973 h 1050"/>
              <a:gd name="T12" fmla="*/ 0 w 978"/>
              <a:gd name="T13" fmla="*/ 1050 h 1050"/>
              <a:gd name="T14" fmla="*/ 500 w 978"/>
              <a:gd name="T15" fmla="*/ 1050 h 1050"/>
              <a:gd name="T16" fmla="*/ 500 w 978"/>
              <a:gd name="T17" fmla="*/ 895 h 1050"/>
              <a:gd name="T18" fmla="*/ 500 w 978"/>
              <a:gd name="T19" fmla="*/ 155 h 1050"/>
              <a:gd name="T20" fmla="*/ 896 w 978"/>
              <a:gd name="T21" fmla="*/ 155 h 1050"/>
              <a:gd name="T22" fmla="*/ 978 w 978"/>
              <a:gd name="T23" fmla="*/ 77 h 1050"/>
              <a:gd name="T24" fmla="*/ 896 w 978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8" h="1050">
                <a:moveTo>
                  <a:pt x="896" y="0"/>
                </a:moveTo>
                <a:lnTo>
                  <a:pt x="345" y="0"/>
                </a:lnTo>
                <a:lnTo>
                  <a:pt x="345" y="155"/>
                </a:lnTo>
                <a:lnTo>
                  <a:pt x="345" y="895"/>
                </a:lnTo>
                <a:lnTo>
                  <a:pt x="0" y="895"/>
                </a:lnTo>
                <a:lnTo>
                  <a:pt x="83" y="973"/>
                </a:lnTo>
                <a:lnTo>
                  <a:pt x="0" y="1050"/>
                </a:lnTo>
                <a:lnTo>
                  <a:pt x="500" y="1050"/>
                </a:lnTo>
                <a:lnTo>
                  <a:pt x="500" y="895"/>
                </a:lnTo>
                <a:lnTo>
                  <a:pt x="500" y="155"/>
                </a:lnTo>
                <a:lnTo>
                  <a:pt x="896" y="155"/>
                </a:lnTo>
                <a:lnTo>
                  <a:pt x="978" y="77"/>
                </a:lnTo>
                <a:lnTo>
                  <a:pt x="8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8" name="Freeform: Shape 707">
            <a:extLst>
              <a:ext uri="{FF2B5EF4-FFF2-40B4-BE49-F238E27FC236}">
                <a16:creationId xmlns:a16="http://schemas.microsoft.com/office/drawing/2014/main" id="{14671D1B-6C9D-4F1C-BAB1-82D16F3DFBAF}"/>
              </a:ext>
            </a:extLst>
          </p:cNvPr>
          <p:cNvSpPr>
            <a:spLocks/>
          </p:cNvSpPr>
          <p:nvPr/>
        </p:nvSpPr>
        <p:spPr bwMode="auto">
          <a:xfrm>
            <a:off x="969000" y="2540267"/>
            <a:ext cx="1657764" cy="2340220"/>
          </a:xfrm>
          <a:custGeom>
            <a:avLst/>
            <a:gdLst>
              <a:gd name="connsiteX0" fmla="*/ 0 w 1657764"/>
              <a:gd name="connsiteY0" fmla="*/ 0 h 2340220"/>
              <a:gd name="connsiteX1" fmla="*/ 405289 w 1657764"/>
              <a:gd name="connsiteY1" fmla="*/ 0 h 2340220"/>
              <a:gd name="connsiteX2" fmla="*/ 405289 w 1657764"/>
              <a:gd name="connsiteY2" fmla="*/ 967465 h 2340220"/>
              <a:gd name="connsiteX3" fmla="*/ 405289 w 1657764"/>
              <a:gd name="connsiteY3" fmla="*/ 967465 h 2340220"/>
              <a:gd name="connsiteX4" fmla="*/ 405289 w 1657764"/>
              <a:gd name="connsiteY4" fmla="*/ 967466 h 2340220"/>
              <a:gd name="connsiteX5" fmla="*/ 405290 w 1657764"/>
              <a:gd name="connsiteY5" fmla="*/ 967466 h 2340220"/>
              <a:gd name="connsiteX6" fmla="*/ 405290 w 1657764"/>
              <a:gd name="connsiteY6" fmla="*/ 1372755 h 2340220"/>
              <a:gd name="connsiteX7" fmla="*/ 405289 w 1657764"/>
              <a:gd name="connsiteY7" fmla="*/ 1372755 h 2340220"/>
              <a:gd name="connsiteX8" fmla="*/ 405289 w 1657764"/>
              <a:gd name="connsiteY8" fmla="*/ 1934931 h 2340220"/>
              <a:gd name="connsiteX9" fmla="*/ 1440738 w 1657764"/>
              <a:gd name="connsiteY9" fmla="*/ 1934931 h 2340220"/>
              <a:gd name="connsiteX10" fmla="*/ 1657764 w 1657764"/>
              <a:gd name="connsiteY10" fmla="*/ 2138883 h 2340220"/>
              <a:gd name="connsiteX11" fmla="*/ 1440738 w 1657764"/>
              <a:gd name="connsiteY11" fmla="*/ 2340220 h 2340220"/>
              <a:gd name="connsiteX12" fmla="*/ 0 w 1657764"/>
              <a:gd name="connsiteY12" fmla="*/ 2340220 h 2340220"/>
              <a:gd name="connsiteX13" fmla="*/ 0 w 1657764"/>
              <a:gd name="connsiteY13" fmla="*/ 1934931 h 2340220"/>
              <a:gd name="connsiteX14" fmla="*/ 0 w 1657764"/>
              <a:gd name="connsiteY14" fmla="*/ 1372755 h 2340220"/>
              <a:gd name="connsiteX15" fmla="*/ 0 w 1657764"/>
              <a:gd name="connsiteY15" fmla="*/ 967466 h 2340220"/>
              <a:gd name="connsiteX16" fmla="*/ 0 w 1657764"/>
              <a:gd name="connsiteY16" fmla="*/ 967465 h 23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7764" h="2340220">
                <a:moveTo>
                  <a:pt x="0" y="0"/>
                </a:moveTo>
                <a:lnTo>
                  <a:pt x="405289" y="0"/>
                </a:lnTo>
                <a:lnTo>
                  <a:pt x="405289" y="967465"/>
                </a:lnTo>
                <a:lnTo>
                  <a:pt x="405289" y="967465"/>
                </a:lnTo>
                <a:lnTo>
                  <a:pt x="405289" y="967466"/>
                </a:lnTo>
                <a:lnTo>
                  <a:pt x="405290" y="967466"/>
                </a:lnTo>
                <a:lnTo>
                  <a:pt x="405290" y="1372755"/>
                </a:lnTo>
                <a:lnTo>
                  <a:pt x="405289" y="1372755"/>
                </a:lnTo>
                <a:lnTo>
                  <a:pt x="405289" y="1934931"/>
                </a:lnTo>
                <a:lnTo>
                  <a:pt x="1440738" y="1934931"/>
                </a:lnTo>
                <a:lnTo>
                  <a:pt x="1657764" y="2138883"/>
                </a:lnTo>
                <a:lnTo>
                  <a:pt x="1440738" y="2340220"/>
                </a:lnTo>
                <a:lnTo>
                  <a:pt x="0" y="2340220"/>
                </a:lnTo>
                <a:lnTo>
                  <a:pt x="0" y="1934931"/>
                </a:lnTo>
                <a:lnTo>
                  <a:pt x="0" y="1372755"/>
                </a:lnTo>
                <a:lnTo>
                  <a:pt x="0" y="967466"/>
                </a:lnTo>
                <a:lnTo>
                  <a:pt x="0" y="96746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4" name="Freeform: Shape 713">
            <a:extLst>
              <a:ext uri="{FF2B5EF4-FFF2-40B4-BE49-F238E27FC236}">
                <a16:creationId xmlns:a16="http://schemas.microsoft.com/office/drawing/2014/main" id="{70C13D36-5474-4562-A0D0-0F70551634BF}"/>
              </a:ext>
            </a:extLst>
          </p:cNvPr>
          <p:cNvSpPr>
            <a:spLocks/>
          </p:cNvSpPr>
          <p:nvPr/>
        </p:nvSpPr>
        <p:spPr bwMode="auto">
          <a:xfrm>
            <a:off x="9435628" y="2134979"/>
            <a:ext cx="1304771" cy="2340219"/>
          </a:xfrm>
          <a:custGeom>
            <a:avLst/>
            <a:gdLst>
              <a:gd name="connsiteX0" fmla="*/ 0 w 1304771"/>
              <a:gd name="connsiteY0" fmla="*/ 0 h 2340219"/>
              <a:gd name="connsiteX1" fmla="*/ 1304771 w 1304771"/>
              <a:gd name="connsiteY1" fmla="*/ 0 h 2340219"/>
              <a:gd name="connsiteX2" fmla="*/ 1304771 w 1304771"/>
              <a:gd name="connsiteY2" fmla="*/ 405290 h 2340219"/>
              <a:gd name="connsiteX3" fmla="*/ 1304771 w 1304771"/>
              <a:gd name="connsiteY3" fmla="*/ 1372755 h 2340219"/>
              <a:gd name="connsiteX4" fmla="*/ 1304770 w 1304771"/>
              <a:gd name="connsiteY4" fmla="*/ 1372755 h 2340219"/>
              <a:gd name="connsiteX5" fmla="*/ 1304770 w 1304771"/>
              <a:gd name="connsiteY5" fmla="*/ 2125808 h 2340219"/>
              <a:gd name="connsiteX6" fmla="*/ 1103433 w 1304771"/>
              <a:gd name="connsiteY6" fmla="*/ 2340219 h 2340219"/>
              <a:gd name="connsiteX7" fmla="*/ 899481 w 1304771"/>
              <a:gd name="connsiteY7" fmla="*/ 2125808 h 2340219"/>
              <a:gd name="connsiteX8" fmla="*/ 899481 w 1304771"/>
              <a:gd name="connsiteY8" fmla="*/ 1372755 h 2340219"/>
              <a:gd name="connsiteX9" fmla="*/ 899481 w 1304771"/>
              <a:gd name="connsiteY9" fmla="*/ 1090358 h 2340219"/>
              <a:gd name="connsiteX10" fmla="*/ 899478 w 1304771"/>
              <a:gd name="connsiteY10" fmla="*/ 1090358 h 2340219"/>
              <a:gd name="connsiteX11" fmla="*/ 899478 w 1304771"/>
              <a:gd name="connsiteY11" fmla="*/ 685069 h 2340219"/>
              <a:gd name="connsiteX12" fmla="*/ 899481 w 1304771"/>
              <a:gd name="connsiteY12" fmla="*/ 685069 h 2340219"/>
              <a:gd name="connsiteX13" fmla="*/ 899481 w 1304771"/>
              <a:gd name="connsiteY13" fmla="*/ 405290 h 2340219"/>
              <a:gd name="connsiteX14" fmla="*/ 0 w 1304771"/>
              <a:gd name="connsiteY14" fmla="*/ 405290 h 2340219"/>
              <a:gd name="connsiteX15" fmla="*/ 214411 w 1304771"/>
              <a:gd name="connsiteY15" fmla="*/ 201338 h 234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4771" h="2340219">
                <a:moveTo>
                  <a:pt x="0" y="0"/>
                </a:moveTo>
                <a:lnTo>
                  <a:pt x="1304771" y="0"/>
                </a:lnTo>
                <a:lnTo>
                  <a:pt x="1304771" y="405290"/>
                </a:lnTo>
                <a:lnTo>
                  <a:pt x="1304771" y="1372755"/>
                </a:lnTo>
                <a:lnTo>
                  <a:pt x="1304770" y="1372755"/>
                </a:lnTo>
                <a:lnTo>
                  <a:pt x="1304770" y="2125808"/>
                </a:lnTo>
                <a:lnTo>
                  <a:pt x="1103433" y="2340219"/>
                </a:lnTo>
                <a:lnTo>
                  <a:pt x="899481" y="2125808"/>
                </a:lnTo>
                <a:lnTo>
                  <a:pt x="899481" y="1372755"/>
                </a:lnTo>
                <a:lnTo>
                  <a:pt x="899481" y="1090358"/>
                </a:lnTo>
                <a:lnTo>
                  <a:pt x="899478" y="1090358"/>
                </a:lnTo>
                <a:lnTo>
                  <a:pt x="899478" y="685069"/>
                </a:lnTo>
                <a:lnTo>
                  <a:pt x="899481" y="685069"/>
                </a:lnTo>
                <a:lnTo>
                  <a:pt x="899481" y="405290"/>
                </a:lnTo>
                <a:lnTo>
                  <a:pt x="0" y="405290"/>
                </a:lnTo>
                <a:lnTo>
                  <a:pt x="214411" y="2013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15" name="Graphic 714" descr="Users">
            <a:extLst>
              <a:ext uri="{FF2B5EF4-FFF2-40B4-BE49-F238E27FC236}">
                <a16:creationId xmlns:a16="http://schemas.microsoft.com/office/drawing/2014/main" id="{EA9EC997-9655-48CD-881E-24FA579D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0442" y="2758625"/>
            <a:ext cx="914400" cy="914400"/>
          </a:xfrm>
          <a:prstGeom prst="rect">
            <a:avLst/>
          </a:prstGeom>
        </p:spPr>
      </p:pic>
      <p:pic>
        <p:nvPicPr>
          <p:cNvPr id="716" name="Graphic 715" descr="Puzzle">
            <a:extLst>
              <a:ext uri="{FF2B5EF4-FFF2-40B4-BE49-F238E27FC236}">
                <a16:creationId xmlns:a16="http://schemas.microsoft.com/office/drawing/2014/main" id="{51F2D260-000C-429E-AF29-606115F8E7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8916" y="2758625"/>
            <a:ext cx="914400" cy="914400"/>
          </a:xfrm>
          <a:prstGeom prst="rect">
            <a:avLst/>
          </a:prstGeom>
        </p:spPr>
      </p:pic>
      <p:pic>
        <p:nvPicPr>
          <p:cNvPr id="717" name="Graphic 716" descr="Lightbulb">
            <a:extLst>
              <a:ext uri="{FF2B5EF4-FFF2-40B4-BE49-F238E27FC236}">
                <a16:creationId xmlns:a16="http://schemas.microsoft.com/office/drawing/2014/main" id="{B3042910-B2DD-49CF-94BB-C266FE3360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7389" y="2758625"/>
            <a:ext cx="914400" cy="914400"/>
          </a:xfrm>
          <a:prstGeom prst="rect">
            <a:avLst/>
          </a:prstGeom>
        </p:spPr>
      </p:pic>
      <p:pic>
        <p:nvPicPr>
          <p:cNvPr id="718" name="Graphic 717" descr="Rocket">
            <a:extLst>
              <a:ext uri="{FF2B5EF4-FFF2-40B4-BE49-F238E27FC236}">
                <a16:creationId xmlns:a16="http://schemas.microsoft.com/office/drawing/2014/main" id="{589693E2-B4B7-46F6-8920-B6058DB353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85863" y="2758625"/>
            <a:ext cx="914400" cy="914400"/>
          </a:xfrm>
          <a:prstGeom prst="rect">
            <a:avLst/>
          </a:prstGeom>
        </p:spPr>
      </p:pic>
      <p:grpSp>
        <p:nvGrpSpPr>
          <p:cNvPr id="719" name="Group 718">
            <a:extLst>
              <a:ext uri="{FF2B5EF4-FFF2-40B4-BE49-F238E27FC236}">
                <a16:creationId xmlns:a16="http://schemas.microsoft.com/office/drawing/2014/main" id="{46CF86E8-7C25-49BF-A87E-17E6E3FA222E}"/>
              </a:ext>
            </a:extLst>
          </p:cNvPr>
          <p:cNvGrpSpPr/>
          <p:nvPr/>
        </p:nvGrpSpPr>
        <p:grpSpPr>
          <a:xfrm>
            <a:off x="3788274" y="4475198"/>
            <a:ext cx="1814283" cy="1474819"/>
            <a:chOff x="332936" y="2627766"/>
            <a:chExt cx="2937088" cy="1474819"/>
          </a:xfrm>
        </p:grpSpPr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BFFE77FD-09A4-49FA-B118-C0D074E6E81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C8EE4B18-ADA3-4C65-9F43-51FAF90D11B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BA6F09CE-BC33-4813-B991-58F452DC327C}"/>
              </a:ext>
            </a:extLst>
          </p:cNvPr>
          <p:cNvGrpSpPr/>
          <p:nvPr/>
        </p:nvGrpSpPr>
        <p:grpSpPr>
          <a:xfrm>
            <a:off x="8461811" y="4475198"/>
            <a:ext cx="1814283" cy="1474819"/>
            <a:chOff x="332936" y="2627766"/>
            <a:chExt cx="2937088" cy="1474819"/>
          </a:xfrm>
        </p:grpSpPr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35FC8652-E7B4-4689-9F9C-55117F0756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4473F6F3-39B3-434A-859D-8D163C98E9E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4CE97A88-C01C-4429-A473-91A16CE19297}"/>
              </a:ext>
            </a:extLst>
          </p:cNvPr>
          <p:cNvGrpSpPr/>
          <p:nvPr/>
        </p:nvGrpSpPr>
        <p:grpSpPr>
          <a:xfrm>
            <a:off x="1435921" y="1046023"/>
            <a:ext cx="1814283" cy="1474819"/>
            <a:chOff x="332936" y="2627766"/>
            <a:chExt cx="2937088" cy="1474819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B7006401-417E-4801-953A-BDD6938A49D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FB402377-FFBB-4E8D-A338-4A77C67D66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06818F9A-499C-476D-84F8-3817812339B4}"/>
              </a:ext>
            </a:extLst>
          </p:cNvPr>
          <p:cNvGrpSpPr/>
          <p:nvPr/>
        </p:nvGrpSpPr>
        <p:grpSpPr>
          <a:xfrm>
            <a:off x="6117667" y="1046023"/>
            <a:ext cx="1814283" cy="1474819"/>
            <a:chOff x="332936" y="2627766"/>
            <a:chExt cx="2937088" cy="1474819"/>
          </a:xfrm>
        </p:grpSpPr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C8C8523C-1B6E-4364-B049-6C55230AB5E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CB9DF2C6-2F8B-42FE-B707-B381A0749ED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99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22">
            <a:extLst>
              <a:ext uri="{FF2B5EF4-FFF2-40B4-BE49-F238E27FC236}">
                <a16:creationId xmlns:a16="http://schemas.microsoft.com/office/drawing/2014/main" id="{41F2584F-56B5-4969-9AB4-143A414C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731" y="2540267"/>
            <a:ext cx="1954312" cy="1953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3</a:t>
            </a:r>
          </a:p>
        </p:txBody>
      </p:sp>
      <p:sp>
        <p:nvSpPr>
          <p:cNvPr id="16" name="Rectangle 614">
            <a:extLst>
              <a:ext uri="{FF2B5EF4-FFF2-40B4-BE49-F238E27FC236}">
                <a16:creationId xmlns:a16="http://schemas.microsoft.com/office/drawing/2014/main" id="{93B6F9C9-F299-4F45-9A6A-B13665FC6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5205" y="2540267"/>
            <a:ext cx="1954312" cy="19531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2</a:t>
            </a:r>
          </a:p>
        </p:txBody>
      </p:sp>
      <p:sp>
        <p:nvSpPr>
          <p:cNvPr id="707" name="Rectangle 604">
            <a:extLst>
              <a:ext uri="{FF2B5EF4-FFF2-40B4-BE49-F238E27FC236}">
                <a16:creationId xmlns:a16="http://schemas.microsoft.com/office/drawing/2014/main" id="{15DF2E42-2AA9-4C4C-A967-3CFD1EB29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523" y="2540265"/>
            <a:ext cx="1966445" cy="19531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1</a:t>
            </a:r>
          </a:p>
        </p:txBody>
      </p:sp>
      <p:sp>
        <p:nvSpPr>
          <p:cNvPr id="711" name="Rectangle 633">
            <a:extLst>
              <a:ext uri="{FF2B5EF4-FFF2-40B4-BE49-F238E27FC236}">
                <a16:creationId xmlns:a16="http://schemas.microsoft.com/office/drawing/2014/main" id="{44734908-27B2-4D16-9DF2-2976FDC8C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560" y="2540268"/>
            <a:ext cx="1937547" cy="19557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8288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>
                <a:solidFill>
                  <a:schemeClr val="bg1">
                    <a:lumMod val="75000"/>
                  </a:schemeClr>
                </a:solidFill>
              </a:rPr>
              <a:t>Step 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Alternating Process Diagram for PowerPoint</a:t>
            </a:r>
          </a:p>
        </p:txBody>
      </p:sp>
      <p:sp>
        <p:nvSpPr>
          <p:cNvPr id="507" name="Freeform 8">
            <a:extLst>
              <a:ext uri="{FF2B5EF4-FFF2-40B4-BE49-F238E27FC236}">
                <a16:creationId xmlns:a16="http://schemas.microsoft.com/office/drawing/2014/main" id="{BEF6064B-F21A-4795-A31C-32A5669F8A08}"/>
              </a:ext>
            </a:extLst>
          </p:cNvPr>
          <p:cNvSpPr>
            <a:spLocks/>
          </p:cNvSpPr>
          <p:nvPr/>
        </p:nvSpPr>
        <p:spPr bwMode="auto">
          <a:xfrm>
            <a:off x="7027424" y="2134979"/>
            <a:ext cx="2622615" cy="2745509"/>
          </a:xfrm>
          <a:custGeom>
            <a:avLst/>
            <a:gdLst>
              <a:gd name="T0" fmla="*/ 921 w 1003"/>
              <a:gd name="T1" fmla="*/ 0 h 1050"/>
              <a:gd name="T2" fmla="*/ 370 w 1003"/>
              <a:gd name="T3" fmla="*/ 0 h 1050"/>
              <a:gd name="T4" fmla="*/ 370 w 1003"/>
              <a:gd name="T5" fmla="*/ 155 h 1050"/>
              <a:gd name="T6" fmla="*/ 370 w 1003"/>
              <a:gd name="T7" fmla="*/ 895 h 1050"/>
              <a:gd name="T8" fmla="*/ 0 w 1003"/>
              <a:gd name="T9" fmla="*/ 895 h 1050"/>
              <a:gd name="T10" fmla="*/ 82 w 1003"/>
              <a:gd name="T11" fmla="*/ 973 h 1050"/>
              <a:gd name="T12" fmla="*/ 0 w 1003"/>
              <a:gd name="T13" fmla="*/ 1050 h 1050"/>
              <a:gd name="T14" fmla="*/ 525 w 1003"/>
              <a:gd name="T15" fmla="*/ 1050 h 1050"/>
              <a:gd name="T16" fmla="*/ 525 w 1003"/>
              <a:gd name="T17" fmla="*/ 895 h 1050"/>
              <a:gd name="T18" fmla="*/ 525 w 1003"/>
              <a:gd name="T19" fmla="*/ 155 h 1050"/>
              <a:gd name="T20" fmla="*/ 921 w 1003"/>
              <a:gd name="T21" fmla="*/ 155 h 1050"/>
              <a:gd name="T22" fmla="*/ 1003 w 1003"/>
              <a:gd name="T23" fmla="*/ 77 h 1050"/>
              <a:gd name="T24" fmla="*/ 921 w 1003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3" h="1050">
                <a:moveTo>
                  <a:pt x="921" y="0"/>
                </a:moveTo>
                <a:lnTo>
                  <a:pt x="370" y="0"/>
                </a:lnTo>
                <a:lnTo>
                  <a:pt x="370" y="155"/>
                </a:lnTo>
                <a:lnTo>
                  <a:pt x="370" y="895"/>
                </a:lnTo>
                <a:lnTo>
                  <a:pt x="0" y="895"/>
                </a:lnTo>
                <a:lnTo>
                  <a:pt x="82" y="973"/>
                </a:lnTo>
                <a:lnTo>
                  <a:pt x="0" y="1050"/>
                </a:lnTo>
                <a:lnTo>
                  <a:pt x="525" y="1050"/>
                </a:lnTo>
                <a:lnTo>
                  <a:pt x="525" y="895"/>
                </a:lnTo>
                <a:lnTo>
                  <a:pt x="525" y="155"/>
                </a:lnTo>
                <a:lnTo>
                  <a:pt x="921" y="155"/>
                </a:lnTo>
                <a:lnTo>
                  <a:pt x="1003" y="77"/>
                </a:lnTo>
                <a:lnTo>
                  <a:pt x="92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0" name="Freeform 11">
            <a:extLst>
              <a:ext uri="{FF2B5EF4-FFF2-40B4-BE49-F238E27FC236}">
                <a16:creationId xmlns:a16="http://schemas.microsoft.com/office/drawing/2014/main" id="{4D64EDF4-F7AE-480A-9FA9-5BA2A34D9B26}"/>
              </a:ext>
            </a:extLst>
          </p:cNvPr>
          <p:cNvSpPr>
            <a:spLocks/>
          </p:cNvSpPr>
          <p:nvPr/>
        </p:nvSpPr>
        <p:spPr bwMode="auto">
          <a:xfrm>
            <a:off x="4684589" y="2134979"/>
            <a:ext cx="2625229" cy="2745509"/>
          </a:xfrm>
          <a:custGeom>
            <a:avLst/>
            <a:gdLst>
              <a:gd name="T0" fmla="*/ 922 w 1004"/>
              <a:gd name="T1" fmla="*/ 895 h 1050"/>
              <a:gd name="T2" fmla="*/ 525 w 1004"/>
              <a:gd name="T3" fmla="*/ 895 h 1050"/>
              <a:gd name="T4" fmla="*/ 525 w 1004"/>
              <a:gd name="T5" fmla="*/ 155 h 1050"/>
              <a:gd name="T6" fmla="*/ 525 w 1004"/>
              <a:gd name="T7" fmla="*/ 0 h 1050"/>
              <a:gd name="T8" fmla="*/ 0 w 1004"/>
              <a:gd name="T9" fmla="*/ 0 h 1050"/>
              <a:gd name="T10" fmla="*/ 83 w 1004"/>
              <a:gd name="T11" fmla="*/ 77 h 1050"/>
              <a:gd name="T12" fmla="*/ 0 w 1004"/>
              <a:gd name="T13" fmla="*/ 155 h 1050"/>
              <a:gd name="T14" fmla="*/ 370 w 1004"/>
              <a:gd name="T15" fmla="*/ 155 h 1050"/>
              <a:gd name="T16" fmla="*/ 370 w 1004"/>
              <a:gd name="T17" fmla="*/ 895 h 1050"/>
              <a:gd name="T18" fmla="*/ 370 w 1004"/>
              <a:gd name="T19" fmla="*/ 1050 h 1050"/>
              <a:gd name="T20" fmla="*/ 922 w 1004"/>
              <a:gd name="T21" fmla="*/ 1050 h 1050"/>
              <a:gd name="T22" fmla="*/ 1004 w 1004"/>
              <a:gd name="T23" fmla="*/ 973 h 1050"/>
              <a:gd name="T24" fmla="*/ 922 w 1004"/>
              <a:gd name="T25" fmla="*/ 895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4" h="1050">
                <a:moveTo>
                  <a:pt x="922" y="895"/>
                </a:moveTo>
                <a:lnTo>
                  <a:pt x="525" y="895"/>
                </a:lnTo>
                <a:lnTo>
                  <a:pt x="525" y="155"/>
                </a:lnTo>
                <a:lnTo>
                  <a:pt x="525" y="0"/>
                </a:lnTo>
                <a:lnTo>
                  <a:pt x="0" y="0"/>
                </a:lnTo>
                <a:lnTo>
                  <a:pt x="83" y="77"/>
                </a:lnTo>
                <a:lnTo>
                  <a:pt x="0" y="155"/>
                </a:lnTo>
                <a:lnTo>
                  <a:pt x="370" y="155"/>
                </a:lnTo>
                <a:lnTo>
                  <a:pt x="370" y="895"/>
                </a:lnTo>
                <a:lnTo>
                  <a:pt x="370" y="1050"/>
                </a:lnTo>
                <a:lnTo>
                  <a:pt x="922" y="1050"/>
                </a:lnTo>
                <a:lnTo>
                  <a:pt x="1004" y="973"/>
                </a:lnTo>
                <a:lnTo>
                  <a:pt x="922" y="89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" name="Freeform 14">
            <a:extLst>
              <a:ext uri="{FF2B5EF4-FFF2-40B4-BE49-F238E27FC236}">
                <a16:creationId xmlns:a16="http://schemas.microsoft.com/office/drawing/2014/main" id="{4A18ACD5-A2A6-4846-A36C-F114712BFE37}"/>
              </a:ext>
            </a:extLst>
          </p:cNvPr>
          <p:cNvSpPr>
            <a:spLocks/>
          </p:cNvSpPr>
          <p:nvPr/>
        </p:nvSpPr>
        <p:spPr bwMode="auto">
          <a:xfrm>
            <a:off x="2409739" y="2134979"/>
            <a:ext cx="2557245" cy="2745509"/>
          </a:xfrm>
          <a:custGeom>
            <a:avLst/>
            <a:gdLst>
              <a:gd name="T0" fmla="*/ 896 w 978"/>
              <a:gd name="T1" fmla="*/ 0 h 1050"/>
              <a:gd name="T2" fmla="*/ 345 w 978"/>
              <a:gd name="T3" fmla="*/ 0 h 1050"/>
              <a:gd name="T4" fmla="*/ 345 w 978"/>
              <a:gd name="T5" fmla="*/ 155 h 1050"/>
              <a:gd name="T6" fmla="*/ 345 w 978"/>
              <a:gd name="T7" fmla="*/ 895 h 1050"/>
              <a:gd name="T8" fmla="*/ 0 w 978"/>
              <a:gd name="T9" fmla="*/ 895 h 1050"/>
              <a:gd name="T10" fmla="*/ 83 w 978"/>
              <a:gd name="T11" fmla="*/ 973 h 1050"/>
              <a:gd name="T12" fmla="*/ 0 w 978"/>
              <a:gd name="T13" fmla="*/ 1050 h 1050"/>
              <a:gd name="T14" fmla="*/ 500 w 978"/>
              <a:gd name="T15" fmla="*/ 1050 h 1050"/>
              <a:gd name="T16" fmla="*/ 500 w 978"/>
              <a:gd name="T17" fmla="*/ 895 h 1050"/>
              <a:gd name="T18" fmla="*/ 500 w 978"/>
              <a:gd name="T19" fmla="*/ 155 h 1050"/>
              <a:gd name="T20" fmla="*/ 896 w 978"/>
              <a:gd name="T21" fmla="*/ 155 h 1050"/>
              <a:gd name="T22" fmla="*/ 978 w 978"/>
              <a:gd name="T23" fmla="*/ 77 h 1050"/>
              <a:gd name="T24" fmla="*/ 896 w 978"/>
              <a:gd name="T25" fmla="*/ 0 h 1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8" h="1050">
                <a:moveTo>
                  <a:pt x="896" y="0"/>
                </a:moveTo>
                <a:lnTo>
                  <a:pt x="345" y="0"/>
                </a:lnTo>
                <a:lnTo>
                  <a:pt x="345" y="155"/>
                </a:lnTo>
                <a:lnTo>
                  <a:pt x="345" y="895"/>
                </a:lnTo>
                <a:lnTo>
                  <a:pt x="0" y="895"/>
                </a:lnTo>
                <a:lnTo>
                  <a:pt x="83" y="973"/>
                </a:lnTo>
                <a:lnTo>
                  <a:pt x="0" y="1050"/>
                </a:lnTo>
                <a:lnTo>
                  <a:pt x="500" y="1050"/>
                </a:lnTo>
                <a:lnTo>
                  <a:pt x="500" y="895"/>
                </a:lnTo>
                <a:lnTo>
                  <a:pt x="500" y="155"/>
                </a:lnTo>
                <a:lnTo>
                  <a:pt x="896" y="155"/>
                </a:lnTo>
                <a:lnTo>
                  <a:pt x="978" y="77"/>
                </a:lnTo>
                <a:lnTo>
                  <a:pt x="89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8" name="Freeform: Shape 707">
            <a:extLst>
              <a:ext uri="{FF2B5EF4-FFF2-40B4-BE49-F238E27FC236}">
                <a16:creationId xmlns:a16="http://schemas.microsoft.com/office/drawing/2014/main" id="{14671D1B-6C9D-4F1C-BAB1-82D16F3DFBAF}"/>
              </a:ext>
            </a:extLst>
          </p:cNvPr>
          <p:cNvSpPr>
            <a:spLocks/>
          </p:cNvSpPr>
          <p:nvPr/>
        </p:nvSpPr>
        <p:spPr bwMode="auto">
          <a:xfrm>
            <a:off x="969000" y="2540267"/>
            <a:ext cx="1657764" cy="2340220"/>
          </a:xfrm>
          <a:custGeom>
            <a:avLst/>
            <a:gdLst>
              <a:gd name="connsiteX0" fmla="*/ 0 w 1657764"/>
              <a:gd name="connsiteY0" fmla="*/ 0 h 2340220"/>
              <a:gd name="connsiteX1" fmla="*/ 405289 w 1657764"/>
              <a:gd name="connsiteY1" fmla="*/ 0 h 2340220"/>
              <a:gd name="connsiteX2" fmla="*/ 405289 w 1657764"/>
              <a:gd name="connsiteY2" fmla="*/ 967465 h 2340220"/>
              <a:gd name="connsiteX3" fmla="*/ 405289 w 1657764"/>
              <a:gd name="connsiteY3" fmla="*/ 967465 h 2340220"/>
              <a:gd name="connsiteX4" fmla="*/ 405289 w 1657764"/>
              <a:gd name="connsiteY4" fmla="*/ 967466 h 2340220"/>
              <a:gd name="connsiteX5" fmla="*/ 405290 w 1657764"/>
              <a:gd name="connsiteY5" fmla="*/ 967466 h 2340220"/>
              <a:gd name="connsiteX6" fmla="*/ 405290 w 1657764"/>
              <a:gd name="connsiteY6" fmla="*/ 1372755 h 2340220"/>
              <a:gd name="connsiteX7" fmla="*/ 405289 w 1657764"/>
              <a:gd name="connsiteY7" fmla="*/ 1372755 h 2340220"/>
              <a:gd name="connsiteX8" fmla="*/ 405289 w 1657764"/>
              <a:gd name="connsiteY8" fmla="*/ 1934931 h 2340220"/>
              <a:gd name="connsiteX9" fmla="*/ 1440738 w 1657764"/>
              <a:gd name="connsiteY9" fmla="*/ 1934931 h 2340220"/>
              <a:gd name="connsiteX10" fmla="*/ 1657764 w 1657764"/>
              <a:gd name="connsiteY10" fmla="*/ 2138883 h 2340220"/>
              <a:gd name="connsiteX11" fmla="*/ 1440738 w 1657764"/>
              <a:gd name="connsiteY11" fmla="*/ 2340220 h 2340220"/>
              <a:gd name="connsiteX12" fmla="*/ 0 w 1657764"/>
              <a:gd name="connsiteY12" fmla="*/ 2340220 h 2340220"/>
              <a:gd name="connsiteX13" fmla="*/ 0 w 1657764"/>
              <a:gd name="connsiteY13" fmla="*/ 1934931 h 2340220"/>
              <a:gd name="connsiteX14" fmla="*/ 0 w 1657764"/>
              <a:gd name="connsiteY14" fmla="*/ 1372755 h 2340220"/>
              <a:gd name="connsiteX15" fmla="*/ 0 w 1657764"/>
              <a:gd name="connsiteY15" fmla="*/ 967466 h 2340220"/>
              <a:gd name="connsiteX16" fmla="*/ 0 w 1657764"/>
              <a:gd name="connsiteY16" fmla="*/ 967465 h 234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57764" h="2340220">
                <a:moveTo>
                  <a:pt x="0" y="0"/>
                </a:moveTo>
                <a:lnTo>
                  <a:pt x="405289" y="0"/>
                </a:lnTo>
                <a:lnTo>
                  <a:pt x="405289" y="967465"/>
                </a:lnTo>
                <a:lnTo>
                  <a:pt x="405289" y="967465"/>
                </a:lnTo>
                <a:lnTo>
                  <a:pt x="405289" y="967466"/>
                </a:lnTo>
                <a:lnTo>
                  <a:pt x="405290" y="967466"/>
                </a:lnTo>
                <a:lnTo>
                  <a:pt x="405290" y="1372755"/>
                </a:lnTo>
                <a:lnTo>
                  <a:pt x="405289" y="1372755"/>
                </a:lnTo>
                <a:lnTo>
                  <a:pt x="405289" y="1934931"/>
                </a:lnTo>
                <a:lnTo>
                  <a:pt x="1440738" y="1934931"/>
                </a:lnTo>
                <a:lnTo>
                  <a:pt x="1657764" y="2138883"/>
                </a:lnTo>
                <a:lnTo>
                  <a:pt x="1440738" y="2340220"/>
                </a:lnTo>
                <a:lnTo>
                  <a:pt x="0" y="2340220"/>
                </a:lnTo>
                <a:lnTo>
                  <a:pt x="0" y="1934931"/>
                </a:lnTo>
                <a:lnTo>
                  <a:pt x="0" y="1372755"/>
                </a:lnTo>
                <a:lnTo>
                  <a:pt x="0" y="967466"/>
                </a:lnTo>
                <a:lnTo>
                  <a:pt x="0" y="9674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4" name="Freeform: Shape 713">
            <a:extLst>
              <a:ext uri="{FF2B5EF4-FFF2-40B4-BE49-F238E27FC236}">
                <a16:creationId xmlns:a16="http://schemas.microsoft.com/office/drawing/2014/main" id="{70C13D36-5474-4562-A0D0-0F70551634BF}"/>
              </a:ext>
            </a:extLst>
          </p:cNvPr>
          <p:cNvSpPr>
            <a:spLocks/>
          </p:cNvSpPr>
          <p:nvPr/>
        </p:nvSpPr>
        <p:spPr bwMode="auto">
          <a:xfrm>
            <a:off x="9435628" y="2134979"/>
            <a:ext cx="1304771" cy="2340219"/>
          </a:xfrm>
          <a:custGeom>
            <a:avLst/>
            <a:gdLst>
              <a:gd name="connsiteX0" fmla="*/ 0 w 1304771"/>
              <a:gd name="connsiteY0" fmla="*/ 0 h 2340219"/>
              <a:gd name="connsiteX1" fmla="*/ 1304771 w 1304771"/>
              <a:gd name="connsiteY1" fmla="*/ 0 h 2340219"/>
              <a:gd name="connsiteX2" fmla="*/ 1304771 w 1304771"/>
              <a:gd name="connsiteY2" fmla="*/ 405290 h 2340219"/>
              <a:gd name="connsiteX3" fmla="*/ 1304771 w 1304771"/>
              <a:gd name="connsiteY3" fmla="*/ 1372755 h 2340219"/>
              <a:gd name="connsiteX4" fmla="*/ 1304770 w 1304771"/>
              <a:gd name="connsiteY4" fmla="*/ 1372755 h 2340219"/>
              <a:gd name="connsiteX5" fmla="*/ 1304770 w 1304771"/>
              <a:gd name="connsiteY5" fmla="*/ 2125808 h 2340219"/>
              <a:gd name="connsiteX6" fmla="*/ 1103433 w 1304771"/>
              <a:gd name="connsiteY6" fmla="*/ 2340219 h 2340219"/>
              <a:gd name="connsiteX7" fmla="*/ 899481 w 1304771"/>
              <a:gd name="connsiteY7" fmla="*/ 2125808 h 2340219"/>
              <a:gd name="connsiteX8" fmla="*/ 899481 w 1304771"/>
              <a:gd name="connsiteY8" fmla="*/ 1372755 h 2340219"/>
              <a:gd name="connsiteX9" fmla="*/ 899481 w 1304771"/>
              <a:gd name="connsiteY9" fmla="*/ 1090358 h 2340219"/>
              <a:gd name="connsiteX10" fmla="*/ 899478 w 1304771"/>
              <a:gd name="connsiteY10" fmla="*/ 1090358 h 2340219"/>
              <a:gd name="connsiteX11" fmla="*/ 899478 w 1304771"/>
              <a:gd name="connsiteY11" fmla="*/ 685069 h 2340219"/>
              <a:gd name="connsiteX12" fmla="*/ 899481 w 1304771"/>
              <a:gd name="connsiteY12" fmla="*/ 685069 h 2340219"/>
              <a:gd name="connsiteX13" fmla="*/ 899481 w 1304771"/>
              <a:gd name="connsiteY13" fmla="*/ 405290 h 2340219"/>
              <a:gd name="connsiteX14" fmla="*/ 0 w 1304771"/>
              <a:gd name="connsiteY14" fmla="*/ 405290 h 2340219"/>
              <a:gd name="connsiteX15" fmla="*/ 214411 w 1304771"/>
              <a:gd name="connsiteY15" fmla="*/ 201338 h 234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04771" h="2340219">
                <a:moveTo>
                  <a:pt x="0" y="0"/>
                </a:moveTo>
                <a:lnTo>
                  <a:pt x="1304771" y="0"/>
                </a:lnTo>
                <a:lnTo>
                  <a:pt x="1304771" y="405290"/>
                </a:lnTo>
                <a:lnTo>
                  <a:pt x="1304771" y="1372755"/>
                </a:lnTo>
                <a:lnTo>
                  <a:pt x="1304770" y="1372755"/>
                </a:lnTo>
                <a:lnTo>
                  <a:pt x="1304770" y="2125808"/>
                </a:lnTo>
                <a:lnTo>
                  <a:pt x="1103433" y="2340219"/>
                </a:lnTo>
                <a:lnTo>
                  <a:pt x="899481" y="2125808"/>
                </a:lnTo>
                <a:lnTo>
                  <a:pt x="899481" y="1372755"/>
                </a:lnTo>
                <a:lnTo>
                  <a:pt x="899481" y="1090358"/>
                </a:lnTo>
                <a:lnTo>
                  <a:pt x="899478" y="1090358"/>
                </a:lnTo>
                <a:lnTo>
                  <a:pt x="899478" y="685069"/>
                </a:lnTo>
                <a:lnTo>
                  <a:pt x="899481" y="685069"/>
                </a:lnTo>
                <a:lnTo>
                  <a:pt x="899481" y="405290"/>
                </a:lnTo>
                <a:lnTo>
                  <a:pt x="0" y="405290"/>
                </a:lnTo>
                <a:lnTo>
                  <a:pt x="214411" y="2013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15" name="Graphic 714" descr="Users">
            <a:extLst>
              <a:ext uri="{FF2B5EF4-FFF2-40B4-BE49-F238E27FC236}">
                <a16:creationId xmlns:a16="http://schemas.microsoft.com/office/drawing/2014/main" id="{EA9EC997-9655-48CD-881E-24FA579D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10442" y="2758625"/>
            <a:ext cx="914400" cy="914400"/>
          </a:xfrm>
          <a:prstGeom prst="rect">
            <a:avLst/>
          </a:prstGeom>
        </p:spPr>
      </p:pic>
      <p:pic>
        <p:nvPicPr>
          <p:cNvPr id="716" name="Graphic 715" descr="Puzzle">
            <a:extLst>
              <a:ext uri="{FF2B5EF4-FFF2-40B4-BE49-F238E27FC236}">
                <a16:creationId xmlns:a16="http://schemas.microsoft.com/office/drawing/2014/main" id="{51F2D260-000C-429E-AF29-606115F8E7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8916" y="2758625"/>
            <a:ext cx="914400" cy="914400"/>
          </a:xfrm>
          <a:prstGeom prst="rect">
            <a:avLst/>
          </a:prstGeom>
        </p:spPr>
      </p:pic>
      <p:pic>
        <p:nvPicPr>
          <p:cNvPr id="717" name="Graphic 716" descr="Lightbulb">
            <a:extLst>
              <a:ext uri="{FF2B5EF4-FFF2-40B4-BE49-F238E27FC236}">
                <a16:creationId xmlns:a16="http://schemas.microsoft.com/office/drawing/2014/main" id="{B3042910-B2DD-49CF-94BB-C266FE3360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7389" y="2758625"/>
            <a:ext cx="914400" cy="914400"/>
          </a:xfrm>
          <a:prstGeom prst="rect">
            <a:avLst/>
          </a:prstGeom>
        </p:spPr>
      </p:pic>
      <p:pic>
        <p:nvPicPr>
          <p:cNvPr id="718" name="Graphic 717" descr="Rocket">
            <a:extLst>
              <a:ext uri="{FF2B5EF4-FFF2-40B4-BE49-F238E27FC236}">
                <a16:creationId xmlns:a16="http://schemas.microsoft.com/office/drawing/2014/main" id="{589693E2-B4B7-46F6-8920-B6058DB353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85863" y="2758625"/>
            <a:ext cx="914400" cy="914400"/>
          </a:xfrm>
          <a:prstGeom prst="rect">
            <a:avLst/>
          </a:prstGeom>
        </p:spPr>
      </p:pic>
      <p:grpSp>
        <p:nvGrpSpPr>
          <p:cNvPr id="719" name="Group 718">
            <a:extLst>
              <a:ext uri="{FF2B5EF4-FFF2-40B4-BE49-F238E27FC236}">
                <a16:creationId xmlns:a16="http://schemas.microsoft.com/office/drawing/2014/main" id="{46CF86E8-7C25-49BF-A87E-17E6E3FA222E}"/>
              </a:ext>
            </a:extLst>
          </p:cNvPr>
          <p:cNvGrpSpPr/>
          <p:nvPr/>
        </p:nvGrpSpPr>
        <p:grpSpPr>
          <a:xfrm>
            <a:off x="3788274" y="4475198"/>
            <a:ext cx="1814283" cy="1474819"/>
            <a:chOff x="332936" y="2627766"/>
            <a:chExt cx="2937088" cy="1474819"/>
          </a:xfrm>
        </p:grpSpPr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BFFE77FD-09A4-49FA-B118-C0D074E6E81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C8EE4B18-ADA3-4C65-9F43-51FAF90D11B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BA6F09CE-BC33-4813-B991-58F452DC327C}"/>
              </a:ext>
            </a:extLst>
          </p:cNvPr>
          <p:cNvGrpSpPr/>
          <p:nvPr/>
        </p:nvGrpSpPr>
        <p:grpSpPr>
          <a:xfrm>
            <a:off x="8461811" y="4475198"/>
            <a:ext cx="1814283" cy="1474819"/>
            <a:chOff x="332936" y="2627766"/>
            <a:chExt cx="2937088" cy="1474819"/>
          </a:xfrm>
        </p:grpSpPr>
        <p:sp>
          <p:nvSpPr>
            <p:cNvPr id="723" name="TextBox 722">
              <a:extLst>
                <a:ext uri="{FF2B5EF4-FFF2-40B4-BE49-F238E27FC236}">
                  <a16:creationId xmlns:a16="http://schemas.microsoft.com/office/drawing/2014/main" id="{35FC8652-E7B4-4689-9F9C-55117F0756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4" name="TextBox 723">
              <a:extLst>
                <a:ext uri="{FF2B5EF4-FFF2-40B4-BE49-F238E27FC236}">
                  <a16:creationId xmlns:a16="http://schemas.microsoft.com/office/drawing/2014/main" id="{4473F6F3-39B3-434A-859D-8D163C98E9E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5" name="Group 724">
            <a:extLst>
              <a:ext uri="{FF2B5EF4-FFF2-40B4-BE49-F238E27FC236}">
                <a16:creationId xmlns:a16="http://schemas.microsoft.com/office/drawing/2014/main" id="{4CE97A88-C01C-4429-A473-91A16CE19297}"/>
              </a:ext>
            </a:extLst>
          </p:cNvPr>
          <p:cNvGrpSpPr/>
          <p:nvPr/>
        </p:nvGrpSpPr>
        <p:grpSpPr>
          <a:xfrm>
            <a:off x="1435921" y="1046023"/>
            <a:ext cx="1814283" cy="1474819"/>
            <a:chOff x="332936" y="2627766"/>
            <a:chExt cx="2937088" cy="1474819"/>
          </a:xfrm>
        </p:grpSpPr>
        <p:sp>
          <p:nvSpPr>
            <p:cNvPr id="726" name="TextBox 725">
              <a:extLst>
                <a:ext uri="{FF2B5EF4-FFF2-40B4-BE49-F238E27FC236}">
                  <a16:creationId xmlns:a16="http://schemas.microsoft.com/office/drawing/2014/main" id="{B7006401-417E-4801-953A-BDD6938A49D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7" name="TextBox 726">
              <a:extLst>
                <a:ext uri="{FF2B5EF4-FFF2-40B4-BE49-F238E27FC236}">
                  <a16:creationId xmlns:a16="http://schemas.microsoft.com/office/drawing/2014/main" id="{FB402377-FFBB-4E8D-A338-4A77C67D66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8" name="Group 727">
            <a:extLst>
              <a:ext uri="{FF2B5EF4-FFF2-40B4-BE49-F238E27FC236}">
                <a16:creationId xmlns:a16="http://schemas.microsoft.com/office/drawing/2014/main" id="{06818F9A-499C-476D-84F8-3817812339B4}"/>
              </a:ext>
            </a:extLst>
          </p:cNvPr>
          <p:cNvGrpSpPr/>
          <p:nvPr/>
        </p:nvGrpSpPr>
        <p:grpSpPr>
          <a:xfrm>
            <a:off x="6117667" y="1046023"/>
            <a:ext cx="1814283" cy="1474819"/>
            <a:chOff x="332936" y="2627766"/>
            <a:chExt cx="2937088" cy="1474819"/>
          </a:xfrm>
        </p:grpSpPr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C8C8523C-1B6E-4364-B049-6C55230AB5E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0" name="TextBox 729">
              <a:extLst>
                <a:ext uri="{FF2B5EF4-FFF2-40B4-BE49-F238E27FC236}">
                  <a16:creationId xmlns:a16="http://schemas.microsoft.com/office/drawing/2014/main" id="{CB9DF2C6-2F8B-42FE-B707-B381A0749ED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949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9166</TotalTime>
  <Words>302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Process Diagram for PowerPoint</vt:lpstr>
      <vt:lpstr>Alternating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2018-07-04T16:02:38Z</dcterms:modified>
  <cp:category>Charts &amp; Diagrams</cp:category>
</cp:coreProperties>
</file>