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02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14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w/ 4 Steps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1F8205D-85D1-4940-B132-E254C3496A73}"/>
              </a:ext>
            </a:extLst>
          </p:cNvPr>
          <p:cNvSpPr/>
          <p:nvPr/>
        </p:nvSpPr>
        <p:spPr>
          <a:xfrm>
            <a:off x="3767956" y="2477516"/>
            <a:ext cx="1183034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11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9D1285C-D57F-8F4B-BC4A-F7899DB89B88}"/>
              </a:ext>
            </a:extLst>
          </p:cNvPr>
          <p:cNvSpPr/>
          <p:nvPr/>
        </p:nvSpPr>
        <p:spPr>
          <a:xfrm>
            <a:off x="5746997" y="2477516"/>
            <a:ext cx="1183038" cy="1969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61"/>
                  <a:pt x="21092" y="17023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2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22"/>
                  <a:pt x="18346" y="198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B08A680-4D13-354B-8BE3-BE799EFC7C99}"/>
              </a:ext>
            </a:extLst>
          </p:cNvPr>
          <p:cNvSpPr/>
          <p:nvPr/>
        </p:nvSpPr>
        <p:spPr>
          <a:xfrm>
            <a:off x="2779339" y="2644239"/>
            <a:ext cx="1182203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40"/>
                  <a:pt x="21092" y="2208"/>
                  <a:pt x="19060" y="941"/>
                </a:cubicBezTo>
                <a:close/>
                <a:moveTo>
                  <a:pt x="18344" y="5197"/>
                </a:moveTo>
                <a:cubicBezTo>
                  <a:pt x="16640" y="6248"/>
                  <a:pt x="13892" y="6248"/>
                  <a:pt x="12189" y="5197"/>
                </a:cubicBezTo>
                <a:cubicBezTo>
                  <a:pt x="10486" y="4145"/>
                  <a:pt x="10486" y="2447"/>
                  <a:pt x="12189" y="1395"/>
                </a:cubicBezTo>
                <a:cubicBezTo>
                  <a:pt x="13892" y="343"/>
                  <a:pt x="16640" y="343"/>
                  <a:pt x="18344" y="1395"/>
                </a:cubicBezTo>
                <a:cubicBezTo>
                  <a:pt x="20047" y="2435"/>
                  <a:pt x="20047" y="4145"/>
                  <a:pt x="18344" y="519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71C4BDA-1A0B-904B-ACB8-606D0F4DA062}"/>
              </a:ext>
            </a:extLst>
          </p:cNvPr>
          <p:cNvSpPr/>
          <p:nvPr/>
        </p:nvSpPr>
        <p:spPr>
          <a:xfrm>
            <a:off x="4757405" y="2644239"/>
            <a:ext cx="1183178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40"/>
                  <a:pt x="21092" y="2208"/>
                  <a:pt x="19042" y="941"/>
                </a:cubicBezTo>
                <a:close/>
                <a:moveTo>
                  <a:pt x="18327" y="5197"/>
                </a:moveTo>
                <a:cubicBezTo>
                  <a:pt x="16625" y="6248"/>
                  <a:pt x="13879" y="6248"/>
                  <a:pt x="12177" y="5197"/>
                </a:cubicBezTo>
                <a:cubicBezTo>
                  <a:pt x="10476" y="4145"/>
                  <a:pt x="10476" y="2447"/>
                  <a:pt x="12177" y="1395"/>
                </a:cubicBezTo>
                <a:cubicBezTo>
                  <a:pt x="13879" y="343"/>
                  <a:pt x="16625" y="343"/>
                  <a:pt x="18327" y="1395"/>
                </a:cubicBezTo>
                <a:cubicBezTo>
                  <a:pt x="20028" y="2435"/>
                  <a:pt x="20028" y="4145"/>
                  <a:pt x="18327" y="51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1" name="Graphic 18" descr="Books">
            <a:extLst>
              <a:ext uri="{FF2B5EF4-FFF2-40B4-BE49-F238E27FC236}">
                <a16:creationId xmlns:a16="http://schemas.microsoft.com/office/drawing/2014/main" id="{24E4C972-0ACC-5E40-85A5-A7B300266F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1740" y="3973951"/>
            <a:ext cx="348551" cy="348551"/>
          </a:xfrm>
          <a:prstGeom prst="rect">
            <a:avLst/>
          </a:prstGeom>
        </p:spPr>
      </p:pic>
      <p:pic>
        <p:nvPicPr>
          <p:cNvPr id="12" name="Graphic 19" descr="Mathematics">
            <a:extLst>
              <a:ext uri="{FF2B5EF4-FFF2-40B4-BE49-F238E27FC236}">
                <a16:creationId xmlns:a16="http://schemas.microsoft.com/office/drawing/2014/main" id="{D5B68659-3DA0-5343-9B54-DB174A4399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2551" y="2773886"/>
            <a:ext cx="348551" cy="348551"/>
          </a:xfrm>
          <a:prstGeom prst="rect">
            <a:avLst/>
          </a:prstGeom>
        </p:spPr>
      </p:pic>
      <p:pic>
        <p:nvPicPr>
          <p:cNvPr id="13" name="Graphic 20" descr="Pyramid">
            <a:extLst>
              <a:ext uri="{FF2B5EF4-FFF2-40B4-BE49-F238E27FC236}">
                <a16:creationId xmlns:a16="http://schemas.microsoft.com/office/drawing/2014/main" id="{4F694989-D3AD-6941-B28F-EA2A984BB7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4176" y="2773886"/>
            <a:ext cx="348551" cy="348551"/>
          </a:xfrm>
          <a:prstGeom prst="rect">
            <a:avLst/>
          </a:prstGeom>
        </p:spPr>
      </p:pic>
      <p:pic>
        <p:nvPicPr>
          <p:cNvPr id="14" name="Graphic 21" descr="Flag">
            <a:extLst>
              <a:ext uri="{FF2B5EF4-FFF2-40B4-BE49-F238E27FC236}">
                <a16:creationId xmlns:a16="http://schemas.microsoft.com/office/drawing/2014/main" id="{8403B44E-C439-A04D-89EE-55A7BA2F41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3364" y="3973951"/>
            <a:ext cx="348551" cy="348551"/>
          </a:xfrm>
          <a:prstGeom prst="rect">
            <a:avLst/>
          </a:prstGeom>
        </p:spPr>
      </p:pic>
      <p:sp>
        <p:nvSpPr>
          <p:cNvPr id="15" name="TextBox 22">
            <a:extLst>
              <a:ext uri="{FF2B5EF4-FFF2-40B4-BE49-F238E27FC236}">
                <a16:creationId xmlns:a16="http://schemas.microsoft.com/office/drawing/2014/main" id="{EC113E15-C5EF-E346-A7F3-800A245EFBFF}"/>
              </a:ext>
            </a:extLst>
          </p:cNvPr>
          <p:cNvSpPr txBox="1"/>
          <p:nvPr/>
        </p:nvSpPr>
        <p:spPr>
          <a:xfrm>
            <a:off x="2908517" y="327765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2B41F8DD-FFD0-E046-AD33-3833FE9B93E2}"/>
              </a:ext>
            </a:extLst>
          </p:cNvPr>
          <p:cNvSpPr txBox="1"/>
          <p:nvPr/>
        </p:nvSpPr>
        <p:spPr>
          <a:xfrm>
            <a:off x="3877937" y="327765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17" name="TextBox 28">
            <a:extLst>
              <a:ext uri="{FF2B5EF4-FFF2-40B4-BE49-F238E27FC236}">
                <a16:creationId xmlns:a16="http://schemas.microsoft.com/office/drawing/2014/main" id="{8E940F1E-BEC4-214E-AE54-025C9C57FEBF}"/>
              </a:ext>
            </a:extLst>
          </p:cNvPr>
          <p:cNvSpPr txBox="1"/>
          <p:nvPr/>
        </p:nvSpPr>
        <p:spPr>
          <a:xfrm>
            <a:off x="4847358" y="327765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1DF09FB4-D4C8-554C-8256-C280296CE831}"/>
              </a:ext>
            </a:extLst>
          </p:cNvPr>
          <p:cNvSpPr txBox="1"/>
          <p:nvPr/>
        </p:nvSpPr>
        <p:spPr>
          <a:xfrm>
            <a:off x="5816780" y="327765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719E9C9-2470-43E0-BCFB-40D6B204FC9C}"/>
              </a:ext>
            </a:extLst>
          </p:cNvPr>
          <p:cNvGrpSpPr/>
          <p:nvPr/>
        </p:nvGrpSpPr>
        <p:grpSpPr>
          <a:xfrm>
            <a:off x="3949016" y="4597425"/>
            <a:ext cx="2194560" cy="875283"/>
            <a:chOff x="332936" y="2596988"/>
            <a:chExt cx="2926080" cy="116704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6EA56AF-06A3-4633-986C-51552D2F699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C43670-A51F-4BCD-A378-E09BAEDC983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F9C3BEA-D327-45C3-BBA6-BE2622E64E3C}"/>
              </a:ext>
            </a:extLst>
          </p:cNvPr>
          <p:cNvGrpSpPr/>
          <p:nvPr/>
        </p:nvGrpSpPr>
        <p:grpSpPr>
          <a:xfrm>
            <a:off x="1355161" y="4597425"/>
            <a:ext cx="2194560" cy="875283"/>
            <a:chOff x="332936" y="2596988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F813BA0-96AD-4172-AAD7-4F99319C840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C970BCA-F55D-4759-933E-91CB8F7A35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89164DF-40F0-4FE1-87EB-E60D985565A5}"/>
              </a:ext>
            </a:extLst>
          </p:cNvPr>
          <p:cNvGrpSpPr/>
          <p:nvPr/>
        </p:nvGrpSpPr>
        <p:grpSpPr>
          <a:xfrm>
            <a:off x="5594280" y="1585358"/>
            <a:ext cx="2194560" cy="875283"/>
            <a:chOff x="332936" y="2596988"/>
            <a:chExt cx="2926080" cy="116704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7D8C63D-0E80-43A8-ADDE-BC02F4F5B75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A385225-88B1-4840-9627-2B7B4996856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D2BA628-AD9F-4C25-9742-541F9B2EF4C1}"/>
              </a:ext>
            </a:extLst>
          </p:cNvPr>
          <p:cNvGrpSpPr/>
          <p:nvPr/>
        </p:nvGrpSpPr>
        <p:grpSpPr>
          <a:xfrm>
            <a:off x="2990009" y="1585358"/>
            <a:ext cx="2194560" cy="875283"/>
            <a:chOff x="332936" y="2596988"/>
            <a:chExt cx="2926080" cy="116704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DF0A18-B7C5-45C0-BFBB-5F92B72B7AA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573DD0-4196-4E12-A0F2-03BC901BA5B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Alternating Process w/ 4 Steps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1F8205D-85D1-4940-B132-E254C3496A73}"/>
              </a:ext>
            </a:extLst>
          </p:cNvPr>
          <p:cNvSpPr/>
          <p:nvPr/>
        </p:nvSpPr>
        <p:spPr>
          <a:xfrm>
            <a:off x="3767956" y="2477516"/>
            <a:ext cx="1183034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11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9D1285C-D57F-8F4B-BC4A-F7899DB89B88}"/>
              </a:ext>
            </a:extLst>
          </p:cNvPr>
          <p:cNvSpPr/>
          <p:nvPr/>
        </p:nvSpPr>
        <p:spPr>
          <a:xfrm>
            <a:off x="5746997" y="2477516"/>
            <a:ext cx="1183038" cy="1969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61"/>
                  <a:pt x="21092" y="17023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2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22"/>
                  <a:pt x="18346" y="1987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B08A680-4D13-354B-8BE3-BE799EFC7C99}"/>
              </a:ext>
            </a:extLst>
          </p:cNvPr>
          <p:cNvSpPr/>
          <p:nvPr/>
        </p:nvSpPr>
        <p:spPr>
          <a:xfrm>
            <a:off x="2779339" y="2644239"/>
            <a:ext cx="1182203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40"/>
                  <a:pt x="21092" y="2208"/>
                  <a:pt x="19060" y="941"/>
                </a:cubicBezTo>
                <a:close/>
                <a:moveTo>
                  <a:pt x="18344" y="5197"/>
                </a:moveTo>
                <a:cubicBezTo>
                  <a:pt x="16640" y="6248"/>
                  <a:pt x="13892" y="6248"/>
                  <a:pt x="12189" y="5197"/>
                </a:cubicBezTo>
                <a:cubicBezTo>
                  <a:pt x="10486" y="4145"/>
                  <a:pt x="10486" y="2447"/>
                  <a:pt x="12189" y="1395"/>
                </a:cubicBezTo>
                <a:cubicBezTo>
                  <a:pt x="13892" y="343"/>
                  <a:pt x="16640" y="343"/>
                  <a:pt x="18344" y="1395"/>
                </a:cubicBezTo>
                <a:cubicBezTo>
                  <a:pt x="20047" y="2435"/>
                  <a:pt x="20047" y="4145"/>
                  <a:pt x="18344" y="519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71C4BDA-1A0B-904B-ACB8-606D0F4DA062}"/>
              </a:ext>
            </a:extLst>
          </p:cNvPr>
          <p:cNvSpPr/>
          <p:nvPr/>
        </p:nvSpPr>
        <p:spPr>
          <a:xfrm>
            <a:off x="4757405" y="2644239"/>
            <a:ext cx="1183178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40"/>
                  <a:pt x="21092" y="2208"/>
                  <a:pt x="19042" y="941"/>
                </a:cubicBezTo>
                <a:close/>
                <a:moveTo>
                  <a:pt x="18327" y="5197"/>
                </a:moveTo>
                <a:cubicBezTo>
                  <a:pt x="16625" y="6248"/>
                  <a:pt x="13879" y="6248"/>
                  <a:pt x="12177" y="5197"/>
                </a:cubicBezTo>
                <a:cubicBezTo>
                  <a:pt x="10476" y="4145"/>
                  <a:pt x="10476" y="2447"/>
                  <a:pt x="12177" y="1395"/>
                </a:cubicBezTo>
                <a:cubicBezTo>
                  <a:pt x="13879" y="343"/>
                  <a:pt x="16625" y="343"/>
                  <a:pt x="18327" y="1395"/>
                </a:cubicBezTo>
                <a:cubicBezTo>
                  <a:pt x="20028" y="2435"/>
                  <a:pt x="20028" y="4145"/>
                  <a:pt x="18327" y="51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1" name="Graphic 18" descr="Books">
            <a:extLst>
              <a:ext uri="{FF2B5EF4-FFF2-40B4-BE49-F238E27FC236}">
                <a16:creationId xmlns:a16="http://schemas.microsoft.com/office/drawing/2014/main" id="{24E4C972-0ACC-5E40-85A5-A7B300266F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1740" y="3973951"/>
            <a:ext cx="348551" cy="348551"/>
          </a:xfrm>
          <a:prstGeom prst="rect">
            <a:avLst/>
          </a:prstGeom>
        </p:spPr>
      </p:pic>
      <p:pic>
        <p:nvPicPr>
          <p:cNvPr id="12" name="Graphic 19" descr="Mathematics">
            <a:extLst>
              <a:ext uri="{FF2B5EF4-FFF2-40B4-BE49-F238E27FC236}">
                <a16:creationId xmlns:a16="http://schemas.microsoft.com/office/drawing/2014/main" id="{D5B68659-3DA0-5343-9B54-DB174A4399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2551" y="2773886"/>
            <a:ext cx="348551" cy="348551"/>
          </a:xfrm>
          <a:prstGeom prst="rect">
            <a:avLst/>
          </a:prstGeom>
        </p:spPr>
      </p:pic>
      <p:pic>
        <p:nvPicPr>
          <p:cNvPr id="13" name="Graphic 20" descr="Pyramid">
            <a:extLst>
              <a:ext uri="{FF2B5EF4-FFF2-40B4-BE49-F238E27FC236}">
                <a16:creationId xmlns:a16="http://schemas.microsoft.com/office/drawing/2014/main" id="{4F694989-D3AD-6941-B28F-EA2A984BB7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4176" y="2773886"/>
            <a:ext cx="348551" cy="348551"/>
          </a:xfrm>
          <a:prstGeom prst="rect">
            <a:avLst/>
          </a:prstGeom>
        </p:spPr>
      </p:pic>
      <p:pic>
        <p:nvPicPr>
          <p:cNvPr id="14" name="Graphic 21" descr="Flag">
            <a:extLst>
              <a:ext uri="{FF2B5EF4-FFF2-40B4-BE49-F238E27FC236}">
                <a16:creationId xmlns:a16="http://schemas.microsoft.com/office/drawing/2014/main" id="{8403B44E-C439-A04D-89EE-55A7BA2F41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3364" y="3973951"/>
            <a:ext cx="348551" cy="348551"/>
          </a:xfrm>
          <a:prstGeom prst="rect">
            <a:avLst/>
          </a:prstGeom>
        </p:spPr>
      </p:pic>
      <p:sp>
        <p:nvSpPr>
          <p:cNvPr id="15" name="TextBox 22">
            <a:extLst>
              <a:ext uri="{FF2B5EF4-FFF2-40B4-BE49-F238E27FC236}">
                <a16:creationId xmlns:a16="http://schemas.microsoft.com/office/drawing/2014/main" id="{EC113E15-C5EF-E346-A7F3-800A245EFBFF}"/>
              </a:ext>
            </a:extLst>
          </p:cNvPr>
          <p:cNvSpPr txBox="1"/>
          <p:nvPr/>
        </p:nvSpPr>
        <p:spPr>
          <a:xfrm>
            <a:off x="2908517" y="327765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2B41F8DD-FFD0-E046-AD33-3833FE9B93E2}"/>
              </a:ext>
            </a:extLst>
          </p:cNvPr>
          <p:cNvSpPr txBox="1"/>
          <p:nvPr/>
        </p:nvSpPr>
        <p:spPr>
          <a:xfrm>
            <a:off x="3877937" y="327765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17" name="TextBox 28">
            <a:extLst>
              <a:ext uri="{FF2B5EF4-FFF2-40B4-BE49-F238E27FC236}">
                <a16:creationId xmlns:a16="http://schemas.microsoft.com/office/drawing/2014/main" id="{8E940F1E-BEC4-214E-AE54-025C9C57FEBF}"/>
              </a:ext>
            </a:extLst>
          </p:cNvPr>
          <p:cNvSpPr txBox="1"/>
          <p:nvPr/>
        </p:nvSpPr>
        <p:spPr>
          <a:xfrm>
            <a:off x="4847358" y="327765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1DF09FB4-D4C8-554C-8256-C280296CE831}"/>
              </a:ext>
            </a:extLst>
          </p:cNvPr>
          <p:cNvSpPr txBox="1"/>
          <p:nvPr/>
        </p:nvSpPr>
        <p:spPr>
          <a:xfrm>
            <a:off x="5816780" y="327765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78C54B-F766-401A-ABCB-C6DFF464D51C}"/>
              </a:ext>
            </a:extLst>
          </p:cNvPr>
          <p:cNvGrpSpPr/>
          <p:nvPr/>
        </p:nvGrpSpPr>
        <p:grpSpPr>
          <a:xfrm>
            <a:off x="3949016" y="4597425"/>
            <a:ext cx="2194560" cy="875283"/>
            <a:chOff x="332936" y="2596988"/>
            <a:chExt cx="2926080" cy="116704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F0E42A-A81F-4FD5-A2C3-F7533E09F05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DD657E6-1C46-4795-A15C-8FC03C0755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F0652C0-9B2C-4479-B432-DC0A56CC6C9F}"/>
              </a:ext>
            </a:extLst>
          </p:cNvPr>
          <p:cNvGrpSpPr/>
          <p:nvPr/>
        </p:nvGrpSpPr>
        <p:grpSpPr>
          <a:xfrm>
            <a:off x="1355161" y="4597425"/>
            <a:ext cx="2194560" cy="875283"/>
            <a:chOff x="332936" y="2596988"/>
            <a:chExt cx="2926080" cy="116704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AF44B12-A158-4896-ACF5-7D64F9078ED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25727E-E5E6-43C1-B445-93BC6500DE4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4E9D0EA-B9DD-4EAB-8C17-A18B741009AB}"/>
              </a:ext>
            </a:extLst>
          </p:cNvPr>
          <p:cNvGrpSpPr/>
          <p:nvPr/>
        </p:nvGrpSpPr>
        <p:grpSpPr>
          <a:xfrm>
            <a:off x="5594280" y="1585358"/>
            <a:ext cx="2194560" cy="875283"/>
            <a:chOff x="332936" y="2596988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D75E64E-863B-4620-B647-131BAA74BED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3117F32-B33A-4DFA-AE8A-DF6F7A49393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2ACFF4-8663-4BBB-9186-8E59E8D094B1}"/>
              </a:ext>
            </a:extLst>
          </p:cNvPr>
          <p:cNvGrpSpPr/>
          <p:nvPr/>
        </p:nvGrpSpPr>
        <p:grpSpPr>
          <a:xfrm>
            <a:off x="2990009" y="1585358"/>
            <a:ext cx="2194560" cy="875283"/>
            <a:chOff x="332936" y="2596988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3A8AA11-F6FD-44ED-A1E7-1D2F1F3A5D3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A0B4AD9-4BDD-4812-A11A-58AE7065DB0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55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10298</TotalTime>
  <Words>311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4 Steps – Slide Template</vt:lpstr>
      <vt:lpstr>Alternating Process w/ 4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w/ 4 Steps</dc:title>
  <dc:creator>PresentationGO.com</dc:creator>
  <dc:description>© Copyright PresentationGO.com</dc:description>
  <dcterms:created xsi:type="dcterms:W3CDTF">2014-11-26T05:14:11Z</dcterms:created>
  <dcterms:modified xsi:type="dcterms:W3CDTF">2021-11-29T19:10:21Z</dcterms:modified>
  <cp:category>Charts &amp; Diagrams</cp:category>
</cp:coreProperties>
</file>