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14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w/ 4 Steps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1F8205D-85D1-4940-B132-E254C3496A73}"/>
              </a:ext>
            </a:extLst>
          </p:cNvPr>
          <p:cNvSpPr/>
          <p:nvPr/>
        </p:nvSpPr>
        <p:spPr>
          <a:xfrm>
            <a:off x="5023942" y="2160354"/>
            <a:ext cx="1577378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11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9D1285C-D57F-8F4B-BC4A-F7899DB89B88}"/>
              </a:ext>
            </a:extLst>
          </p:cNvPr>
          <p:cNvSpPr/>
          <p:nvPr/>
        </p:nvSpPr>
        <p:spPr>
          <a:xfrm>
            <a:off x="7662663" y="2160355"/>
            <a:ext cx="1577384" cy="2626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61"/>
                  <a:pt x="21092" y="17023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2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22"/>
                  <a:pt x="18346" y="198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08A680-4D13-354B-8BE3-BE799EFC7C99}"/>
              </a:ext>
            </a:extLst>
          </p:cNvPr>
          <p:cNvSpPr/>
          <p:nvPr/>
        </p:nvSpPr>
        <p:spPr>
          <a:xfrm>
            <a:off x="3705785" y="2382652"/>
            <a:ext cx="15762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40"/>
                  <a:pt x="21092" y="2208"/>
                  <a:pt x="19060" y="941"/>
                </a:cubicBezTo>
                <a:close/>
                <a:moveTo>
                  <a:pt x="18344" y="5197"/>
                </a:moveTo>
                <a:cubicBezTo>
                  <a:pt x="16640" y="6248"/>
                  <a:pt x="13892" y="6248"/>
                  <a:pt x="12189" y="5197"/>
                </a:cubicBezTo>
                <a:cubicBezTo>
                  <a:pt x="10486" y="4145"/>
                  <a:pt x="10486" y="2447"/>
                  <a:pt x="12189" y="1395"/>
                </a:cubicBezTo>
                <a:cubicBezTo>
                  <a:pt x="13892" y="343"/>
                  <a:pt x="16640" y="343"/>
                  <a:pt x="18344" y="1395"/>
                </a:cubicBezTo>
                <a:cubicBezTo>
                  <a:pt x="20047" y="2435"/>
                  <a:pt x="20047" y="4145"/>
                  <a:pt x="18344" y="51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71C4BDA-1A0B-904B-ACB8-606D0F4DA062}"/>
              </a:ext>
            </a:extLst>
          </p:cNvPr>
          <p:cNvSpPr/>
          <p:nvPr/>
        </p:nvSpPr>
        <p:spPr>
          <a:xfrm>
            <a:off x="6343207" y="2382652"/>
            <a:ext cx="15775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40"/>
                  <a:pt x="21092" y="2208"/>
                  <a:pt x="19042" y="941"/>
                </a:cubicBezTo>
                <a:close/>
                <a:moveTo>
                  <a:pt x="18327" y="5197"/>
                </a:moveTo>
                <a:cubicBezTo>
                  <a:pt x="16625" y="6248"/>
                  <a:pt x="13879" y="6248"/>
                  <a:pt x="12177" y="5197"/>
                </a:cubicBezTo>
                <a:cubicBezTo>
                  <a:pt x="10476" y="4145"/>
                  <a:pt x="10476" y="2447"/>
                  <a:pt x="12177" y="1395"/>
                </a:cubicBezTo>
                <a:cubicBezTo>
                  <a:pt x="13879" y="343"/>
                  <a:pt x="16625" y="343"/>
                  <a:pt x="18327" y="1395"/>
                </a:cubicBezTo>
                <a:cubicBezTo>
                  <a:pt x="20028" y="2435"/>
                  <a:pt x="20028" y="4145"/>
                  <a:pt x="18327" y="5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8" descr="Books">
            <a:extLst>
              <a:ext uri="{FF2B5EF4-FFF2-40B4-BE49-F238E27FC236}">
                <a16:creationId xmlns:a16="http://schemas.microsoft.com/office/drawing/2014/main" id="{24E4C972-0ACC-5E40-85A5-A7B300266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02319" y="4155601"/>
            <a:ext cx="464735" cy="464735"/>
          </a:xfrm>
          <a:prstGeom prst="rect">
            <a:avLst/>
          </a:prstGeom>
        </p:spPr>
      </p:pic>
      <p:pic>
        <p:nvPicPr>
          <p:cNvPr id="12" name="Graphic 19" descr="Mathematics">
            <a:extLst>
              <a:ext uri="{FF2B5EF4-FFF2-40B4-BE49-F238E27FC236}">
                <a16:creationId xmlns:a16="http://schemas.microsoft.com/office/drawing/2014/main" id="{D5B68659-3DA0-5343-9B54-DB174A439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3401" y="2555514"/>
            <a:ext cx="464735" cy="464735"/>
          </a:xfrm>
          <a:prstGeom prst="rect">
            <a:avLst/>
          </a:prstGeom>
        </p:spPr>
      </p:pic>
      <p:pic>
        <p:nvPicPr>
          <p:cNvPr id="13" name="Graphic 20" descr="Pyramid">
            <a:extLst>
              <a:ext uri="{FF2B5EF4-FFF2-40B4-BE49-F238E27FC236}">
                <a16:creationId xmlns:a16="http://schemas.microsoft.com/office/drawing/2014/main" id="{4F694989-D3AD-6941-B28F-EA2A984BB7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5567" y="2555514"/>
            <a:ext cx="464735" cy="464735"/>
          </a:xfrm>
          <a:prstGeom prst="rect">
            <a:avLst/>
          </a:prstGeom>
        </p:spPr>
      </p:pic>
      <p:pic>
        <p:nvPicPr>
          <p:cNvPr id="14" name="Graphic 21" descr="Flag">
            <a:extLst>
              <a:ext uri="{FF2B5EF4-FFF2-40B4-BE49-F238E27FC236}">
                <a16:creationId xmlns:a16="http://schemas.microsoft.com/office/drawing/2014/main" id="{8403B44E-C439-A04D-89EE-55A7BA2F4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4484" y="4155601"/>
            <a:ext cx="464735" cy="464735"/>
          </a:xfrm>
          <a:prstGeom prst="rect">
            <a:avLst/>
          </a:prstGeom>
        </p:spPr>
      </p:pic>
      <p:sp>
        <p:nvSpPr>
          <p:cNvPr id="15" name="TextBox 22">
            <a:extLst>
              <a:ext uri="{FF2B5EF4-FFF2-40B4-BE49-F238E27FC236}">
                <a16:creationId xmlns:a16="http://schemas.microsoft.com/office/drawing/2014/main" id="{EC113E15-C5EF-E346-A7F3-800A245EFBFF}"/>
              </a:ext>
            </a:extLst>
          </p:cNvPr>
          <p:cNvSpPr txBox="1"/>
          <p:nvPr/>
        </p:nvSpPr>
        <p:spPr>
          <a:xfrm>
            <a:off x="3909334" y="324259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2B41F8DD-FFD0-E046-AD33-3833FE9B93E2}"/>
              </a:ext>
            </a:extLst>
          </p:cNvPr>
          <p:cNvSpPr txBox="1"/>
          <p:nvPr/>
        </p:nvSpPr>
        <p:spPr>
          <a:xfrm>
            <a:off x="5201894" y="324259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17" name="TextBox 28">
            <a:extLst>
              <a:ext uri="{FF2B5EF4-FFF2-40B4-BE49-F238E27FC236}">
                <a16:creationId xmlns:a16="http://schemas.microsoft.com/office/drawing/2014/main" id="{8E940F1E-BEC4-214E-AE54-025C9C57FEBF}"/>
              </a:ext>
            </a:extLst>
          </p:cNvPr>
          <p:cNvSpPr txBox="1"/>
          <p:nvPr/>
        </p:nvSpPr>
        <p:spPr>
          <a:xfrm>
            <a:off x="6494455" y="324259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1DF09FB4-D4C8-554C-8256-C280296CE831}"/>
              </a:ext>
            </a:extLst>
          </p:cNvPr>
          <p:cNvSpPr txBox="1"/>
          <p:nvPr/>
        </p:nvSpPr>
        <p:spPr>
          <a:xfrm>
            <a:off x="7787017" y="324259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7049EE-9EAC-4A92-9D1E-090AC1FCC86A}"/>
              </a:ext>
            </a:extLst>
          </p:cNvPr>
          <p:cNvGrpSpPr/>
          <p:nvPr/>
        </p:nvGrpSpPr>
        <p:grpSpPr>
          <a:xfrm>
            <a:off x="5929163" y="5017678"/>
            <a:ext cx="2926080" cy="1105487"/>
            <a:chOff x="332936" y="2627766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72360B-45D8-45C8-9C67-148873CB4D2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4D510A-8D3B-4E20-AEAC-E13E40FBFB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A23B1B-666E-4898-8E12-695525DC648E}"/>
              </a:ext>
            </a:extLst>
          </p:cNvPr>
          <p:cNvGrpSpPr/>
          <p:nvPr/>
        </p:nvGrpSpPr>
        <p:grpSpPr>
          <a:xfrm>
            <a:off x="3336758" y="1016837"/>
            <a:ext cx="2926080" cy="1105487"/>
            <a:chOff x="332936" y="2627766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28C48DF-6E50-4182-9379-73C80DB5A9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67A75F-1BB3-4E4E-87A7-6BEE8AB82A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764681-C4B9-428D-9F53-099A6057CD60}"/>
              </a:ext>
            </a:extLst>
          </p:cNvPr>
          <p:cNvGrpSpPr/>
          <p:nvPr/>
        </p:nvGrpSpPr>
        <p:grpSpPr>
          <a:xfrm>
            <a:off x="8521567" y="1730096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BBB1B78-89DF-4FBF-9340-45AFE64E98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9B2CDC-EF15-492A-BAD5-DC82BFA9DC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1103A3D-7E7B-4A08-B8E9-5E50F00BCB06}"/>
              </a:ext>
            </a:extLst>
          </p:cNvPr>
          <p:cNvGrpSpPr/>
          <p:nvPr/>
        </p:nvGrpSpPr>
        <p:grpSpPr>
          <a:xfrm>
            <a:off x="744353" y="4387968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D2C1AD5-91AC-4858-9F3C-32252E4CD28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E8725D-451A-46C0-820E-D387BF8449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w/ 4 Steps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1F8205D-85D1-4940-B132-E254C3496A73}"/>
              </a:ext>
            </a:extLst>
          </p:cNvPr>
          <p:cNvSpPr/>
          <p:nvPr/>
        </p:nvSpPr>
        <p:spPr>
          <a:xfrm>
            <a:off x="5023942" y="2160354"/>
            <a:ext cx="1577378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11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9D1285C-D57F-8F4B-BC4A-F7899DB89B88}"/>
              </a:ext>
            </a:extLst>
          </p:cNvPr>
          <p:cNvSpPr/>
          <p:nvPr/>
        </p:nvSpPr>
        <p:spPr>
          <a:xfrm>
            <a:off x="7662663" y="2160355"/>
            <a:ext cx="1577384" cy="2626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61"/>
                  <a:pt x="21092" y="17023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2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22"/>
                  <a:pt x="18346" y="1987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B08A680-4D13-354B-8BE3-BE799EFC7C99}"/>
              </a:ext>
            </a:extLst>
          </p:cNvPr>
          <p:cNvSpPr/>
          <p:nvPr/>
        </p:nvSpPr>
        <p:spPr>
          <a:xfrm>
            <a:off x="3705785" y="2382652"/>
            <a:ext cx="15762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40"/>
                  <a:pt x="21092" y="2208"/>
                  <a:pt x="19060" y="941"/>
                </a:cubicBezTo>
                <a:close/>
                <a:moveTo>
                  <a:pt x="18344" y="5197"/>
                </a:moveTo>
                <a:cubicBezTo>
                  <a:pt x="16640" y="6248"/>
                  <a:pt x="13892" y="6248"/>
                  <a:pt x="12189" y="5197"/>
                </a:cubicBezTo>
                <a:cubicBezTo>
                  <a:pt x="10486" y="4145"/>
                  <a:pt x="10486" y="2447"/>
                  <a:pt x="12189" y="1395"/>
                </a:cubicBezTo>
                <a:cubicBezTo>
                  <a:pt x="13892" y="343"/>
                  <a:pt x="16640" y="343"/>
                  <a:pt x="18344" y="1395"/>
                </a:cubicBezTo>
                <a:cubicBezTo>
                  <a:pt x="20047" y="2435"/>
                  <a:pt x="20047" y="4145"/>
                  <a:pt x="18344" y="51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71C4BDA-1A0B-904B-ACB8-606D0F4DA062}"/>
              </a:ext>
            </a:extLst>
          </p:cNvPr>
          <p:cNvSpPr/>
          <p:nvPr/>
        </p:nvSpPr>
        <p:spPr>
          <a:xfrm>
            <a:off x="6343207" y="2382652"/>
            <a:ext cx="15775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40"/>
                  <a:pt x="21092" y="2208"/>
                  <a:pt x="19042" y="941"/>
                </a:cubicBezTo>
                <a:close/>
                <a:moveTo>
                  <a:pt x="18327" y="5197"/>
                </a:moveTo>
                <a:cubicBezTo>
                  <a:pt x="16625" y="6248"/>
                  <a:pt x="13879" y="6248"/>
                  <a:pt x="12177" y="5197"/>
                </a:cubicBezTo>
                <a:cubicBezTo>
                  <a:pt x="10476" y="4145"/>
                  <a:pt x="10476" y="2447"/>
                  <a:pt x="12177" y="1395"/>
                </a:cubicBezTo>
                <a:cubicBezTo>
                  <a:pt x="13879" y="343"/>
                  <a:pt x="16625" y="343"/>
                  <a:pt x="18327" y="1395"/>
                </a:cubicBezTo>
                <a:cubicBezTo>
                  <a:pt x="20028" y="2435"/>
                  <a:pt x="20028" y="4145"/>
                  <a:pt x="18327" y="51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8" descr="Books">
            <a:extLst>
              <a:ext uri="{FF2B5EF4-FFF2-40B4-BE49-F238E27FC236}">
                <a16:creationId xmlns:a16="http://schemas.microsoft.com/office/drawing/2014/main" id="{24E4C972-0ACC-5E40-85A5-A7B300266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02319" y="4155601"/>
            <a:ext cx="464735" cy="464735"/>
          </a:xfrm>
          <a:prstGeom prst="rect">
            <a:avLst/>
          </a:prstGeom>
        </p:spPr>
      </p:pic>
      <p:pic>
        <p:nvPicPr>
          <p:cNvPr id="12" name="Graphic 19" descr="Mathematics">
            <a:extLst>
              <a:ext uri="{FF2B5EF4-FFF2-40B4-BE49-F238E27FC236}">
                <a16:creationId xmlns:a16="http://schemas.microsoft.com/office/drawing/2014/main" id="{D5B68659-3DA0-5343-9B54-DB174A439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3401" y="2555514"/>
            <a:ext cx="464735" cy="464735"/>
          </a:xfrm>
          <a:prstGeom prst="rect">
            <a:avLst/>
          </a:prstGeom>
        </p:spPr>
      </p:pic>
      <p:pic>
        <p:nvPicPr>
          <p:cNvPr id="13" name="Graphic 20" descr="Pyramid">
            <a:extLst>
              <a:ext uri="{FF2B5EF4-FFF2-40B4-BE49-F238E27FC236}">
                <a16:creationId xmlns:a16="http://schemas.microsoft.com/office/drawing/2014/main" id="{4F694989-D3AD-6941-B28F-EA2A984BB7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5567" y="2555514"/>
            <a:ext cx="464735" cy="464735"/>
          </a:xfrm>
          <a:prstGeom prst="rect">
            <a:avLst/>
          </a:prstGeom>
        </p:spPr>
      </p:pic>
      <p:pic>
        <p:nvPicPr>
          <p:cNvPr id="14" name="Graphic 21" descr="Flag">
            <a:extLst>
              <a:ext uri="{FF2B5EF4-FFF2-40B4-BE49-F238E27FC236}">
                <a16:creationId xmlns:a16="http://schemas.microsoft.com/office/drawing/2014/main" id="{8403B44E-C439-A04D-89EE-55A7BA2F41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4484" y="4155601"/>
            <a:ext cx="464735" cy="464735"/>
          </a:xfrm>
          <a:prstGeom prst="rect">
            <a:avLst/>
          </a:prstGeom>
        </p:spPr>
      </p:pic>
      <p:sp>
        <p:nvSpPr>
          <p:cNvPr id="15" name="TextBox 22">
            <a:extLst>
              <a:ext uri="{FF2B5EF4-FFF2-40B4-BE49-F238E27FC236}">
                <a16:creationId xmlns:a16="http://schemas.microsoft.com/office/drawing/2014/main" id="{EC113E15-C5EF-E346-A7F3-800A245EFBFF}"/>
              </a:ext>
            </a:extLst>
          </p:cNvPr>
          <p:cNvSpPr txBox="1"/>
          <p:nvPr/>
        </p:nvSpPr>
        <p:spPr>
          <a:xfrm>
            <a:off x="3909334" y="324259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2B41F8DD-FFD0-E046-AD33-3833FE9B93E2}"/>
              </a:ext>
            </a:extLst>
          </p:cNvPr>
          <p:cNvSpPr txBox="1"/>
          <p:nvPr/>
        </p:nvSpPr>
        <p:spPr>
          <a:xfrm>
            <a:off x="5201894" y="324259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17" name="TextBox 28">
            <a:extLst>
              <a:ext uri="{FF2B5EF4-FFF2-40B4-BE49-F238E27FC236}">
                <a16:creationId xmlns:a16="http://schemas.microsoft.com/office/drawing/2014/main" id="{8E940F1E-BEC4-214E-AE54-025C9C57FEBF}"/>
              </a:ext>
            </a:extLst>
          </p:cNvPr>
          <p:cNvSpPr txBox="1"/>
          <p:nvPr/>
        </p:nvSpPr>
        <p:spPr>
          <a:xfrm>
            <a:off x="6494455" y="324259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1DF09FB4-D4C8-554C-8256-C280296CE831}"/>
              </a:ext>
            </a:extLst>
          </p:cNvPr>
          <p:cNvSpPr txBox="1"/>
          <p:nvPr/>
        </p:nvSpPr>
        <p:spPr>
          <a:xfrm>
            <a:off x="7787017" y="324259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04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7049EE-9EAC-4A92-9D1E-090AC1FCC86A}"/>
              </a:ext>
            </a:extLst>
          </p:cNvPr>
          <p:cNvGrpSpPr/>
          <p:nvPr/>
        </p:nvGrpSpPr>
        <p:grpSpPr>
          <a:xfrm>
            <a:off x="5929163" y="5017678"/>
            <a:ext cx="2926080" cy="1105487"/>
            <a:chOff x="332936" y="2627766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72360B-45D8-45C8-9C67-148873CB4D2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4D510A-8D3B-4E20-AEAC-E13E40FBFB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A23B1B-666E-4898-8E12-695525DC648E}"/>
              </a:ext>
            </a:extLst>
          </p:cNvPr>
          <p:cNvGrpSpPr/>
          <p:nvPr/>
        </p:nvGrpSpPr>
        <p:grpSpPr>
          <a:xfrm>
            <a:off x="3336758" y="1016837"/>
            <a:ext cx="2926080" cy="1105487"/>
            <a:chOff x="332936" y="2627766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28C48DF-6E50-4182-9379-73C80DB5A9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67A75F-1BB3-4E4E-87A7-6BEE8AB82A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764681-C4B9-428D-9F53-099A6057CD60}"/>
              </a:ext>
            </a:extLst>
          </p:cNvPr>
          <p:cNvGrpSpPr/>
          <p:nvPr/>
        </p:nvGrpSpPr>
        <p:grpSpPr>
          <a:xfrm>
            <a:off x="8521567" y="1730096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BBB1B78-89DF-4FBF-9340-45AFE64E98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09B2CDC-EF15-492A-BAD5-DC82BFA9DC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1103A3D-7E7B-4A08-B8E9-5E50F00BCB06}"/>
              </a:ext>
            </a:extLst>
          </p:cNvPr>
          <p:cNvGrpSpPr/>
          <p:nvPr/>
        </p:nvGrpSpPr>
        <p:grpSpPr>
          <a:xfrm>
            <a:off x="744353" y="4387968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D2C1AD5-91AC-4858-9F3C-32252E4CD28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E8725D-451A-46C0-820E-D387BF8449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55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8683</TotalTime>
  <Words>347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4 Steps – Slide Template</vt:lpstr>
      <vt:lpstr>Alternating Process w/ 4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4 Steps</dc:title>
  <dc:creator>PresentationGO.com</dc:creator>
  <dc:description>© Copyright PresentationGO.com</dc:description>
  <dcterms:created xsi:type="dcterms:W3CDTF">2014-11-26T05:14:11Z</dcterms:created>
  <dcterms:modified xsi:type="dcterms:W3CDTF">2021-11-23T18:26:08Z</dcterms:modified>
  <cp:category>Charts &amp; Diagrams</cp:category>
</cp:coreProperties>
</file>