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88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61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Relationship Id="rId14" Type="http://schemas.openxmlformats.org/officeDocument/2006/relationships/image" Target="../media/image2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Alternating Process w/ 6 Steps – Slide Template</a:t>
            </a:r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1BAD76A2-AA4C-4253-9642-2E238F13BAF1}"/>
              </a:ext>
            </a:extLst>
          </p:cNvPr>
          <p:cNvSpPr/>
          <p:nvPr/>
        </p:nvSpPr>
        <p:spPr>
          <a:xfrm>
            <a:off x="2762798" y="2477514"/>
            <a:ext cx="1183034" cy="1970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2" h="21253" extrusionOk="0">
                <a:moveTo>
                  <a:pt x="19062" y="15754"/>
                </a:moveTo>
                <a:lnTo>
                  <a:pt x="8909" y="9461"/>
                </a:lnTo>
                <a:cubicBezTo>
                  <a:pt x="8851" y="9425"/>
                  <a:pt x="8793" y="9390"/>
                  <a:pt x="8735" y="9354"/>
                </a:cubicBezTo>
                <a:cubicBezTo>
                  <a:pt x="6860" y="8299"/>
                  <a:pt x="5757" y="6812"/>
                  <a:pt x="5757" y="5242"/>
                </a:cubicBezTo>
                <a:lnTo>
                  <a:pt x="5757" y="1562"/>
                </a:lnTo>
                <a:cubicBezTo>
                  <a:pt x="5757" y="1299"/>
                  <a:pt x="5873" y="1047"/>
                  <a:pt x="6105" y="831"/>
                </a:cubicBezTo>
                <a:cubicBezTo>
                  <a:pt x="6221" y="723"/>
                  <a:pt x="6299" y="591"/>
                  <a:pt x="6260" y="447"/>
                </a:cubicBezTo>
                <a:cubicBezTo>
                  <a:pt x="6202" y="220"/>
                  <a:pt x="5893" y="28"/>
                  <a:pt x="5525" y="4"/>
                </a:cubicBezTo>
                <a:cubicBezTo>
                  <a:pt x="5022" y="-32"/>
                  <a:pt x="4578" y="208"/>
                  <a:pt x="4578" y="519"/>
                </a:cubicBezTo>
                <a:cubicBezTo>
                  <a:pt x="4578" y="627"/>
                  <a:pt x="4636" y="723"/>
                  <a:pt x="4713" y="807"/>
                </a:cubicBezTo>
                <a:cubicBezTo>
                  <a:pt x="4945" y="1011"/>
                  <a:pt x="5081" y="1251"/>
                  <a:pt x="5081" y="1502"/>
                </a:cubicBezTo>
                <a:lnTo>
                  <a:pt x="5081" y="5014"/>
                </a:lnTo>
                <a:cubicBezTo>
                  <a:pt x="5081" y="6669"/>
                  <a:pt x="3862" y="8203"/>
                  <a:pt x="1832" y="9270"/>
                </a:cubicBezTo>
                <a:cubicBezTo>
                  <a:pt x="1735" y="9330"/>
                  <a:pt x="1619" y="9390"/>
                  <a:pt x="1522" y="9449"/>
                </a:cubicBezTo>
                <a:cubicBezTo>
                  <a:pt x="-508" y="10708"/>
                  <a:pt x="-508" y="12758"/>
                  <a:pt x="1522" y="14016"/>
                </a:cubicBezTo>
                <a:lnTo>
                  <a:pt x="11675" y="20309"/>
                </a:lnTo>
                <a:cubicBezTo>
                  <a:pt x="13705" y="21568"/>
                  <a:pt x="17012" y="21568"/>
                  <a:pt x="19042" y="20309"/>
                </a:cubicBezTo>
                <a:cubicBezTo>
                  <a:pt x="21092" y="19051"/>
                  <a:pt x="21092" y="17013"/>
                  <a:pt x="19062" y="15754"/>
                </a:cubicBezTo>
                <a:close/>
                <a:moveTo>
                  <a:pt x="18346" y="19866"/>
                </a:moveTo>
                <a:cubicBezTo>
                  <a:pt x="16644" y="20921"/>
                  <a:pt x="13898" y="20921"/>
                  <a:pt x="12197" y="19866"/>
                </a:cubicBezTo>
                <a:cubicBezTo>
                  <a:pt x="10495" y="18811"/>
                  <a:pt x="10495" y="17109"/>
                  <a:pt x="12197" y="16054"/>
                </a:cubicBezTo>
                <a:cubicBezTo>
                  <a:pt x="13898" y="14999"/>
                  <a:pt x="16644" y="14999"/>
                  <a:pt x="18346" y="16054"/>
                </a:cubicBezTo>
                <a:cubicBezTo>
                  <a:pt x="20048" y="17109"/>
                  <a:pt x="20048" y="18823"/>
                  <a:pt x="18346" y="198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96F636F6-4BFD-43D9-9D49-D5D8349F368F}"/>
              </a:ext>
            </a:extLst>
          </p:cNvPr>
          <p:cNvSpPr/>
          <p:nvPr/>
        </p:nvSpPr>
        <p:spPr>
          <a:xfrm>
            <a:off x="4737707" y="2477514"/>
            <a:ext cx="1182623" cy="19696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75" h="21253" extrusionOk="0">
                <a:moveTo>
                  <a:pt x="19062" y="15763"/>
                </a:moveTo>
                <a:lnTo>
                  <a:pt x="8909" y="9467"/>
                </a:lnTo>
                <a:cubicBezTo>
                  <a:pt x="8735" y="9359"/>
                  <a:pt x="8561" y="9275"/>
                  <a:pt x="8387" y="9179"/>
                </a:cubicBezTo>
                <a:cubicBezTo>
                  <a:pt x="6202" y="8147"/>
                  <a:pt x="4945" y="6528"/>
                  <a:pt x="4945" y="4825"/>
                </a:cubicBezTo>
                <a:lnTo>
                  <a:pt x="4945" y="1563"/>
                </a:lnTo>
                <a:cubicBezTo>
                  <a:pt x="4945" y="1299"/>
                  <a:pt x="5061" y="1047"/>
                  <a:pt x="5293" y="832"/>
                </a:cubicBezTo>
                <a:cubicBezTo>
                  <a:pt x="5409" y="724"/>
                  <a:pt x="5487" y="592"/>
                  <a:pt x="5448" y="448"/>
                </a:cubicBezTo>
                <a:cubicBezTo>
                  <a:pt x="5390" y="220"/>
                  <a:pt x="5081" y="28"/>
                  <a:pt x="4713" y="4"/>
                </a:cubicBezTo>
                <a:cubicBezTo>
                  <a:pt x="4210" y="-32"/>
                  <a:pt x="3766" y="208"/>
                  <a:pt x="3766" y="520"/>
                </a:cubicBezTo>
                <a:cubicBezTo>
                  <a:pt x="3766" y="628"/>
                  <a:pt x="3824" y="724"/>
                  <a:pt x="3901" y="808"/>
                </a:cubicBezTo>
                <a:cubicBezTo>
                  <a:pt x="4133" y="1011"/>
                  <a:pt x="4268" y="1251"/>
                  <a:pt x="4268" y="1503"/>
                </a:cubicBezTo>
                <a:lnTo>
                  <a:pt x="4268" y="5461"/>
                </a:lnTo>
                <a:cubicBezTo>
                  <a:pt x="4268" y="6960"/>
                  <a:pt x="3263" y="8375"/>
                  <a:pt x="1542" y="9431"/>
                </a:cubicBezTo>
                <a:cubicBezTo>
                  <a:pt x="1542" y="9431"/>
                  <a:pt x="1522" y="9443"/>
                  <a:pt x="1522" y="9443"/>
                </a:cubicBezTo>
                <a:cubicBezTo>
                  <a:pt x="-508" y="10702"/>
                  <a:pt x="-508" y="12753"/>
                  <a:pt x="1522" y="14012"/>
                </a:cubicBezTo>
                <a:lnTo>
                  <a:pt x="11675" y="20309"/>
                </a:lnTo>
                <a:cubicBezTo>
                  <a:pt x="13705" y="21568"/>
                  <a:pt x="17012" y="21568"/>
                  <a:pt x="19042" y="20309"/>
                </a:cubicBezTo>
                <a:cubicBezTo>
                  <a:pt x="21073" y="19049"/>
                  <a:pt x="21092" y="17022"/>
                  <a:pt x="19062" y="15763"/>
                </a:cubicBezTo>
                <a:close/>
                <a:moveTo>
                  <a:pt x="18346" y="19877"/>
                </a:moveTo>
                <a:cubicBezTo>
                  <a:pt x="16644" y="20932"/>
                  <a:pt x="13898" y="20932"/>
                  <a:pt x="12197" y="19877"/>
                </a:cubicBezTo>
                <a:cubicBezTo>
                  <a:pt x="10495" y="18821"/>
                  <a:pt x="10495" y="17118"/>
                  <a:pt x="12197" y="16063"/>
                </a:cubicBezTo>
                <a:cubicBezTo>
                  <a:pt x="13898" y="15008"/>
                  <a:pt x="16644" y="15008"/>
                  <a:pt x="18346" y="16063"/>
                </a:cubicBezTo>
                <a:cubicBezTo>
                  <a:pt x="20048" y="17118"/>
                  <a:pt x="20048" y="18833"/>
                  <a:pt x="18346" y="1987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42A5FC03-9040-420C-A00E-29CBF0FFAC0D}"/>
              </a:ext>
            </a:extLst>
          </p:cNvPr>
          <p:cNvSpPr/>
          <p:nvPr/>
        </p:nvSpPr>
        <p:spPr>
          <a:xfrm>
            <a:off x="1776246" y="2644238"/>
            <a:ext cx="1182203" cy="1976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6" h="21254" extrusionOk="0">
                <a:moveTo>
                  <a:pt x="19060" y="941"/>
                </a:moveTo>
                <a:cubicBezTo>
                  <a:pt x="17027" y="-314"/>
                  <a:pt x="13718" y="-314"/>
                  <a:pt x="11686" y="941"/>
                </a:cubicBezTo>
                <a:lnTo>
                  <a:pt x="1524" y="7217"/>
                </a:lnTo>
                <a:cubicBezTo>
                  <a:pt x="-508" y="8472"/>
                  <a:pt x="-508" y="10516"/>
                  <a:pt x="1524" y="11771"/>
                </a:cubicBezTo>
                <a:cubicBezTo>
                  <a:pt x="1679" y="11867"/>
                  <a:pt x="1834" y="11950"/>
                  <a:pt x="1989" y="12022"/>
                </a:cubicBezTo>
                <a:cubicBezTo>
                  <a:pt x="4137" y="13074"/>
                  <a:pt x="5415" y="14664"/>
                  <a:pt x="5415" y="16361"/>
                </a:cubicBezTo>
                <a:lnTo>
                  <a:pt x="5415" y="19696"/>
                </a:lnTo>
                <a:cubicBezTo>
                  <a:pt x="5415" y="19959"/>
                  <a:pt x="5298" y="20210"/>
                  <a:pt x="5066" y="20425"/>
                </a:cubicBezTo>
                <a:cubicBezTo>
                  <a:pt x="4950" y="20533"/>
                  <a:pt x="4873" y="20664"/>
                  <a:pt x="4911" y="20808"/>
                </a:cubicBezTo>
                <a:cubicBezTo>
                  <a:pt x="4969" y="21035"/>
                  <a:pt x="5260" y="21226"/>
                  <a:pt x="5647" y="21250"/>
                </a:cubicBezTo>
                <a:cubicBezTo>
                  <a:pt x="6150" y="21286"/>
                  <a:pt x="6595" y="21047"/>
                  <a:pt x="6595" y="20736"/>
                </a:cubicBezTo>
                <a:cubicBezTo>
                  <a:pt x="6595" y="20629"/>
                  <a:pt x="6537" y="20533"/>
                  <a:pt x="6460" y="20449"/>
                </a:cubicBezTo>
                <a:cubicBezTo>
                  <a:pt x="6227" y="20246"/>
                  <a:pt x="6092" y="20007"/>
                  <a:pt x="6092" y="19756"/>
                </a:cubicBezTo>
                <a:lnTo>
                  <a:pt x="6092" y="15799"/>
                </a:lnTo>
                <a:cubicBezTo>
                  <a:pt x="6092" y="14305"/>
                  <a:pt x="7079" y="12871"/>
                  <a:pt x="8821" y="11843"/>
                </a:cubicBezTo>
                <a:cubicBezTo>
                  <a:pt x="8860" y="11819"/>
                  <a:pt x="8879" y="11807"/>
                  <a:pt x="8918" y="11783"/>
                </a:cubicBezTo>
                <a:lnTo>
                  <a:pt x="19079" y="5507"/>
                </a:lnTo>
                <a:cubicBezTo>
                  <a:pt x="21092" y="4228"/>
                  <a:pt x="21092" y="2196"/>
                  <a:pt x="19060" y="941"/>
                </a:cubicBezTo>
                <a:close/>
                <a:moveTo>
                  <a:pt x="18344" y="5185"/>
                </a:moveTo>
                <a:cubicBezTo>
                  <a:pt x="16640" y="6237"/>
                  <a:pt x="13892" y="6237"/>
                  <a:pt x="12189" y="5185"/>
                </a:cubicBezTo>
                <a:cubicBezTo>
                  <a:pt x="10486" y="4133"/>
                  <a:pt x="10486" y="2435"/>
                  <a:pt x="12189" y="1383"/>
                </a:cubicBezTo>
                <a:cubicBezTo>
                  <a:pt x="13892" y="331"/>
                  <a:pt x="16640" y="331"/>
                  <a:pt x="18344" y="1383"/>
                </a:cubicBezTo>
                <a:cubicBezTo>
                  <a:pt x="20047" y="2423"/>
                  <a:pt x="20047" y="4133"/>
                  <a:pt x="18344" y="518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0FEC6977-3823-4358-B474-A54989D9C071}"/>
              </a:ext>
            </a:extLst>
          </p:cNvPr>
          <p:cNvSpPr/>
          <p:nvPr/>
        </p:nvSpPr>
        <p:spPr>
          <a:xfrm>
            <a:off x="3750180" y="2644237"/>
            <a:ext cx="1183178" cy="19762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5" h="21254" extrusionOk="0">
                <a:moveTo>
                  <a:pt x="19042" y="941"/>
                </a:moveTo>
                <a:cubicBezTo>
                  <a:pt x="17012" y="-314"/>
                  <a:pt x="13705" y="-314"/>
                  <a:pt x="11675" y="941"/>
                </a:cubicBezTo>
                <a:lnTo>
                  <a:pt x="1522" y="7217"/>
                </a:lnTo>
                <a:cubicBezTo>
                  <a:pt x="-508" y="8472"/>
                  <a:pt x="-508" y="10516"/>
                  <a:pt x="1522" y="11771"/>
                </a:cubicBezTo>
                <a:cubicBezTo>
                  <a:pt x="1561" y="11795"/>
                  <a:pt x="1619" y="11831"/>
                  <a:pt x="1677" y="11855"/>
                </a:cubicBezTo>
                <a:cubicBezTo>
                  <a:pt x="3514" y="12907"/>
                  <a:pt x="4616" y="14353"/>
                  <a:pt x="4616" y="15907"/>
                </a:cubicBezTo>
                <a:lnTo>
                  <a:pt x="4616" y="19696"/>
                </a:lnTo>
                <a:cubicBezTo>
                  <a:pt x="4616" y="19959"/>
                  <a:pt x="4500" y="20210"/>
                  <a:pt x="4268" y="20425"/>
                </a:cubicBezTo>
                <a:cubicBezTo>
                  <a:pt x="4152" y="20533"/>
                  <a:pt x="4075" y="20664"/>
                  <a:pt x="4114" y="20808"/>
                </a:cubicBezTo>
                <a:cubicBezTo>
                  <a:pt x="4172" y="21035"/>
                  <a:pt x="4481" y="21226"/>
                  <a:pt x="4849" y="21250"/>
                </a:cubicBezTo>
                <a:cubicBezTo>
                  <a:pt x="5351" y="21286"/>
                  <a:pt x="5796" y="21047"/>
                  <a:pt x="5796" y="20736"/>
                </a:cubicBezTo>
                <a:cubicBezTo>
                  <a:pt x="5796" y="20629"/>
                  <a:pt x="5738" y="20533"/>
                  <a:pt x="5661" y="20449"/>
                </a:cubicBezTo>
                <a:cubicBezTo>
                  <a:pt x="5429" y="20246"/>
                  <a:pt x="5293" y="20007"/>
                  <a:pt x="5293" y="19756"/>
                </a:cubicBezTo>
                <a:lnTo>
                  <a:pt x="5293" y="16325"/>
                </a:lnTo>
                <a:cubicBezTo>
                  <a:pt x="5293" y="14664"/>
                  <a:pt x="6453" y="13062"/>
                  <a:pt x="8542" y="11998"/>
                </a:cubicBezTo>
                <a:cubicBezTo>
                  <a:pt x="8677" y="11926"/>
                  <a:pt x="8813" y="11855"/>
                  <a:pt x="8929" y="11783"/>
                </a:cubicBezTo>
                <a:lnTo>
                  <a:pt x="19081" y="5507"/>
                </a:lnTo>
                <a:cubicBezTo>
                  <a:pt x="21092" y="4228"/>
                  <a:pt x="21092" y="2196"/>
                  <a:pt x="19042" y="941"/>
                </a:cubicBezTo>
                <a:close/>
                <a:moveTo>
                  <a:pt x="18327" y="5185"/>
                </a:moveTo>
                <a:cubicBezTo>
                  <a:pt x="16625" y="6237"/>
                  <a:pt x="13879" y="6237"/>
                  <a:pt x="12177" y="5185"/>
                </a:cubicBezTo>
                <a:cubicBezTo>
                  <a:pt x="10476" y="4133"/>
                  <a:pt x="10476" y="2435"/>
                  <a:pt x="12177" y="1383"/>
                </a:cubicBezTo>
                <a:cubicBezTo>
                  <a:pt x="13879" y="331"/>
                  <a:pt x="16625" y="331"/>
                  <a:pt x="18327" y="1383"/>
                </a:cubicBezTo>
                <a:cubicBezTo>
                  <a:pt x="20028" y="2423"/>
                  <a:pt x="20028" y="4133"/>
                  <a:pt x="18327" y="518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50429F39-AD25-48F5-A83B-109D0E11E38F}"/>
              </a:ext>
            </a:extLst>
          </p:cNvPr>
          <p:cNvSpPr/>
          <p:nvPr/>
        </p:nvSpPr>
        <p:spPr>
          <a:xfrm>
            <a:off x="6711229" y="2477514"/>
            <a:ext cx="1182619" cy="1970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75" h="21253" extrusionOk="0">
                <a:moveTo>
                  <a:pt x="19062" y="15754"/>
                </a:moveTo>
                <a:lnTo>
                  <a:pt x="8909" y="9461"/>
                </a:lnTo>
                <a:cubicBezTo>
                  <a:pt x="8851" y="9425"/>
                  <a:pt x="8793" y="9390"/>
                  <a:pt x="8735" y="9354"/>
                </a:cubicBezTo>
                <a:cubicBezTo>
                  <a:pt x="6860" y="8299"/>
                  <a:pt x="5757" y="6812"/>
                  <a:pt x="5757" y="5242"/>
                </a:cubicBezTo>
                <a:lnTo>
                  <a:pt x="5757" y="1562"/>
                </a:lnTo>
                <a:cubicBezTo>
                  <a:pt x="5757" y="1299"/>
                  <a:pt x="5873" y="1047"/>
                  <a:pt x="6105" y="831"/>
                </a:cubicBezTo>
                <a:cubicBezTo>
                  <a:pt x="6221" y="723"/>
                  <a:pt x="6299" y="591"/>
                  <a:pt x="6260" y="447"/>
                </a:cubicBezTo>
                <a:cubicBezTo>
                  <a:pt x="6202" y="220"/>
                  <a:pt x="5893" y="28"/>
                  <a:pt x="5525" y="4"/>
                </a:cubicBezTo>
                <a:cubicBezTo>
                  <a:pt x="5022" y="-32"/>
                  <a:pt x="4578" y="208"/>
                  <a:pt x="4578" y="519"/>
                </a:cubicBezTo>
                <a:cubicBezTo>
                  <a:pt x="4578" y="627"/>
                  <a:pt x="4636" y="723"/>
                  <a:pt x="4713" y="807"/>
                </a:cubicBezTo>
                <a:cubicBezTo>
                  <a:pt x="4945" y="1011"/>
                  <a:pt x="5081" y="1251"/>
                  <a:pt x="5081" y="1502"/>
                </a:cubicBezTo>
                <a:lnTo>
                  <a:pt x="5081" y="5014"/>
                </a:lnTo>
                <a:cubicBezTo>
                  <a:pt x="5081" y="6669"/>
                  <a:pt x="3862" y="8203"/>
                  <a:pt x="1832" y="9270"/>
                </a:cubicBezTo>
                <a:cubicBezTo>
                  <a:pt x="1735" y="9330"/>
                  <a:pt x="1619" y="9390"/>
                  <a:pt x="1522" y="9449"/>
                </a:cubicBezTo>
                <a:cubicBezTo>
                  <a:pt x="-508" y="10708"/>
                  <a:pt x="-508" y="12758"/>
                  <a:pt x="1522" y="14016"/>
                </a:cubicBezTo>
                <a:lnTo>
                  <a:pt x="11675" y="20309"/>
                </a:lnTo>
                <a:cubicBezTo>
                  <a:pt x="13705" y="21568"/>
                  <a:pt x="17012" y="21568"/>
                  <a:pt x="19042" y="20309"/>
                </a:cubicBezTo>
                <a:cubicBezTo>
                  <a:pt x="21073" y="19051"/>
                  <a:pt x="21092" y="17013"/>
                  <a:pt x="19062" y="15754"/>
                </a:cubicBezTo>
                <a:close/>
                <a:moveTo>
                  <a:pt x="18346" y="19866"/>
                </a:moveTo>
                <a:cubicBezTo>
                  <a:pt x="16644" y="20921"/>
                  <a:pt x="13898" y="20921"/>
                  <a:pt x="12197" y="19866"/>
                </a:cubicBezTo>
                <a:cubicBezTo>
                  <a:pt x="10495" y="18811"/>
                  <a:pt x="10495" y="17109"/>
                  <a:pt x="12197" y="16054"/>
                </a:cubicBezTo>
                <a:cubicBezTo>
                  <a:pt x="13898" y="14999"/>
                  <a:pt x="16644" y="14999"/>
                  <a:pt x="18346" y="16054"/>
                </a:cubicBezTo>
                <a:cubicBezTo>
                  <a:pt x="20048" y="17109"/>
                  <a:pt x="20048" y="18823"/>
                  <a:pt x="18346" y="19866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2BD900CF-F36B-4E5D-BE6C-969B13539255}"/>
              </a:ext>
            </a:extLst>
          </p:cNvPr>
          <p:cNvSpPr/>
          <p:nvPr/>
        </p:nvSpPr>
        <p:spPr>
          <a:xfrm>
            <a:off x="5724678" y="2644238"/>
            <a:ext cx="1182203" cy="1976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6" h="21254" extrusionOk="0">
                <a:moveTo>
                  <a:pt x="19060" y="941"/>
                </a:moveTo>
                <a:cubicBezTo>
                  <a:pt x="17027" y="-314"/>
                  <a:pt x="13718" y="-314"/>
                  <a:pt x="11686" y="941"/>
                </a:cubicBezTo>
                <a:lnTo>
                  <a:pt x="1524" y="7217"/>
                </a:lnTo>
                <a:cubicBezTo>
                  <a:pt x="-508" y="8472"/>
                  <a:pt x="-508" y="10516"/>
                  <a:pt x="1524" y="11771"/>
                </a:cubicBezTo>
                <a:cubicBezTo>
                  <a:pt x="1679" y="11867"/>
                  <a:pt x="1834" y="11950"/>
                  <a:pt x="1989" y="12022"/>
                </a:cubicBezTo>
                <a:cubicBezTo>
                  <a:pt x="4137" y="13074"/>
                  <a:pt x="5415" y="14664"/>
                  <a:pt x="5415" y="16361"/>
                </a:cubicBezTo>
                <a:lnTo>
                  <a:pt x="5415" y="19696"/>
                </a:lnTo>
                <a:cubicBezTo>
                  <a:pt x="5415" y="19959"/>
                  <a:pt x="5298" y="20210"/>
                  <a:pt x="5066" y="20425"/>
                </a:cubicBezTo>
                <a:cubicBezTo>
                  <a:pt x="4950" y="20533"/>
                  <a:pt x="4873" y="20664"/>
                  <a:pt x="4911" y="20808"/>
                </a:cubicBezTo>
                <a:cubicBezTo>
                  <a:pt x="4969" y="21035"/>
                  <a:pt x="5260" y="21226"/>
                  <a:pt x="5647" y="21250"/>
                </a:cubicBezTo>
                <a:cubicBezTo>
                  <a:pt x="6150" y="21286"/>
                  <a:pt x="6595" y="21047"/>
                  <a:pt x="6595" y="20736"/>
                </a:cubicBezTo>
                <a:cubicBezTo>
                  <a:pt x="6595" y="20629"/>
                  <a:pt x="6537" y="20533"/>
                  <a:pt x="6460" y="20449"/>
                </a:cubicBezTo>
                <a:cubicBezTo>
                  <a:pt x="6227" y="20246"/>
                  <a:pt x="6092" y="20007"/>
                  <a:pt x="6092" y="19756"/>
                </a:cubicBezTo>
                <a:lnTo>
                  <a:pt x="6092" y="15799"/>
                </a:lnTo>
                <a:cubicBezTo>
                  <a:pt x="6092" y="14305"/>
                  <a:pt x="7079" y="12871"/>
                  <a:pt x="8821" y="11843"/>
                </a:cubicBezTo>
                <a:cubicBezTo>
                  <a:pt x="8860" y="11819"/>
                  <a:pt x="8879" y="11807"/>
                  <a:pt x="8918" y="11783"/>
                </a:cubicBezTo>
                <a:lnTo>
                  <a:pt x="19079" y="5507"/>
                </a:lnTo>
                <a:cubicBezTo>
                  <a:pt x="21092" y="4228"/>
                  <a:pt x="21092" y="2196"/>
                  <a:pt x="19060" y="941"/>
                </a:cubicBezTo>
                <a:close/>
                <a:moveTo>
                  <a:pt x="18344" y="5185"/>
                </a:moveTo>
                <a:cubicBezTo>
                  <a:pt x="16640" y="6237"/>
                  <a:pt x="13892" y="6237"/>
                  <a:pt x="12189" y="5185"/>
                </a:cubicBezTo>
                <a:cubicBezTo>
                  <a:pt x="10486" y="4133"/>
                  <a:pt x="10486" y="2435"/>
                  <a:pt x="12189" y="1383"/>
                </a:cubicBezTo>
                <a:cubicBezTo>
                  <a:pt x="13892" y="331"/>
                  <a:pt x="16640" y="331"/>
                  <a:pt x="18344" y="1383"/>
                </a:cubicBezTo>
                <a:cubicBezTo>
                  <a:pt x="20047" y="2423"/>
                  <a:pt x="20047" y="4133"/>
                  <a:pt x="18344" y="518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64" name="Graphic 63" descr="Basketball">
            <a:extLst>
              <a:ext uri="{FF2B5EF4-FFF2-40B4-BE49-F238E27FC236}">
                <a16:creationId xmlns:a16="http://schemas.microsoft.com/office/drawing/2014/main" id="{ABAE194F-5EB3-47D8-A5F6-681051F829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22726" y="2767666"/>
            <a:ext cx="348551" cy="348551"/>
          </a:xfrm>
          <a:prstGeom prst="rect">
            <a:avLst/>
          </a:prstGeom>
        </p:spPr>
      </p:pic>
      <p:pic>
        <p:nvPicPr>
          <p:cNvPr id="65" name="Graphic 64" descr="GMO">
            <a:extLst>
              <a:ext uri="{FF2B5EF4-FFF2-40B4-BE49-F238E27FC236}">
                <a16:creationId xmlns:a16="http://schemas.microsoft.com/office/drawing/2014/main" id="{517B4668-9DFD-4E64-BE90-F52F6776CD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06339" y="3966849"/>
            <a:ext cx="348551" cy="348551"/>
          </a:xfrm>
          <a:prstGeom prst="rect">
            <a:avLst/>
          </a:prstGeom>
        </p:spPr>
      </p:pic>
      <p:pic>
        <p:nvPicPr>
          <p:cNvPr id="66" name="Graphic 65" descr="Books">
            <a:extLst>
              <a:ext uri="{FF2B5EF4-FFF2-40B4-BE49-F238E27FC236}">
                <a16:creationId xmlns:a16="http://schemas.microsoft.com/office/drawing/2014/main" id="{E1D64FC5-E76A-4337-BBA2-D575FA03EB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39115" y="3978713"/>
            <a:ext cx="348551" cy="348551"/>
          </a:xfrm>
          <a:prstGeom prst="rect">
            <a:avLst/>
          </a:prstGeom>
        </p:spPr>
      </p:pic>
      <p:pic>
        <p:nvPicPr>
          <p:cNvPr id="67" name="Graphic 66" descr="Mathematics">
            <a:extLst>
              <a:ext uri="{FF2B5EF4-FFF2-40B4-BE49-F238E27FC236}">
                <a16:creationId xmlns:a16="http://schemas.microsoft.com/office/drawing/2014/main" id="{CABF3A14-89F9-4C14-A260-101F039DBF2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55503" y="2767666"/>
            <a:ext cx="348551" cy="348551"/>
          </a:xfrm>
          <a:prstGeom prst="rect">
            <a:avLst/>
          </a:prstGeom>
        </p:spPr>
      </p:pic>
      <p:pic>
        <p:nvPicPr>
          <p:cNvPr id="68" name="Graphic 67" descr="Pyramid">
            <a:extLst>
              <a:ext uri="{FF2B5EF4-FFF2-40B4-BE49-F238E27FC236}">
                <a16:creationId xmlns:a16="http://schemas.microsoft.com/office/drawing/2014/main" id="{E60C48A9-2DF4-4053-8846-0148BD1390E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488280" y="2751529"/>
            <a:ext cx="348551" cy="348551"/>
          </a:xfrm>
          <a:prstGeom prst="rect">
            <a:avLst/>
          </a:prstGeom>
        </p:spPr>
      </p:pic>
      <p:pic>
        <p:nvPicPr>
          <p:cNvPr id="69" name="Graphic 68" descr="Flag">
            <a:extLst>
              <a:ext uri="{FF2B5EF4-FFF2-40B4-BE49-F238E27FC236}">
                <a16:creationId xmlns:a16="http://schemas.microsoft.com/office/drawing/2014/main" id="{67FFCC4E-08DC-4C62-8839-418349236FD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471892" y="3978713"/>
            <a:ext cx="348551" cy="348551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2753DFA1-50C4-41FD-829D-08B3E5A598ED}"/>
              </a:ext>
            </a:extLst>
          </p:cNvPr>
          <p:cNvSpPr txBox="1"/>
          <p:nvPr/>
        </p:nvSpPr>
        <p:spPr>
          <a:xfrm>
            <a:off x="1900230" y="327765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z="1800" dirty="0"/>
              <a:t>01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7AA48BC-DAEF-4EDB-9026-5A066DF2586B}"/>
              </a:ext>
            </a:extLst>
          </p:cNvPr>
          <p:cNvSpPr txBox="1"/>
          <p:nvPr/>
        </p:nvSpPr>
        <p:spPr>
          <a:xfrm>
            <a:off x="2885197" y="327765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z="1800" dirty="0"/>
              <a:t>02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2ADDDCD-0712-470D-A955-2643C305413C}"/>
              </a:ext>
            </a:extLst>
          </p:cNvPr>
          <p:cNvSpPr txBox="1"/>
          <p:nvPr/>
        </p:nvSpPr>
        <p:spPr>
          <a:xfrm>
            <a:off x="3870165" y="327765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5B38082-4A12-48C8-AE92-EBC844C7A42A}"/>
              </a:ext>
            </a:extLst>
          </p:cNvPr>
          <p:cNvSpPr txBox="1"/>
          <p:nvPr/>
        </p:nvSpPr>
        <p:spPr>
          <a:xfrm>
            <a:off x="4855132" y="327765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z="1800" dirty="0"/>
              <a:t>04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4F4B985-58BA-418D-B059-99BDACF5D287}"/>
              </a:ext>
            </a:extLst>
          </p:cNvPr>
          <p:cNvSpPr txBox="1"/>
          <p:nvPr/>
        </p:nvSpPr>
        <p:spPr>
          <a:xfrm>
            <a:off x="5840100" y="327765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z="1800" dirty="0"/>
              <a:t>05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060AEAD-0D42-4617-B426-1E360AB91EFF}"/>
              </a:ext>
            </a:extLst>
          </p:cNvPr>
          <p:cNvSpPr txBox="1"/>
          <p:nvPr/>
        </p:nvSpPr>
        <p:spPr>
          <a:xfrm>
            <a:off x="6825066" y="327765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06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4B9C61B-EB50-4E8F-AF1C-42A20EFD70AA}"/>
              </a:ext>
            </a:extLst>
          </p:cNvPr>
          <p:cNvGrpSpPr/>
          <p:nvPr/>
        </p:nvGrpSpPr>
        <p:grpSpPr>
          <a:xfrm>
            <a:off x="5373113" y="4597425"/>
            <a:ext cx="2194560" cy="875283"/>
            <a:chOff x="332936" y="2596988"/>
            <a:chExt cx="2926080" cy="116704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7F83BB7-C5FD-43DB-ACF9-5AA6C373C645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B84CC30-7B16-413F-9E28-21C4AEB1F9F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331EB5EB-86FC-4037-A2D3-7D99A85AF31C}"/>
              </a:ext>
            </a:extLst>
          </p:cNvPr>
          <p:cNvGrpSpPr/>
          <p:nvPr/>
        </p:nvGrpSpPr>
        <p:grpSpPr>
          <a:xfrm>
            <a:off x="2945051" y="4597425"/>
            <a:ext cx="2194560" cy="875283"/>
            <a:chOff x="332936" y="2596988"/>
            <a:chExt cx="2926080" cy="116704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0701E7C-47F8-4138-99B9-E92BEF09BC16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5C1FE0F-B474-4498-B278-1CC2A55ECBE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3231408-4680-42F8-9F0B-92A86CAA1FF2}"/>
              </a:ext>
            </a:extLst>
          </p:cNvPr>
          <p:cNvGrpSpPr/>
          <p:nvPr/>
        </p:nvGrpSpPr>
        <p:grpSpPr>
          <a:xfrm>
            <a:off x="516989" y="4597425"/>
            <a:ext cx="2194560" cy="875283"/>
            <a:chOff x="332936" y="2596988"/>
            <a:chExt cx="2926080" cy="116704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D50E020-0A44-48E5-9314-905789B84857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6F4442D-DBB0-4BEA-95FA-9D1DFDFE7DE1}"/>
                </a:ext>
              </a:extLst>
            </p:cNvPr>
            <p:cNvSpPr txBox="1"/>
            <p:nvPr/>
          </p:nvSpPr>
          <p:spPr>
            <a:xfrm>
              <a:off x="332936" y="3086924"/>
              <a:ext cx="2926080" cy="677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CEC5229-C7AC-49FE-97A5-F081B7E8F258}"/>
              </a:ext>
            </a:extLst>
          </p:cNvPr>
          <p:cNvGrpSpPr/>
          <p:nvPr/>
        </p:nvGrpSpPr>
        <p:grpSpPr>
          <a:xfrm>
            <a:off x="6367264" y="1585358"/>
            <a:ext cx="2194560" cy="875283"/>
            <a:chOff x="332936" y="2596988"/>
            <a:chExt cx="2926080" cy="116704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BB60DDB-AA80-4AB6-ABD1-015EB8157F46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BCE58D36-7A37-4AF0-842D-3640147118A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5A2898A-C331-4EE5-BAE0-EC5D5E9C4A02}"/>
              </a:ext>
            </a:extLst>
          </p:cNvPr>
          <p:cNvGrpSpPr/>
          <p:nvPr/>
        </p:nvGrpSpPr>
        <p:grpSpPr>
          <a:xfrm>
            <a:off x="3916644" y="1585358"/>
            <a:ext cx="2194560" cy="875283"/>
            <a:chOff x="332936" y="2596988"/>
            <a:chExt cx="2926080" cy="116704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D58E7B1C-B7D1-4F5A-BFCD-3053CAA8942C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6E23B066-34DC-45EA-8EC5-6F35EE48E52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50561555-36F2-4244-83F0-20FEF92DF104}"/>
              </a:ext>
            </a:extLst>
          </p:cNvPr>
          <p:cNvGrpSpPr/>
          <p:nvPr/>
        </p:nvGrpSpPr>
        <p:grpSpPr>
          <a:xfrm>
            <a:off x="1466024" y="1585358"/>
            <a:ext cx="2194560" cy="875283"/>
            <a:chOff x="332936" y="2596988"/>
            <a:chExt cx="2926080" cy="116704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D6F6658-CBA0-4D07-BDB1-4F7DC639DEBE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4D489F2D-8ACE-4E4C-B37C-D5D299C724F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4220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Alternating Process w/ 6 Steps – Slide Template</a:t>
            </a: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060C457B-6E7D-4171-9838-81D57787CFF5}"/>
              </a:ext>
            </a:extLst>
          </p:cNvPr>
          <p:cNvSpPr/>
          <p:nvPr/>
        </p:nvSpPr>
        <p:spPr>
          <a:xfrm>
            <a:off x="2762798" y="2477514"/>
            <a:ext cx="1183034" cy="1970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2" h="21253" extrusionOk="0">
                <a:moveTo>
                  <a:pt x="19062" y="15754"/>
                </a:moveTo>
                <a:lnTo>
                  <a:pt x="8909" y="9461"/>
                </a:lnTo>
                <a:cubicBezTo>
                  <a:pt x="8851" y="9425"/>
                  <a:pt x="8793" y="9390"/>
                  <a:pt x="8735" y="9354"/>
                </a:cubicBezTo>
                <a:cubicBezTo>
                  <a:pt x="6860" y="8299"/>
                  <a:pt x="5757" y="6812"/>
                  <a:pt x="5757" y="5242"/>
                </a:cubicBezTo>
                <a:lnTo>
                  <a:pt x="5757" y="1562"/>
                </a:lnTo>
                <a:cubicBezTo>
                  <a:pt x="5757" y="1299"/>
                  <a:pt x="5873" y="1047"/>
                  <a:pt x="6105" y="831"/>
                </a:cubicBezTo>
                <a:cubicBezTo>
                  <a:pt x="6221" y="723"/>
                  <a:pt x="6299" y="591"/>
                  <a:pt x="6260" y="447"/>
                </a:cubicBezTo>
                <a:cubicBezTo>
                  <a:pt x="6202" y="220"/>
                  <a:pt x="5893" y="28"/>
                  <a:pt x="5525" y="4"/>
                </a:cubicBezTo>
                <a:cubicBezTo>
                  <a:pt x="5022" y="-32"/>
                  <a:pt x="4578" y="208"/>
                  <a:pt x="4578" y="519"/>
                </a:cubicBezTo>
                <a:cubicBezTo>
                  <a:pt x="4578" y="627"/>
                  <a:pt x="4636" y="723"/>
                  <a:pt x="4713" y="807"/>
                </a:cubicBezTo>
                <a:cubicBezTo>
                  <a:pt x="4945" y="1011"/>
                  <a:pt x="5081" y="1251"/>
                  <a:pt x="5081" y="1502"/>
                </a:cubicBezTo>
                <a:lnTo>
                  <a:pt x="5081" y="5014"/>
                </a:lnTo>
                <a:cubicBezTo>
                  <a:pt x="5081" y="6669"/>
                  <a:pt x="3862" y="8203"/>
                  <a:pt x="1832" y="9270"/>
                </a:cubicBezTo>
                <a:cubicBezTo>
                  <a:pt x="1735" y="9330"/>
                  <a:pt x="1619" y="9390"/>
                  <a:pt x="1522" y="9449"/>
                </a:cubicBezTo>
                <a:cubicBezTo>
                  <a:pt x="-508" y="10708"/>
                  <a:pt x="-508" y="12758"/>
                  <a:pt x="1522" y="14016"/>
                </a:cubicBezTo>
                <a:lnTo>
                  <a:pt x="11675" y="20309"/>
                </a:lnTo>
                <a:cubicBezTo>
                  <a:pt x="13705" y="21568"/>
                  <a:pt x="17012" y="21568"/>
                  <a:pt x="19042" y="20309"/>
                </a:cubicBezTo>
                <a:cubicBezTo>
                  <a:pt x="21092" y="19051"/>
                  <a:pt x="21092" y="17013"/>
                  <a:pt x="19062" y="15754"/>
                </a:cubicBezTo>
                <a:close/>
                <a:moveTo>
                  <a:pt x="18346" y="19866"/>
                </a:moveTo>
                <a:cubicBezTo>
                  <a:pt x="16644" y="20921"/>
                  <a:pt x="13898" y="20921"/>
                  <a:pt x="12197" y="19866"/>
                </a:cubicBezTo>
                <a:cubicBezTo>
                  <a:pt x="10495" y="18811"/>
                  <a:pt x="10495" y="17109"/>
                  <a:pt x="12197" y="16054"/>
                </a:cubicBezTo>
                <a:cubicBezTo>
                  <a:pt x="13898" y="14999"/>
                  <a:pt x="16644" y="14999"/>
                  <a:pt x="18346" y="16054"/>
                </a:cubicBezTo>
                <a:cubicBezTo>
                  <a:pt x="20048" y="17109"/>
                  <a:pt x="20048" y="18823"/>
                  <a:pt x="18346" y="198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EB0DED07-5CAE-4543-887C-E160D968314A}"/>
              </a:ext>
            </a:extLst>
          </p:cNvPr>
          <p:cNvSpPr/>
          <p:nvPr/>
        </p:nvSpPr>
        <p:spPr>
          <a:xfrm>
            <a:off x="4737707" y="2477514"/>
            <a:ext cx="1182623" cy="19696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75" h="21253" extrusionOk="0">
                <a:moveTo>
                  <a:pt x="19062" y="15763"/>
                </a:moveTo>
                <a:lnTo>
                  <a:pt x="8909" y="9467"/>
                </a:lnTo>
                <a:cubicBezTo>
                  <a:pt x="8735" y="9359"/>
                  <a:pt x="8561" y="9275"/>
                  <a:pt x="8387" y="9179"/>
                </a:cubicBezTo>
                <a:cubicBezTo>
                  <a:pt x="6202" y="8147"/>
                  <a:pt x="4945" y="6528"/>
                  <a:pt x="4945" y="4825"/>
                </a:cubicBezTo>
                <a:lnTo>
                  <a:pt x="4945" y="1563"/>
                </a:lnTo>
                <a:cubicBezTo>
                  <a:pt x="4945" y="1299"/>
                  <a:pt x="5061" y="1047"/>
                  <a:pt x="5293" y="832"/>
                </a:cubicBezTo>
                <a:cubicBezTo>
                  <a:pt x="5409" y="724"/>
                  <a:pt x="5487" y="592"/>
                  <a:pt x="5448" y="448"/>
                </a:cubicBezTo>
                <a:cubicBezTo>
                  <a:pt x="5390" y="220"/>
                  <a:pt x="5081" y="28"/>
                  <a:pt x="4713" y="4"/>
                </a:cubicBezTo>
                <a:cubicBezTo>
                  <a:pt x="4210" y="-32"/>
                  <a:pt x="3766" y="208"/>
                  <a:pt x="3766" y="520"/>
                </a:cubicBezTo>
                <a:cubicBezTo>
                  <a:pt x="3766" y="628"/>
                  <a:pt x="3824" y="724"/>
                  <a:pt x="3901" y="808"/>
                </a:cubicBezTo>
                <a:cubicBezTo>
                  <a:pt x="4133" y="1011"/>
                  <a:pt x="4268" y="1251"/>
                  <a:pt x="4268" y="1503"/>
                </a:cubicBezTo>
                <a:lnTo>
                  <a:pt x="4268" y="5461"/>
                </a:lnTo>
                <a:cubicBezTo>
                  <a:pt x="4268" y="6960"/>
                  <a:pt x="3263" y="8375"/>
                  <a:pt x="1542" y="9431"/>
                </a:cubicBezTo>
                <a:cubicBezTo>
                  <a:pt x="1542" y="9431"/>
                  <a:pt x="1522" y="9443"/>
                  <a:pt x="1522" y="9443"/>
                </a:cubicBezTo>
                <a:cubicBezTo>
                  <a:pt x="-508" y="10702"/>
                  <a:pt x="-508" y="12753"/>
                  <a:pt x="1522" y="14012"/>
                </a:cubicBezTo>
                <a:lnTo>
                  <a:pt x="11675" y="20309"/>
                </a:lnTo>
                <a:cubicBezTo>
                  <a:pt x="13705" y="21568"/>
                  <a:pt x="17012" y="21568"/>
                  <a:pt x="19042" y="20309"/>
                </a:cubicBezTo>
                <a:cubicBezTo>
                  <a:pt x="21073" y="19049"/>
                  <a:pt x="21092" y="17022"/>
                  <a:pt x="19062" y="15763"/>
                </a:cubicBezTo>
                <a:close/>
                <a:moveTo>
                  <a:pt x="18346" y="19877"/>
                </a:moveTo>
                <a:cubicBezTo>
                  <a:pt x="16644" y="20932"/>
                  <a:pt x="13898" y="20932"/>
                  <a:pt x="12197" y="19877"/>
                </a:cubicBezTo>
                <a:cubicBezTo>
                  <a:pt x="10495" y="18821"/>
                  <a:pt x="10495" y="17118"/>
                  <a:pt x="12197" y="16063"/>
                </a:cubicBezTo>
                <a:cubicBezTo>
                  <a:pt x="13898" y="15008"/>
                  <a:pt x="16644" y="15008"/>
                  <a:pt x="18346" y="16063"/>
                </a:cubicBezTo>
                <a:cubicBezTo>
                  <a:pt x="20048" y="17118"/>
                  <a:pt x="20048" y="18833"/>
                  <a:pt x="18346" y="1987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186E23BD-AB13-416D-9329-A17D64B379D7}"/>
              </a:ext>
            </a:extLst>
          </p:cNvPr>
          <p:cNvSpPr/>
          <p:nvPr/>
        </p:nvSpPr>
        <p:spPr>
          <a:xfrm>
            <a:off x="1776246" y="2644238"/>
            <a:ext cx="1182203" cy="1976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6" h="21254" extrusionOk="0">
                <a:moveTo>
                  <a:pt x="19060" y="941"/>
                </a:moveTo>
                <a:cubicBezTo>
                  <a:pt x="17027" y="-314"/>
                  <a:pt x="13718" y="-314"/>
                  <a:pt x="11686" y="941"/>
                </a:cubicBezTo>
                <a:lnTo>
                  <a:pt x="1524" y="7217"/>
                </a:lnTo>
                <a:cubicBezTo>
                  <a:pt x="-508" y="8472"/>
                  <a:pt x="-508" y="10516"/>
                  <a:pt x="1524" y="11771"/>
                </a:cubicBezTo>
                <a:cubicBezTo>
                  <a:pt x="1679" y="11867"/>
                  <a:pt x="1834" y="11950"/>
                  <a:pt x="1989" y="12022"/>
                </a:cubicBezTo>
                <a:cubicBezTo>
                  <a:pt x="4137" y="13074"/>
                  <a:pt x="5415" y="14664"/>
                  <a:pt x="5415" y="16361"/>
                </a:cubicBezTo>
                <a:lnTo>
                  <a:pt x="5415" y="19696"/>
                </a:lnTo>
                <a:cubicBezTo>
                  <a:pt x="5415" y="19959"/>
                  <a:pt x="5298" y="20210"/>
                  <a:pt x="5066" y="20425"/>
                </a:cubicBezTo>
                <a:cubicBezTo>
                  <a:pt x="4950" y="20533"/>
                  <a:pt x="4873" y="20664"/>
                  <a:pt x="4911" y="20808"/>
                </a:cubicBezTo>
                <a:cubicBezTo>
                  <a:pt x="4969" y="21035"/>
                  <a:pt x="5260" y="21226"/>
                  <a:pt x="5647" y="21250"/>
                </a:cubicBezTo>
                <a:cubicBezTo>
                  <a:pt x="6150" y="21286"/>
                  <a:pt x="6595" y="21047"/>
                  <a:pt x="6595" y="20736"/>
                </a:cubicBezTo>
                <a:cubicBezTo>
                  <a:pt x="6595" y="20629"/>
                  <a:pt x="6537" y="20533"/>
                  <a:pt x="6460" y="20449"/>
                </a:cubicBezTo>
                <a:cubicBezTo>
                  <a:pt x="6227" y="20246"/>
                  <a:pt x="6092" y="20007"/>
                  <a:pt x="6092" y="19756"/>
                </a:cubicBezTo>
                <a:lnTo>
                  <a:pt x="6092" y="15799"/>
                </a:lnTo>
                <a:cubicBezTo>
                  <a:pt x="6092" y="14305"/>
                  <a:pt x="7079" y="12871"/>
                  <a:pt x="8821" y="11843"/>
                </a:cubicBezTo>
                <a:cubicBezTo>
                  <a:pt x="8860" y="11819"/>
                  <a:pt x="8879" y="11807"/>
                  <a:pt x="8918" y="11783"/>
                </a:cubicBezTo>
                <a:lnTo>
                  <a:pt x="19079" y="5507"/>
                </a:lnTo>
                <a:cubicBezTo>
                  <a:pt x="21092" y="4228"/>
                  <a:pt x="21092" y="2196"/>
                  <a:pt x="19060" y="941"/>
                </a:cubicBezTo>
                <a:close/>
                <a:moveTo>
                  <a:pt x="18344" y="5185"/>
                </a:moveTo>
                <a:cubicBezTo>
                  <a:pt x="16640" y="6237"/>
                  <a:pt x="13892" y="6237"/>
                  <a:pt x="12189" y="5185"/>
                </a:cubicBezTo>
                <a:cubicBezTo>
                  <a:pt x="10486" y="4133"/>
                  <a:pt x="10486" y="2435"/>
                  <a:pt x="12189" y="1383"/>
                </a:cubicBezTo>
                <a:cubicBezTo>
                  <a:pt x="13892" y="331"/>
                  <a:pt x="16640" y="331"/>
                  <a:pt x="18344" y="1383"/>
                </a:cubicBezTo>
                <a:cubicBezTo>
                  <a:pt x="20047" y="2423"/>
                  <a:pt x="20047" y="4133"/>
                  <a:pt x="18344" y="518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E920C246-2CC8-4E5C-855F-BF78DC5EEE82}"/>
              </a:ext>
            </a:extLst>
          </p:cNvPr>
          <p:cNvSpPr/>
          <p:nvPr/>
        </p:nvSpPr>
        <p:spPr>
          <a:xfrm>
            <a:off x="3750180" y="2644237"/>
            <a:ext cx="1183178" cy="19762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5" h="21254" extrusionOk="0">
                <a:moveTo>
                  <a:pt x="19042" y="941"/>
                </a:moveTo>
                <a:cubicBezTo>
                  <a:pt x="17012" y="-314"/>
                  <a:pt x="13705" y="-314"/>
                  <a:pt x="11675" y="941"/>
                </a:cubicBezTo>
                <a:lnTo>
                  <a:pt x="1522" y="7217"/>
                </a:lnTo>
                <a:cubicBezTo>
                  <a:pt x="-508" y="8472"/>
                  <a:pt x="-508" y="10516"/>
                  <a:pt x="1522" y="11771"/>
                </a:cubicBezTo>
                <a:cubicBezTo>
                  <a:pt x="1561" y="11795"/>
                  <a:pt x="1619" y="11831"/>
                  <a:pt x="1677" y="11855"/>
                </a:cubicBezTo>
                <a:cubicBezTo>
                  <a:pt x="3514" y="12907"/>
                  <a:pt x="4616" y="14353"/>
                  <a:pt x="4616" y="15907"/>
                </a:cubicBezTo>
                <a:lnTo>
                  <a:pt x="4616" y="19696"/>
                </a:lnTo>
                <a:cubicBezTo>
                  <a:pt x="4616" y="19959"/>
                  <a:pt x="4500" y="20210"/>
                  <a:pt x="4268" y="20425"/>
                </a:cubicBezTo>
                <a:cubicBezTo>
                  <a:pt x="4152" y="20533"/>
                  <a:pt x="4075" y="20664"/>
                  <a:pt x="4114" y="20808"/>
                </a:cubicBezTo>
                <a:cubicBezTo>
                  <a:pt x="4172" y="21035"/>
                  <a:pt x="4481" y="21226"/>
                  <a:pt x="4849" y="21250"/>
                </a:cubicBezTo>
                <a:cubicBezTo>
                  <a:pt x="5351" y="21286"/>
                  <a:pt x="5796" y="21047"/>
                  <a:pt x="5796" y="20736"/>
                </a:cubicBezTo>
                <a:cubicBezTo>
                  <a:pt x="5796" y="20629"/>
                  <a:pt x="5738" y="20533"/>
                  <a:pt x="5661" y="20449"/>
                </a:cubicBezTo>
                <a:cubicBezTo>
                  <a:pt x="5429" y="20246"/>
                  <a:pt x="5293" y="20007"/>
                  <a:pt x="5293" y="19756"/>
                </a:cubicBezTo>
                <a:lnTo>
                  <a:pt x="5293" y="16325"/>
                </a:lnTo>
                <a:cubicBezTo>
                  <a:pt x="5293" y="14664"/>
                  <a:pt x="6453" y="13062"/>
                  <a:pt x="8542" y="11998"/>
                </a:cubicBezTo>
                <a:cubicBezTo>
                  <a:pt x="8677" y="11926"/>
                  <a:pt x="8813" y="11855"/>
                  <a:pt x="8929" y="11783"/>
                </a:cubicBezTo>
                <a:lnTo>
                  <a:pt x="19081" y="5507"/>
                </a:lnTo>
                <a:cubicBezTo>
                  <a:pt x="21092" y="4228"/>
                  <a:pt x="21092" y="2196"/>
                  <a:pt x="19042" y="941"/>
                </a:cubicBezTo>
                <a:close/>
                <a:moveTo>
                  <a:pt x="18327" y="5185"/>
                </a:moveTo>
                <a:cubicBezTo>
                  <a:pt x="16625" y="6237"/>
                  <a:pt x="13879" y="6237"/>
                  <a:pt x="12177" y="5185"/>
                </a:cubicBezTo>
                <a:cubicBezTo>
                  <a:pt x="10476" y="4133"/>
                  <a:pt x="10476" y="2435"/>
                  <a:pt x="12177" y="1383"/>
                </a:cubicBezTo>
                <a:cubicBezTo>
                  <a:pt x="13879" y="331"/>
                  <a:pt x="16625" y="331"/>
                  <a:pt x="18327" y="1383"/>
                </a:cubicBezTo>
                <a:cubicBezTo>
                  <a:pt x="20028" y="2423"/>
                  <a:pt x="20028" y="4133"/>
                  <a:pt x="18327" y="518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F5B29788-DFBE-4911-AB4F-16929F0F933A}"/>
              </a:ext>
            </a:extLst>
          </p:cNvPr>
          <p:cNvSpPr/>
          <p:nvPr/>
        </p:nvSpPr>
        <p:spPr>
          <a:xfrm>
            <a:off x="6711229" y="2477514"/>
            <a:ext cx="1182619" cy="1970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75" h="21253" extrusionOk="0">
                <a:moveTo>
                  <a:pt x="19062" y="15754"/>
                </a:moveTo>
                <a:lnTo>
                  <a:pt x="8909" y="9461"/>
                </a:lnTo>
                <a:cubicBezTo>
                  <a:pt x="8851" y="9425"/>
                  <a:pt x="8793" y="9390"/>
                  <a:pt x="8735" y="9354"/>
                </a:cubicBezTo>
                <a:cubicBezTo>
                  <a:pt x="6860" y="8299"/>
                  <a:pt x="5757" y="6812"/>
                  <a:pt x="5757" y="5242"/>
                </a:cubicBezTo>
                <a:lnTo>
                  <a:pt x="5757" y="1562"/>
                </a:lnTo>
                <a:cubicBezTo>
                  <a:pt x="5757" y="1299"/>
                  <a:pt x="5873" y="1047"/>
                  <a:pt x="6105" y="831"/>
                </a:cubicBezTo>
                <a:cubicBezTo>
                  <a:pt x="6221" y="723"/>
                  <a:pt x="6299" y="591"/>
                  <a:pt x="6260" y="447"/>
                </a:cubicBezTo>
                <a:cubicBezTo>
                  <a:pt x="6202" y="220"/>
                  <a:pt x="5893" y="28"/>
                  <a:pt x="5525" y="4"/>
                </a:cubicBezTo>
                <a:cubicBezTo>
                  <a:pt x="5022" y="-32"/>
                  <a:pt x="4578" y="208"/>
                  <a:pt x="4578" y="519"/>
                </a:cubicBezTo>
                <a:cubicBezTo>
                  <a:pt x="4578" y="627"/>
                  <a:pt x="4636" y="723"/>
                  <a:pt x="4713" y="807"/>
                </a:cubicBezTo>
                <a:cubicBezTo>
                  <a:pt x="4945" y="1011"/>
                  <a:pt x="5081" y="1251"/>
                  <a:pt x="5081" y="1502"/>
                </a:cubicBezTo>
                <a:lnTo>
                  <a:pt x="5081" y="5014"/>
                </a:lnTo>
                <a:cubicBezTo>
                  <a:pt x="5081" y="6669"/>
                  <a:pt x="3862" y="8203"/>
                  <a:pt x="1832" y="9270"/>
                </a:cubicBezTo>
                <a:cubicBezTo>
                  <a:pt x="1735" y="9330"/>
                  <a:pt x="1619" y="9390"/>
                  <a:pt x="1522" y="9449"/>
                </a:cubicBezTo>
                <a:cubicBezTo>
                  <a:pt x="-508" y="10708"/>
                  <a:pt x="-508" y="12758"/>
                  <a:pt x="1522" y="14016"/>
                </a:cubicBezTo>
                <a:lnTo>
                  <a:pt x="11675" y="20309"/>
                </a:lnTo>
                <a:cubicBezTo>
                  <a:pt x="13705" y="21568"/>
                  <a:pt x="17012" y="21568"/>
                  <a:pt x="19042" y="20309"/>
                </a:cubicBezTo>
                <a:cubicBezTo>
                  <a:pt x="21073" y="19051"/>
                  <a:pt x="21092" y="17013"/>
                  <a:pt x="19062" y="15754"/>
                </a:cubicBezTo>
                <a:close/>
                <a:moveTo>
                  <a:pt x="18346" y="19866"/>
                </a:moveTo>
                <a:cubicBezTo>
                  <a:pt x="16644" y="20921"/>
                  <a:pt x="13898" y="20921"/>
                  <a:pt x="12197" y="19866"/>
                </a:cubicBezTo>
                <a:cubicBezTo>
                  <a:pt x="10495" y="18811"/>
                  <a:pt x="10495" y="17109"/>
                  <a:pt x="12197" y="16054"/>
                </a:cubicBezTo>
                <a:cubicBezTo>
                  <a:pt x="13898" y="14999"/>
                  <a:pt x="16644" y="14999"/>
                  <a:pt x="18346" y="16054"/>
                </a:cubicBezTo>
                <a:cubicBezTo>
                  <a:pt x="20048" y="17109"/>
                  <a:pt x="20048" y="18823"/>
                  <a:pt x="18346" y="1986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2C5B0603-DE4E-44EB-903C-E644E9441A1A}"/>
              </a:ext>
            </a:extLst>
          </p:cNvPr>
          <p:cNvSpPr/>
          <p:nvPr/>
        </p:nvSpPr>
        <p:spPr>
          <a:xfrm>
            <a:off x="5724678" y="2644238"/>
            <a:ext cx="1182203" cy="1976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6" h="21254" extrusionOk="0">
                <a:moveTo>
                  <a:pt x="19060" y="941"/>
                </a:moveTo>
                <a:cubicBezTo>
                  <a:pt x="17027" y="-314"/>
                  <a:pt x="13718" y="-314"/>
                  <a:pt x="11686" y="941"/>
                </a:cubicBezTo>
                <a:lnTo>
                  <a:pt x="1524" y="7217"/>
                </a:lnTo>
                <a:cubicBezTo>
                  <a:pt x="-508" y="8472"/>
                  <a:pt x="-508" y="10516"/>
                  <a:pt x="1524" y="11771"/>
                </a:cubicBezTo>
                <a:cubicBezTo>
                  <a:pt x="1679" y="11867"/>
                  <a:pt x="1834" y="11950"/>
                  <a:pt x="1989" y="12022"/>
                </a:cubicBezTo>
                <a:cubicBezTo>
                  <a:pt x="4137" y="13074"/>
                  <a:pt x="5415" y="14664"/>
                  <a:pt x="5415" y="16361"/>
                </a:cubicBezTo>
                <a:lnTo>
                  <a:pt x="5415" y="19696"/>
                </a:lnTo>
                <a:cubicBezTo>
                  <a:pt x="5415" y="19959"/>
                  <a:pt x="5298" y="20210"/>
                  <a:pt x="5066" y="20425"/>
                </a:cubicBezTo>
                <a:cubicBezTo>
                  <a:pt x="4950" y="20533"/>
                  <a:pt x="4873" y="20664"/>
                  <a:pt x="4911" y="20808"/>
                </a:cubicBezTo>
                <a:cubicBezTo>
                  <a:pt x="4969" y="21035"/>
                  <a:pt x="5260" y="21226"/>
                  <a:pt x="5647" y="21250"/>
                </a:cubicBezTo>
                <a:cubicBezTo>
                  <a:pt x="6150" y="21286"/>
                  <a:pt x="6595" y="21047"/>
                  <a:pt x="6595" y="20736"/>
                </a:cubicBezTo>
                <a:cubicBezTo>
                  <a:pt x="6595" y="20629"/>
                  <a:pt x="6537" y="20533"/>
                  <a:pt x="6460" y="20449"/>
                </a:cubicBezTo>
                <a:cubicBezTo>
                  <a:pt x="6227" y="20246"/>
                  <a:pt x="6092" y="20007"/>
                  <a:pt x="6092" y="19756"/>
                </a:cubicBezTo>
                <a:lnTo>
                  <a:pt x="6092" y="15799"/>
                </a:lnTo>
                <a:cubicBezTo>
                  <a:pt x="6092" y="14305"/>
                  <a:pt x="7079" y="12871"/>
                  <a:pt x="8821" y="11843"/>
                </a:cubicBezTo>
                <a:cubicBezTo>
                  <a:pt x="8860" y="11819"/>
                  <a:pt x="8879" y="11807"/>
                  <a:pt x="8918" y="11783"/>
                </a:cubicBezTo>
                <a:lnTo>
                  <a:pt x="19079" y="5507"/>
                </a:lnTo>
                <a:cubicBezTo>
                  <a:pt x="21092" y="4228"/>
                  <a:pt x="21092" y="2196"/>
                  <a:pt x="19060" y="941"/>
                </a:cubicBezTo>
                <a:close/>
                <a:moveTo>
                  <a:pt x="18344" y="5185"/>
                </a:moveTo>
                <a:cubicBezTo>
                  <a:pt x="16640" y="6237"/>
                  <a:pt x="13892" y="6237"/>
                  <a:pt x="12189" y="5185"/>
                </a:cubicBezTo>
                <a:cubicBezTo>
                  <a:pt x="10486" y="4133"/>
                  <a:pt x="10486" y="2435"/>
                  <a:pt x="12189" y="1383"/>
                </a:cubicBezTo>
                <a:cubicBezTo>
                  <a:pt x="13892" y="331"/>
                  <a:pt x="16640" y="331"/>
                  <a:pt x="18344" y="1383"/>
                </a:cubicBezTo>
                <a:cubicBezTo>
                  <a:pt x="20047" y="2423"/>
                  <a:pt x="20047" y="4133"/>
                  <a:pt x="18344" y="518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45" name="Graphic 44" descr="Basketball">
            <a:extLst>
              <a:ext uri="{FF2B5EF4-FFF2-40B4-BE49-F238E27FC236}">
                <a16:creationId xmlns:a16="http://schemas.microsoft.com/office/drawing/2014/main" id="{0400708D-4388-40DD-B4E4-7FCF817EA6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22726" y="2767666"/>
            <a:ext cx="348551" cy="348551"/>
          </a:xfrm>
          <a:prstGeom prst="rect">
            <a:avLst/>
          </a:prstGeom>
        </p:spPr>
      </p:pic>
      <p:pic>
        <p:nvPicPr>
          <p:cNvPr id="46" name="Graphic 45" descr="GMO">
            <a:extLst>
              <a:ext uri="{FF2B5EF4-FFF2-40B4-BE49-F238E27FC236}">
                <a16:creationId xmlns:a16="http://schemas.microsoft.com/office/drawing/2014/main" id="{EB12F032-7809-4714-9BD3-83379A15095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06339" y="3966849"/>
            <a:ext cx="348551" cy="348551"/>
          </a:xfrm>
          <a:prstGeom prst="rect">
            <a:avLst/>
          </a:prstGeom>
        </p:spPr>
      </p:pic>
      <p:pic>
        <p:nvPicPr>
          <p:cNvPr id="47" name="Graphic 46" descr="Books">
            <a:extLst>
              <a:ext uri="{FF2B5EF4-FFF2-40B4-BE49-F238E27FC236}">
                <a16:creationId xmlns:a16="http://schemas.microsoft.com/office/drawing/2014/main" id="{F48E58C3-F96F-436B-9CD1-6E97DDA65DB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39115" y="3978713"/>
            <a:ext cx="348551" cy="348551"/>
          </a:xfrm>
          <a:prstGeom prst="rect">
            <a:avLst/>
          </a:prstGeom>
        </p:spPr>
      </p:pic>
      <p:pic>
        <p:nvPicPr>
          <p:cNvPr id="48" name="Graphic 47" descr="Mathematics">
            <a:extLst>
              <a:ext uri="{FF2B5EF4-FFF2-40B4-BE49-F238E27FC236}">
                <a16:creationId xmlns:a16="http://schemas.microsoft.com/office/drawing/2014/main" id="{F2EECD53-3E8A-4375-9FFF-66967442971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55503" y="2767666"/>
            <a:ext cx="348551" cy="348551"/>
          </a:xfrm>
          <a:prstGeom prst="rect">
            <a:avLst/>
          </a:prstGeom>
        </p:spPr>
      </p:pic>
      <p:pic>
        <p:nvPicPr>
          <p:cNvPr id="49" name="Graphic 48" descr="Pyramid">
            <a:extLst>
              <a:ext uri="{FF2B5EF4-FFF2-40B4-BE49-F238E27FC236}">
                <a16:creationId xmlns:a16="http://schemas.microsoft.com/office/drawing/2014/main" id="{4E4A3078-FDE8-4FCE-A723-3661C5793E4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488280" y="2751529"/>
            <a:ext cx="348551" cy="348551"/>
          </a:xfrm>
          <a:prstGeom prst="rect">
            <a:avLst/>
          </a:prstGeom>
        </p:spPr>
      </p:pic>
      <p:pic>
        <p:nvPicPr>
          <p:cNvPr id="50" name="Graphic 49" descr="Flag">
            <a:extLst>
              <a:ext uri="{FF2B5EF4-FFF2-40B4-BE49-F238E27FC236}">
                <a16:creationId xmlns:a16="http://schemas.microsoft.com/office/drawing/2014/main" id="{8DB97795-6C16-4B50-8961-D36BDFF16D6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471892" y="3978713"/>
            <a:ext cx="348551" cy="348551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7072ADC5-F1DE-46CC-A056-C8909060AA4F}"/>
              </a:ext>
            </a:extLst>
          </p:cNvPr>
          <p:cNvSpPr txBox="1"/>
          <p:nvPr/>
        </p:nvSpPr>
        <p:spPr>
          <a:xfrm>
            <a:off x="1900230" y="327765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z="1800" dirty="0"/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72D98E7-C182-4336-B9EB-5110F8D4859C}"/>
              </a:ext>
            </a:extLst>
          </p:cNvPr>
          <p:cNvSpPr txBox="1"/>
          <p:nvPr/>
        </p:nvSpPr>
        <p:spPr>
          <a:xfrm>
            <a:off x="2885197" y="327765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z="1800" dirty="0"/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6CED768-9623-44A1-A54B-85FC97DD6200}"/>
              </a:ext>
            </a:extLst>
          </p:cNvPr>
          <p:cNvSpPr txBox="1"/>
          <p:nvPr/>
        </p:nvSpPr>
        <p:spPr>
          <a:xfrm>
            <a:off x="3870165" y="327765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B1274C5-0687-478E-AB79-9DE3112F5A95}"/>
              </a:ext>
            </a:extLst>
          </p:cNvPr>
          <p:cNvSpPr txBox="1"/>
          <p:nvPr/>
        </p:nvSpPr>
        <p:spPr>
          <a:xfrm>
            <a:off x="4855132" y="327765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z="1800" dirty="0"/>
              <a:t>04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5E1B6E4-8613-4F02-A6C9-13E172AC2DC6}"/>
              </a:ext>
            </a:extLst>
          </p:cNvPr>
          <p:cNvSpPr txBox="1"/>
          <p:nvPr/>
        </p:nvSpPr>
        <p:spPr>
          <a:xfrm>
            <a:off x="5840100" y="327765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z="1800" dirty="0"/>
              <a:t>05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301DDF3-54F6-4A28-A381-E8630486E5EB}"/>
              </a:ext>
            </a:extLst>
          </p:cNvPr>
          <p:cNvSpPr txBox="1"/>
          <p:nvPr/>
        </p:nvSpPr>
        <p:spPr>
          <a:xfrm>
            <a:off x="6825066" y="327765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06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2211118-B3E4-4D47-A807-CD574903CE6F}"/>
              </a:ext>
            </a:extLst>
          </p:cNvPr>
          <p:cNvGrpSpPr/>
          <p:nvPr/>
        </p:nvGrpSpPr>
        <p:grpSpPr>
          <a:xfrm>
            <a:off x="5373113" y="4597425"/>
            <a:ext cx="2194560" cy="875283"/>
            <a:chOff x="332936" y="2596988"/>
            <a:chExt cx="2926080" cy="1167043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51938D74-9A17-406B-8221-0CCD62879FFC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7A319AE9-CFEE-4C77-A3A8-67837F8C1F2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01E0ABFD-D415-4E92-850C-4D2E9331DA34}"/>
              </a:ext>
            </a:extLst>
          </p:cNvPr>
          <p:cNvGrpSpPr/>
          <p:nvPr/>
        </p:nvGrpSpPr>
        <p:grpSpPr>
          <a:xfrm>
            <a:off x="2945051" y="4597425"/>
            <a:ext cx="2194560" cy="875283"/>
            <a:chOff x="332936" y="2596988"/>
            <a:chExt cx="2926080" cy="116704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B057CD2-C357-4EF5-8619-1CCB95ABFD44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A56514ED-1D91-4256-B829-C5BD42FE3EE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B5F5FC3A-E4B6-4586-BD2F-F7E115ADB6CB}"/>
              </a:ext>
            </a:extLst>
          </p:cNvPr>
          <p:cNvGrpSpPr/>
          <p:nvPr/>
        </p:nvGrpSpPr>
        <p:grpSpPr>
          <a:xfrm>
            <a:off x="516989" y="4597425"/>
            <a:ext cx="2194560" cy="875283"/>
            <a:chOff x="332936" y="2596988"/>
            <a:chExt cx="2926080" cy="1167043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A3AAE207-376B-4FE3-BF4A-762D7BF63A3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827141D2-25C8-4A3E-BA91-96C20AE3B6A4}"/>
                </a:ext>
              </a:extLst>
            </p:cNvPr>
            <p:cNvSpPr txBox="1"/>
            <p:nvPr/>
          </p:nvSpPr>
          <p:spPr>
            <a:xfrm>
              <a:off x="332936" y="3086924"/>
              <a:ext cx="2926080" cy="677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0732377-410D-440C-BD53-77A6332B5726}"/>
              </a:ext>
            </a:extLst>
          </p:cNvPr>
          <p:cNvGrpSpPr/>
          <p:nvPr/>
        </p:nvGrpSpPr>
        <p:grpSpPr>
          <a:xfrm>
            <a:off x="6367264" y="1585358"/>
            <a:ext cx="2194560" cy="875283"/>
            <a:chOff x="332936" y="2596988"/>
            <a:chExt cx="2926080" cy="116704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DEB678D2-5A73-4135-8263-379B26454634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57294821-8DA2-4E02-8795-D2DAEB582D9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C1C7DB11-6680-4882-AD53-3788702BAA7B}"/>
              </a:ext>
            </a:extLst>
          </p:cNvPr>
          <p:cNvGrpSpPr/>
          <p:nvPr/>
        </p:nvGrpSpPr>
        <p:grpSpPr>
          <a:xfrm>
            <a:off x="3916644" y="1585358"/>
            <a:ext cx="2194560" cy="875283"/>
            <a:chOff x="332936" y="2596988"/>
            <a:chExt cx="2926080" cy="1167043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203C9093-6A77-4B04-824B-ABFE922E9DB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F7439113-87EF-4909-B058-06F9168B531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A18BA9DA-C7AB-4655-894B-EB4D8F625A23}"/>
              </a:ext>
            </a:extLst>
          </p:cNvPr>
          <p:cNvGrpSpPr/>
          <p:nvPr/>
        </p:nvGrpSpPr>
        <p:grpSpPr>
          <a:xfrm>
            <a:off x="1466024" y="1585358"/>
            <a:ext cx="2194560" cy="875283"/>
            <a:chOff x="332936" y="2596988"/>
            <a:chExt cx="2926080" cy="1167043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0CF11D33-CD01-494B-9F7B-91602821AB1B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1EF7E98C-22BA-4144-BB6E-E7D222826B3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6114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10298</TotalTime>
  <Words>435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Process w/ 6 Steps – Slide Template</vt:lpstr>
      <vt:lpstr>Alternating Process w/ 6 Steps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Process w/ 6 Steps</dc:title>
  <dc:creator>PresentationGO.com</dc:creator>
  <dc:description>© Copyright PresentationGO.com</dc:description>
  <dcterms:created xsi:type="dcterms:W3CDTF">2014-11-26T05:14:11Z</dcterms:created>
  <dcterms:modified xsi:type="dcterms:W3CDTF">2021-11-23T18:26:01Z</dcterms:modified>
  <cp:category>Charts &amp; Diagrams</cp:category>
</cp:coreProperties>
</file>