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w/ 6 Steps – Slide Template</a:t>
            </a: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1BAD76A2-AA4C-4253-9642-2E238F13BAF1}"/>
              </a:ext>
            </a:extLst>
          </p:cNvPr>
          <p:cNvSpPr/>
          <p:nvPr/>
        </p:nvSpPr>
        <p:spPr>
          <a:xfrm>
            <a:off x="3642727" y="2160352"/>
            <a:ext cx="1577378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96F636F6-4BFD-43D9-9D49-D5D8349F368F}"/>
              </a:ext>
            </a:extLst>
          </p:cNvPr>
          <p:cNvSpPr/>
          <p:nvPr/>
        </p:nvSpPr>
        <p:spPr>
          <a:xfrm>
            <a:off x="6275939" y="2160352"/>
            <a:ext cx="1576830" cy="2626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42A5FC03-9040-420C-A00E-29CBF0FFAC0D}"/>
              </a:ext>
            </a:extLst>
          </p:cNvPr>
          <p:cNvSpPr/>
          <p:nvPr/>
        </p:nvSpPr>
        <p:spPr>
          <a:xfrm>
            <a:off x="2327325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FEC6977-3823-4358-B474-A54989D9C071}"/>
              </a:ext>
            </a:extLst>
          </p:cNvPr>
          <p:cNvSpPr/>
          <p:nvPr/>
        </p:nvSpPr>
        <p:spPr>
          <a:xfrm>
            <a:off x="4959237" y="2382650"/>
            <a:ext cx="15775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50429F39-AD25-48F5-A83B-109D0E11E38F}"/>
              </a:ext>
            </a:extLst>
          </p:cNvPr>
          <p:cNvSpPr/>
          <p:nvPr/>
        </p:nvSpPr>
        <p:spPr>
          <a:xfrm>
            <a:off x="8907302" y="2160352"/>
            <a:ext cx="1576825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BD900CF-F36B-4E5D-BE6C-969B13539255}"/>
              </a:ext>
            </a:extLst>
          </p:cNvPr>
          <p:cNvSpPr/>
          <p:nvPr/>
        </p:nvSpPr>
        <p:spPr>
          <a:xfrm>
            <a:off x="7591901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4" name="Graphic 63" descr="Basketball">
            <a:extLst>
              <a:ext uri="{FF2B5EF4-FFF2-40B4-BE49-F238E27FC236}">
                <a16:creationId xmlns:a16="http://schemas.microsoft.com/office/drawing/2014/main" id="{ABAE194F-5EB3-47D8-A5F6-681051F82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2631" y="2547221"/>
            <a:ext cx="464735" cy="464735"/>
          </a:xfrm>
          <a:prstGeom prst="rect">
            <a:avLst/>
          </a:prstGeom>
        </p:spPr>
      </p:pic>
      <p:pic>
        <p:nvPicPr>
          <p:cNvPr id="65" name="Graphic 64" descr="GMO">
            <a:extLst>
              <a:ext uri="{FF2B5EF4-FFF2-40B4-BE49-F238E27FC236}">
                <a16:creationId xmlns:a16="http://schemas.microsoft.com/office/drawing/2014/main" id="{517B4668-9DFD-4E64-BE90-F52F6776CD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34114" y="4146131"/>
            <a:ext cx="464735" cy="464735"/>
          </a:xfrm>
          <a:prstGeom prst="rect">
            <a:avLst/>
          </a:prstGeom>
        </p:spPr>
      </p:pic>
      <p:pic>
        <p:nvPicPr>
          <p:cNvPr id="66" name="Graphic 65" descr="Books">
            <a:extLst>
              <a:ext uri="{FF2B5EF4-FFF2-40B4-BE49-F238E27FC236}">
                <a16:creationId xmlns:a16="http://schemas.microsoft.com/office/drawing/2014/main" id="{E1D64FC5-E76A-4337-BBA2-D575FA03EB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1149" y="4161950"/>
            <a:ext cx="464735" cy="464735"/>
          </a:xfrm>
          <a:prstGeom prst="rect">
            <a:avLst/>
          </a:prstGeom>
        </p:spPr>
      </p:pic>
      <p:pic>
        <p:nvPicPr>
          <p:cNvPr id="67" name="Graphic 66" descr="Mathematics">
            <a:extLst>
              <a:ext uri="{FF2B5EF4-FFF2-40B4-BE49-F238E27FC236}">
                <a16:creationId xmlns:a16="http://schemas.microsoft.com/office/drawing/2014/main" id="{CABF3A14-89F9-4C14-A260-101F039DBF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9667" y="2547221"/>
            <a:ext cx="464735" cy="464735"/>
          </a:xfrm>
          <a:prstGeom prst="rect">
            <a:avLst/>
          </a:prstGeom>
        </p:spPr>
      </p:pic>
      <p:pic>
        <p:nvPicPr>
          <p:cNvPr id="68" name="Graphic 67" descr="Pyramid">
            <a:extLst>
              <a:ext uri="{FF2B5EF4-FFF2-40B4-BE49-F238E27FC236}">
                <a16:creationId xmlns:a16="http://schemas.microsoft.com/office/drawing/2014/main" id="{E60C48A9-2DF4-4053-8846-0148BD1390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76703" y="2525705"/>
            <a:ext cx="464735" cy="464735"/>
          </a:xfrm>
          <a:prstGeom prst="rect">
            <a:avLst/>
          </a:prstGeom>
        </p:spPr>
      </p:pic>
      <p:pic>
        <p:nvPicPr>
          <p:cNvPr id="69" name="Graphic 68" descr="Flag">
            <a:extLst>
              <a:ext uri="{FF2B5EF4-FFF2-40B4-BE49-F238E27FC236}">
                <a16:creationId xmlns:a16="http://schemas.microsoft.com/office/drawing/2014/main" id="{67FFCC4E-08DC-4C62-8839-418349236F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88185" y="4161950"/>
            <a:ext cx="464735" cy="46473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753DFA1-50C4-41FD-829D-08B3E5A598ED}"/>
              </a:ext>
            </a:extLst>
          </p:cNvPr>
          <p:cNvSpPr txBox="1"/>
          <p:nvPr/>
        </p:nvSpPr>
        <p:spPr>
          <a:xfrm>
            <a:off x="2564951" y="324258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7AA48BC-DAEF-4EDB-9026-5A066DF2586B}"/>
              </a:ext>
            </a:extLst>
          </p:cNvPr>
          <p:cNvSpPr txBox="1"/>
          <p:nvPr/>
        </p:nvSpPr>
        <p:spPr>
          <a:xfrm>
            <a:off x="387824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2ADDDCD-0712-470D-A955-2643C305413C}"/>
              </a:ext>
            </a:extLst>
          </p:cNvPr>
          <p:cNvSpPr txBox="1"/>
          <p:nvPr/>
        </p:nvSpPr>
        <p:spPr>
          <a:xfrm>
            <a:off x="519153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5B38082-4A12-48C8-AE92-EBC844C7A42A}"/>
              </a:ext>
            </a:extLst>
          </p:cNvPr>
          <p:cNvSpPr txBox="1"/>
          <p:nvPr/>
        </p:nvSpPr>
        <p:spPr>
          <a:xfrm>
            <a:off x="650482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4F4B985-58BA-418D-B059-99BDACF5D287}"/>
              </a:ext>
            </a:extLst>
          </p:cNvPr>
          <p:cNvSpPr txBox="1"/>
          <p:nvPr/>
        </p:nvSpPr>
        <p:spPr>
          <a:xfrm>
            <a:off x="781811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60AEAD-0D42-4617-B426-1E360AB91EFF}"/>
              </a:ext>
            </a:extLst>
          </p:cNvPr>
          <p:cNvSpPr txBox="1"/>
          <p:nvPr/>
        </p:nvSpPr>
        <p:spPr>
          <a:xfrm>
            <a:off x="9131399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4B9C61B-EB50-4E8F-AF1C-42A20EFD70AA}"/>
              </a:ext>
            </a:extLst>
          </p:cNvPr>
          <p:cNvGrpSpPr/>
          <p:nvPr/>
        </p:nvGrpSpPr>
        <p:grpSpPr>
          <a:xfrm>
            <a:off x="7164150" y="5017678"/>
            <a:ext cx="2926080" cy="1105487"/>
            <a:chOff x="332936" y="2627766"/>
            <a:chExt cx="2926080" cy="110548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F83BB7-C5FD-43DB-ACF9-5AA6C373C6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84CC30-7B16-413F-9E28-21C4AEB1F9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31EB5EB-86FC-4037-A2D3-7D99A85AF31C}"/>
              </a:ext>
            </a:extLst>
          </p:cNvPr>
          <p:cNvGrpSpPr/>
          <p:nvPr/>
        </p:nvGrpSpPr>
        <p:grpSpPr>
          <a:xfrm>
            <a:off x="3878240" y="5017678"/>
            <a:ext cx="2926080" cy="1105487"/>
            <a:chOff x="332936" y="2627766"/>
            <a:chExt cx="2926080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0701E7C-47F8-4138-99B9-E92BEF09BC1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5C1FE0F-B474-4498-B278-1CC2A55ECB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3231408-4680-42F8-9F0B-92A86CAA1FF2}"/>
              </a:ext>
            </a:extLst>
          </p:cNvPr>
          <p:cNvGrpSpPr/>
          <p:nvPr/>
        </p:nvGrpSpPr>
        <p:grpSpPr>
          <a:xfrm>
            <a:off x="422213" y="5017678"/>
            <a:ext cx="2926080" cy="1105487"/>
            <a:chOff x="332936" y="2627766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D50E020-0A44-48E5-9314-905789B848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6F4442D-DBB0-4BEA-95FA-9D1DFDFE7D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CEC5229-C7AC-49FE-97A5-F081B7E8F258}"/>
              </a:ext>
            </a:extLst>
          </p:cNvPr>
          <p:cNvGrpSpPr/>
          <p:nvPr/>
        </p:nvGrpSpPr>
        <p:grpSpPr>
          <a:xfrm>
            <a:off x="8843708" y="1001588"/>
            <a:ext cx="2926080" cy="1105487"/>
            <a:chOff x="332936" y="2627766"/>
            <a:chExt cx="2926080" cy="110548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B60DDB-AA80-4AB6-ABD1-015EB8157F4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CE58D36-7A37-4AF0-842D-3640147118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5A2898A-C331-4EE5-BAE0-EC5D5E9C4A02}"/>
              </a:ext>
            </a:extLst>
          </p:cNvPr>
          <p:cNvGrpSpPr/>
          <p:nvPr/>
        </p:nvGrpSpPr>
        <p:grpSpPr>
          <a:xfrm>
            <a:off x="5191530" y="1001588"/>
            <a:ext cx="2926080" cy="1105487"/>
            <a:chOff x="332936" y="2627766"/>
            <a:chExt cx="2926080" cy="110548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58E7B1C-B7D1-4F5A-BFCD-3053CAA894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E23B066-34DC-45EA-8EC5-6F35EE48E5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0561555-36F2-4244-83F0-20FEF92DF104}"/>
              </a:ext>
            </a:extLst>
          </p:cNvPr>
          <p:cNvGrpSpPr/>
          <p:nvPr/>
        </p:nvGrpSpPr>
        <p:grpSpPr>
          <a:xfrm>
            <a:off x="1539352" y="1001588"/>
            <a:ext cx="2926080" cy="1105487"/>
            <a:chOff x="332936" y="2627766"/>
            <a:chExt cx="2926080" cy="11054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D6F6658-CBA0-4D07-BDB1-4F7DC639DE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D489F2D-8ACE-4E4C-B37C-D5D299C724F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22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Process w/ 6 Steps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A3B1EF0-3EA5-4335-9857-D5D401B8D6CF}"/>
              </a:ext>
            </a:extLst>
          </p:cNvPr>
          <p:cNvSpPr/>
          <p:nvPr/>
        </p:nvSpPr>
        <p:spPr>
          <a:xfrm>
            <a:off x="3642727" y="2160352"/>
            <a:ext cx="1577378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92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8436FA3-2856-46D9-8D4F-1BB3B602E32E}"/>
              </a:ext>
            </a:extLst>
          </p:cNvPr>
          <p:cNvSpPr/>
          <p:nvPr/>
        </p:nvSpPr>
        <p:spPr>
          <a:xfrm>
            <a:off x="6275939" y="2160352"/>
            <a:ext cx="1576830" cy="2626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63"/>
                </a:moveTo>
                <a:lnTo>
                  <a:pt x="8909" y="9467"/>
                </a:lnTo>
                <a:cubicBezTo>
                  <a:pt x="8735" y="9359"/>
                  <a:pt x="8561" y="9275"/>
                  <a:pt x="8387" y="9179"/>
                </a:cubicBezTo>
                <a:cubicBezTo>
                  <a:pt x="6202" y="8147"/>
                  <a:pt x="4945" y="6528"/>
                  <a:pt x="4945" y="4825"/>
                </a:cubicBezTo>
                <a:lnTo>
                  <a:pt x="4945" y="1563"/>
                </a:lnTo>
                <a:cubicBezTo>
                  <a:pt x="4945" y="1299"/>
                  <a:pt x="5061" y="1047"/>
                  <a:pt x="5293" y="832"/>
                </a:cubicBezTo>
                <a:cubicBezTo>
                  <a:pt x="5409" y="724"/>
                  <a:pt x="5487" y="592"/>
                  <a:pt x="5448" y="448"/>
                </a:cubicBezTo>
                <a:cubicBezTo>
                  <a:pt x="5390" y="220"/>
                  <a:pt x="5081" y="28"/>
                  <a:pt x="4713" y="4"/>
                </a:cubicBezTo>
                <a:cubicBezTo>
                  <a:pt x="4210" y="-32"/>
                  <a:pt x="3766" y="208"/>
                  <a:pt x="3766" y="520"/>
                </a:cubicBezTo>
                <a:cubicBezTo>
                  <a:pt x="3766" y="628"/>
                  <a:pt x="3824" y="724"/>
                  <a:pt x="3901" y="808"/>
                </a:cubicBezTo>
                <a:cubicBezTo>
                  <a:pt x="4133" y="1011"/>
                  <a:pt x="4268" y="1251"/>
                  <a:pt x="4268" y="1503"/>
                </a:cubicBezTo>
                <a:lnTo>
                  <a:pt x="4268" y="5461"/>
                </a:lnTo>
                <a:cubicBezTo>
                  <a:pt x="4268" y="6960"/>
                  <a:pt x="3263" y="8375"/>
                  <a:pt x="1542" y="9431"/>
                </a:cubicBezTo>
                <a:cubicBezTo>
                  <a:pt x="1542" y="9431"/>
                  <a:pt x="1522" y="9443"/>
                  <a:pt x="1522" y="9443"/>
                </a:cubicBezTo>
                <a:cubicBezTo>
                  <a:pt x="-508" y="10702"/>
                  <a:pt x="-508" y="12753"/>
                  <a:pt x="1522" y="14012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49"/>
                  <a:pt x="21092" y="17022"/>
                  <a:pt x="19062" y="15763"/>
                </a:cubicBezTo>
                <a:close/>
                <a:moveTo>
                  <a:pt x="18346" y="19877"/>
                </a:moveTo>
                <a:cubicBezTo>
                  <a:pt x="16644" y="20932"/>
                  <a:pt x="13898" y="20932"/>
                  <a:pt x="12197" y="19877"/>
                </a:cubicBezTo>
                <a:cubicBezTo>
                  <a:pt x="10495" y="18821"/>
                  <a:pt x="10495" y="17118"/>
                  <a:pt x="12197" y="16063"/>
                </a:cubicBezTo>
                <a:cubicBezTo>
                  <a:pt x="13898" y="15008"/>
                  <a:pt x="16644" y="15008"/>
                  <a:pt x="18346" y="16063"/>
                </a:cubicBezTo>
                <a:cubicBezTo>
                  <a:pt x="20048" y="17118"/>
                  <a:pt x="20048" y="18833"/>
                  <a:pt x="18346" y="1987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31F88A8-E4C1-4EC6-837D-D16D4DC59364}"/>
              </a:ext>
            </a:extLst>
          </p:cNvPr>
          <p:cNvSpPr/>
          <p:nvPr/>
        </p:nvSpPr>
        <p:spPr>
          <a:xfrm>
            <a:off x="2327325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C92685BD-67B4-4D1C-B9C9-CC2CB72B5A94}"/>
              </a:ext>
            </a:extLst>
          </p:cNvPr>
          <p:cNvSpPr/>
          <p:nvPr/>
        </p:nvSpPr>
        <p:spPr>
          <a:xfrm>
            <a:off x="4959237" y="2382650"/>
            <a:ext cx="1577570" cy="2635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254" extrusionOk="0">
                <a:moveTo>
                  <a:pt x="19042" y="941"/>
                </a:moveTo>
                <a:cubicBezTo>
                  <a:pt x="17012" y="-314"/>
                  <a:pt x="13705" y="-314"/>
                  <a:pt x="11675" y="941"/>
                </a:cubicBezTo>
                <a:lnTo>
                  <a:pt x="1522" y="7217"/>
                </a:lnTo>
                <a:cubicBezTo>
                  <a:pt x="-508" y="8472"/>
                  <a:pt x="-508" y="10516"/>
                  <a:pt x="1522" y="11771"/>
                </a:cubicBezTo>
                <a:cubicBezTo>
                  <a:pt x="1561" y="11795"/>
                  <a:pt x="1619" y="11831"/>
                  <a:pt x="1677" y="11855"/>
                </a:cubicBezTo>
                <a:cubicBezTo>
                  <a:pt x="3514" y="12907"/>
                  <a:pt x="4616" y="14353"/>
                  <a:pt x="4616" y="15907"/>
                </a:cubicBezTo>
                <a:lnTo>
                  <a:pt x="4616" y="19696"/>
                </a:lnTo>
                <a:cubicBezTo>
                  <a:pt x="4616" y="19959"/>
                  <a:pt x="4500" y="20210"/>
                  <a:pt x="4268" y="20425"/>
                </a:cubicBezTo>
                <a:cubicBezTo>
                  <a:pt x="4152" y="20533"/>
                  <a:pt x="4075" y="20664"/>
                  <a:pt x="4114" y="20808"/>
                </a:cubicBezTo>
                <a:cubicBezTo>
                  <a:pt x="4172" y="21035"/>
                  <a:pt x="4481" y="21226"/>
                  <a:pt x="4849" y="21250"/>
                </a:cubicBezTo>
                <a:cubicBezTo>
                  <a:pt x="5351" y="21286"/>
                  <a:pt x="5796" y="21047"/>
                  <a:pt x="5796" y="20736"/>
                </a:cubicBezTo>
                <a:cubicBezTo>
                  <a:pt x="5796" y="20629"/>
                  <a:pt x="5738" y="20533"/>
                  <a:pt x="5661" y="20449"/>
                </a:cubicBezTo>
                <a:cubicBezTo>
                  <a:pt x="5429" y="20246"/>
                  <a:pt x="5293" y="20007"/>
                  <a:pt x="5293" y="19756"/>
                </a:cubicBezTo>
                <a:lnTo>
                  <a:pt x="5293" y="16325"/>
                </a:lnTo>
                <a:cubicBezTo>
                  <a:pt x="5293" y="14664"/>
                  <a:pt x="6453" y="13062"/>
                  <a:pt x="8542" y="11998"/>
                </a:cubicBezTo>
                <a:cubicBezTo>
                  <a:pt x="8677" y="11926"/>
                  <a:pt x="8813" y="11855"/>
                  <a:pt x="8929" y="11783"/>
                </a:cubicBezTo>
                <a:lnTo>
                  <a:pt x="19081" y="5507"/>
                </a:lnTo>
                <a:cubicBezTo>
                  <a:pt x="21092" y="4228"/>
                  <a:pt x="21092" y="2196"/>
                  <a:pt x="19042" y="941"/>
                </a:cubicBezTo>
                <a:close/>
                <a:moveTo>
                  <a:pt x="18327" y="5185"/>
                </a:moveTo>
                <a:cubicBezTo>
                  <a:pt x="16625" y="6237"/>
                  <a:pt x="13879" y="6237"/>
                  <a:pt x="12177" y="5185"/>
                </a:cubicBezTo>
                <a:cubicBezTo>
                  <a:pt x="10476" y="4133"/>
                  <a:pt x="10476" y="2435"/>
                  <a:pt x="12177" y="1383"/>
                </a:cubicBezTo>
                <a:cubicBezTo>
                  <a:pt x="13879" y="331"/>
                  <a:pt x="16625" y="331"/>
                  <a:pt x="18327" y="1383"/>
                </a:cubicBezTo>
                <a:cubicBezTo>
                  <a:pt x="20028" y="2423"/>
                  <a:pt x="20028" y="4133"/>
                  <a:pt x="18327" y="51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2BC71924-AE2E-42EC-AA75-B9AD9E20B099}"/>
              </a:ext>
            </a:extLst>
          </p:cNvPr>
          <p:cNvSpPr/>
          <p:nvPr/>
        </p:nvSpPr>
        <p:spPr>
          <a:xfrm>
            <a:off x="8907302" y="2160352"/>
            <a:ext cx="1576825" cy="2627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75" h="21253" extrusionOk="0">
                <a:moveTo>
                  <a:pt x="19062" y="15754"/>
                </a:moveTo>
                <a:lnTo>
                  <a:pt x="8909" y="9461"/>
                </a:lnTo>
                <a:cubicBezTo>
                  <a:pt x="8851" y="9425"/>
                  <a:pt x="8793" y="9390"/>
                  <a:pt x="8735" y="9354"/>
                </a:cubicBezTo>
                <a:cubicBezTo>
                  <a:pt x="6860" y="8299"/>
                  <a:pt x="5757" y="6812"/>
                  <a:pt x="5757" y="5242"/>
                </a:cubicBezTo>
                <a:lnTo>
                  <a:pt x="5757" y="1562"/>
                </a:lnTo>
                <a:cubicBezTo>
                  <a:pt x="5757" y="1299"/>
                  <a:pt x="5873" y="1047"/>
                  <a:pt x="6105" y="831"/>
                </a:cubicBezTo>
                <a:cubicBezTo>
                  <a:pt x="6221" y="723"/>
                  <a:pt x="6299" y="591"/>
                  <a:pt x="6260" y="447"/>
                </a:cubicBezTo>
                <a:cubicBezTo>
                  <a:pt x="6202" y="220"/>
                  <a:pt x="5893" y="28"/>
                  <a:pt x="5525" y="4"/>
                </a:cubicBezTo>
                <a:cubicBezTo>
                  <a:pt x="5022" y="-32"/>
                  <a:pt x="4578" y="208"/>
                  <a:pt x="4578" y="519"/>
                </a:cubicBezTo>
                <a:cubicBezTo>
                  <a:pt x="4578" y="627"/>
                  <a:pt x="4636" y="723"/>
                  <a:pt x="4713" y="807"/>
                </a:cubicBezTo>
                <a:cubicBezTo>
                  <a:pt x="4945" y="1011"/>
                  <a:pt x="5081" y="1251"/>
                  <a:pt x="5081" y="1502"/>
                </a:cubicBezTo>
                <a:lnTo>
                  <a:pt x="5081" y="5014"/>
                </a:lnTo>
                <a:cubicBezTo>
                  <a:pt x="5081" y="6669"/>
                  <a:pt x="3862" y="8203"/>
                  <a:pt x="1832" y="9270"/>
                </a:cubicBezTo>
                <a:cubicBezTo>
                  <a:pt x="1735" y="9330"/>
                  <a:pt x="1619" y="9390"/>
                  <a:pt x="1522" y="9449"/>
                </a:cubicBezTo>
                <a:cubicBezTo>
                  <a:pt x="-508" y="10708"/>
                  <a:pt x="-508" y="12758"/>
                  <a:pt x="1522" y="14016"/>
                </a:cubicBezTo>
                <a:lnTo>
                  <a:pt x="11675" y="20309"/>
                </a:lnTo>
                <a:cubicBezTo>
                  <a:pt x="13705" y="21568"/>
                  <a:pt x="17012" y="21568"/>
                  <a:pt x="19042" y="20309"/>
                </a:cubicBezTo>
                <a:cubicBezTo>
                  <a:pt x="21073" y="19051"/>
                  <a:pt x="21092" y="17013"/>
                  <a:pt x="19062" y="15754"/>
                </a:cubicBezTo>
                <a:close/>
                <a:moveTo>
                  <a:pt x="18346" y="19866"/>
                </a:moveTo>
                <a:cubicBezTo>
                  <a:pt x="16644" y="20921"/>
                  <a:pt x="13898" y="20921"/>
                  <a:pt x="12197" y="19866"/>
                </a:cubicBezTo>
                <a:cubicBezTo>
                  <a:pt x="10495" y="18811"/>
                  <a:pt x="10495" y="17109"/>
                  <a:pt x="12197" y="16054"/>
                </a:cubicBezTo>
                <a:cubicBezTo>
                  <a:pt x="13898" y="14999"/>
                  <a:pt x="16644" y="14999"/>
                  <a:pt x="18346" y="16054"/>
                </a:cubicBezTo>
                <a:cubicBezTo>
                  <a:pt x="20048" y="17109"/>
                  <a:pt x="20048" y="18823"/>
                  <a:pt x="18346" y="1986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6F1EC776-12EB-4FE1-B3B1-2B9B7C8E3A9D}"/>
              </a:ext>
            </a:extLst>
          </p:cNvPr>
          <p:cNvSpPr/>
          <p:nvPr/>
        </p:nvSpPr>
        <p:spPr>
          <a:xfrm>
            <a:off x="7591901" y="2382650"/>
            <a:ext cx="1576270" cy="2635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6" h="21254" extrusionOk="0">
                <a:moveTo>
                  <a:pt x="19060" y="941"/>
                </a:moveTo>
                <a:cubicBezTo>
                  <a:pt x="17027" y="-314"/>
                  <a:pt x="13718" y="-314"/>
                  <a:pt x="11686" y="941"/>
                </a:cubicBezTo>
                <a:lnTo>
                  <a:pt x="1524" y="7217"/>
                </a:lnTo>
                <a:cubicBezTo>
                  <a:pt x="-508" y="8472"/>
                  <a:pt x="-508" y="10516"/>
                  <a:pt x="1524" y="11771"/>
                </a:cubicBezTo>
                <a:cubicBezTo>
                  <a:pt x="1679" y="11867"/>
                  <a:pt x="1834" y="11950"/>
                  <a:pt x="1989" y="12022"/>
                </a:cubicBezTo>
                <a:cubicBezTo>
                  <a:pt x="4137" y="13074"/>
                  <a:pt x="5415" y="14664"/>
                  <a:pt x="5415" y="16361"/>
                </a:cubicBezTo>
                <a:lnTo>
                  <a:pt x="5415" y="19696"/>
                </a:lnTo>
                <a:cubicBezTo>
                  <a:pt x="5415" y="19959"/>
                  <a:pt x="5298" y="20210"/>
                  <a:pt x="5066" y="20425"/>
                </a:cubicBezTo>
                <a:cubicBezTo>
                  <a:pt x="4950" y="20533"/>
                  <a:pt x="4873" y="20664"/>
                  <a:pt x="4911" y="20808"/>
                </a:cubicBezTo>
                <a:cubicBezTo>
                  <a:pt x="4969" y="21035"/>
                  <a:pt x="5260" y="21226"/>
                  <a:pt x="5647" y="21250"/>
                </a:cubicBezTo>
                <a:cubicBezTo>
                  <a:pt x="6150" y="21286"/>
                  <a:pt x="6595" y="21047"/>
                  <a:pt x="6595" y="20736"/>
                </a:cubicBezTo>
                <a:cubicBezTo>
                  <a:pt x="6595" y="20629"/>
                  <a:pt x="6537" y="20533"/>
                  <a:pt x="6460" y="20449"/>
                </a:cubicBezTo>
                <a:cubicBezTo>
                  <a:pt x="6227" y="20246"/>
                  <a:pt x="6092" y="20007"/>
                  <a:pt x="6092" y="19756"/>
                </a:cubicBezTo>
                <a:lnTo>
                  <a:pt x="6092" y="15799"/>
                </a:lnTo>
                <a:cubicBezTo>
                  <a:pt x="6092" y="14305"/>
                  <a:pt x="7079" y="12871"/>
                  <a:pt x="8821" y="11843"/>
                </a:cubicBezTo>
                <a:cubicBezTo>
                  <a:pt x="8860" y="11819"/>
                  <a:pt x="8879" y="11807"/>
                  <a:pt x="8918" y="11783"/>
                </a:cubicBezTo>
                <a:lnTo>
                  <a:pt x="19079" y="5507"/>
                </a:lnTo>
                <a:cubicBezTo>
                  <a:pt x="21092" y="4228"/>
                  <a:pt x="21092" y="2196"/>
                  <a:pt x="19060" y="941"/>
                </a:cubicBezTo>
                <a:close/>
                <a:moveTo>
                  <a:pt x="18344" y="5185"/>
                </a:moveTo>
                <a:cubicBezTo>
                  <a:pt x="16640" y="6237"/>
                  <a:pt x="13892" y="6237"/>
                  <a:pt x="12189" y="5185"/>
                </a:cubicBezTo>
                <a:cubicBezTo>
                  <a:pt x="10486" y="4133"/>
                  <a:pt x="10486" y="2435"/>
                  <a:pt x="12189" y="1383"/>
                </a:cubicBezTo>
                <a:cubicBezTo>
                  <a:pt x="13892" y="331"/>
                  <a:pt x="16640" y="331"/>
                  <a:pt x="18344" y="1383"/>
                </a:cubicBezTo>
                <a:cubicBezTo>
                  <a:pt x="20047" y="2423"/>
                  <a:pt x="20047" y="4133"/>
                  <a:pt x="18344" y="518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6" name="Graphic 45" descr="Basketball">
            <a:extLst>
              <a:ext uri="{FF2B5EF4-FFF2-40B4-BE49-F238E27FC236}">
                <a16:creationId xmlns:a16="http://schemas.microsoft.com/office/drawing/2014/main" id="{57C8BE26-70F6-4491-BB56-44EE267F7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2631" y="2547221"/>
            <a:ext cx="464735" cy="464735"/>
          </a:xfrm>
          <a:prstGeom prst="rect">
            <a:avLst/>
          </a:prstGeom>
        </p:spPr>
      </p:pic>
      <p:pic>
        <p:nvPicPr>
          <p:cNvPr id="47" name="Graphic 46" descr="GMO">
            <a:extLst>
              <a:ext uri="{FF2B5EF4-FFF2-40B4-BE49-F238E27FC236}">
                <a16:creationId xmlns:a16="http://schemas.microsoft.com/office/drawing/2014/main" id="{ED54F075-F8B5-4049-AD72-CCA32C93C1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34114" y="4146131"/>
            <a:ext cx="464735" cy="464735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E8AE43F6-87DF-4BE9-9438-004611FEBE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1149" y="4161950"/>
            <a:ext cx="464735" cy="464735"/>
          </a:xfrm>
          <a:prstGeom prst="rect">
            <a:avLst/>
          </a:prstGeom>
        </p:spPr>
      </p:pic>
      <p:pic>
        <p:nvPicPr>
          <p:cNvPr id="49" name="Graphic 48" descr="Mathematics">
            <a:extLst>
              <a:ext uri="{FF2B5EF4-FFF2-40B4-BE49-F238E27FC236}">
                <a16:creationId xmlns:a16="http://schemas.microsoft.com/office/drawing/2014/main" id="{441F0788-E985-46BE-A767-AC135E30BE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9667" y="2547221"/>
            <a:ext cx="464735" cy="464735"/>
          </a:xfrm>
          <a:prstGeom prst="rect">
            <a:avLst/>
          </a:prstGeom>
        </p:spPr>
      </p:pic>
      <p:pic>
        <p:nvPicPr>
          <p:cNvPr id="50" name="Graphic 49" descr="Pyramid">
            <a:extLst>
              <a:ext uri="{FF2B5EF4-FFF2-40B4-BE49-F238E27FC236}">
                <a16:creationId xmlns:a16="http://schemas.microsoft.com/office/drawing/2014/main" id="{4A1213C3-8BB3-4B68-86C7-976A6CF11E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76703" y="2525705"/>
            <a:ext cx="464735" cy="464735"/>
          </a:xfrm>
          <a:prstGeom prst="rect">
            <a:avLst/>
          </a:prstGeom>
        </p:spPr>
      </p:pic>
      <p:pic>
        <p:nvPicPr>
          <p:cNvPr id="51" name="Graphic 50" descr="Flag">
            <a:extLst>
              <a:ext uri="{FF2B5EF4-FFF2-40B4-BE49-F238E27FC236}">
                <a16:creationId xmlns:a16="http://schemas.microsoft.com/office/drawing/2014/main" id="{DCF338D8-77C3-4BAB-8466-D046AA6A05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88185" y="4161950"/>
            <a:ext cx="464735" cy="46473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3B78D4D8-EBA2-4C50-9B2A-4DF8BB6234BD}"/>
              </a:ext>
            </a:extLst>
          </p:cNvPr>
          <p:cNvSpPr txBox="1"/>
          <p:nvPr/>
        </p:nvSpPr>
        <p:spPr>
          <a:xfrm>
            <a:off x="2564951" y="324258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B1602A2-A589-41E5-9B6E-BE3D5497F58A}"/>
              </a:ext>
            </a:extLst>
          </p:cNvPr>
          <p:cNvSpPr txBox="1"/>
          <p:nvPr/>
        </p:nvSpPr>
        <p:spPr>
          <a:xfrm>
            <a:off x="387824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AE5CEFE-2CD2-4017-966C-FF25CD19C8A6}"/>
              </a:ext>
            </a:extLst>
          </p:cNvPr>
          <p:cNvSpPr txBox="1"/>
          <p:nvPr/>
        </p:nvSpPr>
        <p:spPr>
          <a:xfrm>
            <a:off x="519153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B53B0CC-22F1-4885-A253-FDFA3A6E31A2}"/>
              </a:ext>
            </a:extLst>
          </p:cNvPr>
          <p:cNvSpPr txBox="1"/>
          <p:nvPr/>
        </p:nvSpPr>
        <p:spPr>
          <a:xfrm>
            <a:off x="650482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7DCFB8-A052-429D-99D1-6F5B1029980F}"/>
              </a:ext>
            </a:extLst>
          </p:cNvPr>
          <p:cNvSpPr txBox="1"/>
          <p:nvPr/>
        </p:nvSpPr>
        <p:spPr>
          <a:xfrm>
            <a:off x="7818110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DA4A35A-B7D8-4397-8313-BA74D155D699}"/>
              </a:ext>
            </a:extLst>
          </p:cNvPr>
          <p:cNvSpPr txBox="1"/>
          <p:nvPr/>
        </p:nvSpPr>
        <p:spPr>
          <a:xfrm>
            <a:off x="9131399" y="324258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C7FB653-B885-40EC-9760-B6464676DA4B}"/>
              </a:ext>
            </a:extLst>
          </p:cNvPr>
          <p:cNvGrpSpPr/>
          <p:nvPr/>
        </p:nvGrpSpPr>
        <p:grpSpPr>
          <a:xfrm>
            <a:off x="7164150" y="5017678"/>
            <a:ext cx="2926080" cy="1105487"/>
            <a:chOff x="332936" y="2627766"/>
            <a:chExt cx="2926080" cy="110548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397DCB-978A-4942-9BC4-63DCD8AFF38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2D8593C-927A-4295-A38F-B76635C66E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5E772FE-FE9F-4A8A-84EC-B33D3A6BD641}"/>
              </a:ext>
            </a:extLst>
          </p:cNvPr>
          <p:cNvGrpSpPr/>
          <p:nvPr/>
        </p:nvGrpSpPr>
        <p:grpSpPr>
          <a:xfrm>
            <a:off x="3878240" y="5017678"/>
            <a:ext cx="2926080" cy="1105487"/>
            <a:chOff x="332936" y="2627766"/>
            <a:chExt cx="2926080" cy="11054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F1B9DD2-4B5B-491D-A2AD-C2292AB2EC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EC3ACB3-7949-422A-93D4-37E7607C369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11F9378-6D1C-4B14-A5E1-8C0859E27FF6}"/>
              </a:ext>
            </a:extLst>
          </p:cNvPr>
          <p:cNvGrpSpPr/>
          <p:nvPr/>
        </p:nvGrpSpPr>
        <p:grpSpPr>
          <a:xfrm>
            <a:off x="422213" y="5017678"/>
            <a:ext cx="2926080" cy="1105487"/>
            <a:chOff x="332936" y="2627766"/>
            <a:chExt cx="2926080" cy="11054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2D1D1B8-95D5-4251-903E-756EB0F8E8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AAF503F-87EC-4187-8896-4460D41ABB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9490BE4A-1F10-4E81-B8A1-115616C3BC2C}"/>
              </a:ext>
            </a:extLst>
          </p:cNvPr>
          <p:cNvGrpSpPr/>
          <p:nvPr/>
        </p:nvGrpSpPr>
        <p:grpSpPr>
          <a:xfrm>
            <a:off x="8843708" y="1001588"/>
            <a:ext cx="2926080" cy="1105487"/>
            <a:chOff x="332936" y="2627766"/>
            <a:chExt cx="2926080" cy="110548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59F389C-964E-4FBE-9E69-4914A27298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8375A6E-937A-49A9-8E48-DA006FF691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DD60ADB-E5F8-4C87-880B-B057A628A353}"/>
              </a:ext>
            </a:extLst>
          </p:cNvPr>
          <p:cNvGrpSpPr/>
          <p:nvPr/>
        </p:nvGrpSpPr>
        <p:grpSpPr>
          <a:xfrm>
            <a:off x="5191530" y="1001588"/>
            <a:ext cx="2926080" cy="1105487"/>
            <a:chOff x="332936" y="2627766"/>
            <a:chExt cx="2926080" cy="110548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DC48915-9DAE-44B8-AE46-009CDBF8E10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350D36C-FC30-4F13-8627-4F426468E1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73B365A-3D81-4429-A6CA-4EBD2B0D4B48}"/>
              </a:ext>
            </a:extLst>
          </p:cNvPr>
          <p:cNvGrpSpPr/>
          <p:nvPr/>
        </p:nvGrpSpPr>
        <p:grpSpPr>
          <a:xfrm>
            <a:off x="1539352" y="1001588"/>
            <a:ext cx="2926080" cy="1105487"/>
            <a:chOff x="332936" y="2627766"/>
            <a:chExt cx="2926080" cy="110548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F3B1F74-7A46-4962-B7DB-8F8028C149E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EFE076E-95CC-45C8-ADA0-3FB19F6CB3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1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8683</TotalTime>
  <Words>435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w/ 6 Steps – Slide Template</vt:lpstr>
      <vt:lpstr>Alternating Process w/ 6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w/ 6 Steps</dc:title>
  <dc:creator>PresentationGO.com</dc:creator>
  <dc:description>© Copyright PresentationGO.com</dc:description>
  <dcterms:created xsi:type="dcterms:W3CDTF">2014-11-26T05:14:11Z</dcterms:created>
  <dcterms:modified xsi:type="dcterms:W3CDTF">2021-11-23T18:27:34Z</dcterms:modified>
  <cp:category>Charts &amp; Diagrams</cp:category>
</cp:coreProperties>
</file>