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6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Alternating Process w/ 8 Steps – Slide Template</a:t>
            </a:r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FC01EFDE-ACE4-4B11-9436-E16AA628B77C}"/>
              </a:ext>
            </a:extLst>
          </p:cNvPr>
          <p:cNvSpPr/>
          <p:nvPr/>
        </p:nvSpPr>
        <p:spPr>
          <a:xfrm>
            <a:off x="1790338" y="2477514"/>
            <a:ext cx="1183034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86F6D4AD-6A71-40E3-A6AA-7B579A7DD95B}"/>
              </a:ext>
            </a:extLst>
          </p:cNvPr>
          <p:cNvSpPr/>
          <p:nvPr/>
        </p:nvSpPr>
        <p:spPr>
          <a:xfrm>
            <a:off x="3766612" y="2477514"/>
            <a:ext cx="1182623" cy="196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DAAAC62B-6DDD-4C5D-9406-DF1C4CFA53CC}"/>
              </a:ext>
            </a:extLst>
          </p:cNvPr>
          <p:cNvSpPr/>
          <p:nvPr/>
        </p:nvSpPr>
        <p:spPr>
          <a:xfrm>
            <a:off x="803104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0E29A5A5-5795-46FE-936E-0D2A1B1443C0}"/>
              </a:ext>
            </a:extLst>
          </p:cNvPr>
          <p:cNvSpPr/>
          <p:nvPr/>
        </p:nvSpPr>
        <p:spPr>
          <a:xfrm>
            <a:off x="2778403" y="2644237"/>
            <a:ext cx="1183178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E2297D00-E2BF-4772-84EE-AFA48FE0232E}"/>
              </a:ext>
            </a:extLst>
          </p:cNvPr>
          <p:cNvSpPr/>
          <p:nvPr/>
        </p:nvSpPr>
        <p:spPr>
          <a:xfrm>
            <a:off x="5741501" y="2477514"/>
            <a:ext cx="1182619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DB3557FF-0A47-4524-9F5C-4FF6A04E29EA}"/>
              </a:ext>
            </a:extLst>
          </p:cNvPr>
          <p:cNvSpPr/>
          <p:nvPr/>
        </p:nvSpPr>
        <p:spPr>
          <a:xfrm>
            <a:off x="7716526" y="2477514"/>
            <a:ext cx="1183868" cy="196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8" h="21253" extrusionOk="0">
                <a:moveTo>
                  <a:pt x="19045" y="15763"/>
                </a:moveTo>
                <a:lnTo>
                  <a:pt x="8902" y="9467"/>
                </a:lnTo>
                <a:cubicBezTo>
                  <a:pt x="8728" y="9359"/>
                  <a:pt x="8554" y="9275"/>
                  <a:pt x="8380" y="9179"/>
                </a:cubicBezTo>
                <a:cubicBezTo>
                  <a:pt x="6197" y="8147"/>
                  <a:pt x="4941" y="6528"/>
                  <a:pt x="4941" y="4825"/>
                </a:cubicBezTo>
                <a:lnTo>
                  <a:pt x="4941" y="1563"/>
                </a:lnTo>
                <a:cubicBezTo>
                  <a:pt x="4941" y="1299"/>
                  <a:pt x="5057" y="1047"/>
                  <a:pt x="5289" y="832"/>
                </a:cubicBezTo>
                <a:cubicBezTo>
                  <a:pt x="5405" y="724"/>
                  <a:pt x="5482" y="592"/>
                  <a:pt x="5444" y="448"/>
                </a:cubicBezTo>
                <a:cubicBezTo>
                  <a:pt x="5386" y="220"/>
                  <a:pt x="5077" y="28"/>
                  <a:pt x="4709" y="4"/>
                </a:cubicBezTo>
                <a:cubicBezTo>
                  <a:pt x="4207" y="-32"/>
                  <a:pt x="3763" y="208"/>
                  <a:pt x="3763" y="520"/>
                </a:cubicBezTo>
                <a:cubicBezTo>
                  <a:pt x="3763" y="628"/>
                  <a:pt x="3821" y="724"/>
                  <a:pt x="3898" y="808"/>
                </a:cubicBezTo>
                <a:cubicBezTo>
                  <a:pt x="4130" y="1011"/>
                  <a:pt x="4265" y="1251"/>
                  <a:pt x="4265" y="1503"/>
                </a:cubicBezTo>
                <a:lnTo>
                  <a:pt x="4265" y="5461"/>
                </a:lnTo>
                <a:cubicBezTo>
                  <a:pt x="4265" y="6960"/>
                  <a:pt x="3260" y="8375"/>
                  <a:pt x="1541" y="9431"/>
                </a:cubicBezTo>
                <a:cubicBezTo>
                  <a:pt x="1541" y="9431"/>
                  <a:pt x="1522" y="9443"/>
                  <a:pt x="1522" y="9443"/>
                </a:cubicBezTo>
                <a:cubicBezTo>
                  <a:pt x="-507" y="10702"/>
                  <a:pt x="-507" y="12753"/>
                  <a:pt x="1522" y="14012"/>
                </a:cubicBezTo>
                <a:lnTo>
                  <a:pt x="11665" y="20309"/>
                </a:lnTo>
                <a:cubicBezTo>
                  <a:pt x="13693" y="21568"/>
                  <a:pt x="16997" y="21568"/>
                  <a:pt x="19026" y="20309"/>
                </a:cubicBezTo>
                <a:cubicBezTo>
                  <a:pt x="21093" y="19061"/>
                  <a:pt x="21093" y="17022"/>
                  <a:pt x="19045" y="15763"/>
                </a:cubicBezTo>
                <a:close/>
                <a:moveTo>
                  <a:pt x="18330" y="19877"/>
                </a:moveTo>
                <a:cubicBezTo>
                  <a:pt x="16630" y="20932"/>
                  <a:pt x="13887" y="20932"/>
                  <a:pt x="12186" y="19877"/>
                </a:cubicBezTo>
                <a:cubicBezTo>
                  <a:pt x="10486" y="18821"/>
                  <a:pt x="10486" y="17118"/>
                  <a:pt x="12186" y="16063"/>
                </a:cubicBezTo>
                <a:cubicBezTo>
                  <a:pt x="13887" y="15008"/>
                  <a:pt x="16630" y="15008"/>
                  <a:pt x="18330" y="16063"/>
                </a:cubicBezTo>
                <a:cubicBezTo>
                  <a:pt x="20030" y="17118"/>
                  <a:pt x="20030" y="18833"/>
                  <a:pt x="18330" y="1987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E2E59FBA-D59F-4681-9B76-FEAC35E55469}"/>
              </a:ext>
            </a:extLst>
          </p:cNvPr>
          <p:cNvSpPr/>
          <p:nvPr/>
        </p:nvSpPr>
        <p:spPr>
          <a:xfrm>
            <a:off x="4754266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6FEE99C5-32A3-4779-BA39-43982A7447FC}"/>
              </a:ext>
            </a:extLst>
          </p:cNvPr>
          <p:cNvSpPr/>
          <p:nvPr/>
        </p:nvSpPr>
        <p:spPr>
          <a:xfrm>
            <a:off x="6729151" y="2644237"/>
            <a:ext cx="1182343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563" y="11795"/>
                  <a:pt x="1621" y="11831"/>
                  <a:pt x="1679" y="11855"/>
                </a:cubicBezTo>
                <a:cubicBezTo>
                  <a:pt x="3518" y="12907"/>
                  <a:pt x="4621" y="14353"/>
                  <a:pt x="4621" y="15907"/>
                </a:cubicBezTo>
                <a:lnTo>
                  <a:pt x="4621" y="19696"/>
                </a:lnTo>
                <a:cubicBezTo>
                  <a:pt x="4621" y="19959"/>
                  <a:pt x="4505" y="20210"/>
                  <a:pt x="4273" y="20425"/>
                </a:cubicBezTo>
                <a:cubicBezTo>
                  <a:pt x="4157" y="20533"/>
                  <a:pt x="4079" y="20664"/>
                  <a:pt x="4118" y="20808"/>
                </a:cubicBezTo>
                <a:cubicBezTo>
                  <a:pt x="4176" y="21035"/>
                  <a:pt x="4486" y="21226"/>
                  <a:pt x="4853" y="21250"/>
                </a:cubicBezTo>
                <a:cubicBezTo>
                  <a:pt x="5357" y="21286"/>
                  <a:pt x="5802" y="21047"/>
                  <a:pt x="5802" y="20736"/>
                </a:cubicBezTo>
                <a:cubicBezTo>
                  <a:pt x="5802" y="20629"/>
                  <a:pt x="5744" y="20533"/>
                  <a:pt x="5666" y="20449"/>
                </a:cubicBezTo>
                <a:cubicBezTo>
                  <a:pt x="5434" y="20246"/>
                  <a:pt x="5298" y="20007"/>
                  <a:pt x="5298" y="19756"/>
                </a:cubicBezTo>
                <a:lnTo>
                  <a:pt x="5298" y="16325"/>
                </a:lnTo>
                <a:cubicBezTo>
                  <a:pt x="5298" y="14664"/>
                  <a:pt x="6460" y="13062"/>
                  <a:pt x="8550" y="11998"/>
                </a:cubicBezTo>
                <a:cubicBezTo>
                  <a:pt x="8686" y="11926"/>
                  <a:pt x="8821" y="11855"/>
                  <a:pt x="8937" y="11783"/>
                </a:cubicBezTo>
                <a:lnTo>
                  <a:pt x="19098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8" name="Graphic 107" descr="Basketball">
            <a:extLst>
              <a:ext uri="{FF2B5EF4-FFF2-40B4-BE49-F238E27FC236}">
                <a16:creationId xmlns:a16="http://schemas.microsoft.com/office/drawing/2014/main" id="{7B50B7F2-5F94-4FF5-8496-B0D7D59550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2738" y="2767666"/>
            <a:ext cx="348551" cy="348551"/>
          </a:xfrm>
          <a:prstGeom prst="rect">
            <a:avLst/>
          </a:prstGeom>
        </p:spPr>
      </p:pic>
      <p:pic>
        <p:nvPicPr>
          <p:cNvPr id="109" name="Graphic 108" descr="Scissors">
            <a:extLst>
              <a:ext uri="{FF2B5EF4-FFF2-40B4-BE49-F238E27FC236}">
                <a16:creationId xmlns:a16="http://schemas.microsoft.com/office/drawing/2014/main" id="{7ACE7D84-FD3A-44C8-867A-D81AF31B77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24277" y="2767666"/>
            <a:ext cx="348551" cy="348551"/>
          </a:xfrm>
          <a:prstGeom prst="rect">
            <a:avLst/>
          </a:prstGeom>
        </p:spPr>
      </p:pic>
      <p:pic>
        <p:nvPicPr>
          <p:cNvPr id="110" name="Graphic 109" descr="Planet">
            <a:extLst>
              <a:ext uri="{FF2B5EF4-FFF2-40B4-BE49-F238E27FC236}">
                <a16:creationId xmlns:a16="http://schemas.microsoft.com/office/drawing/2014/main" id="{DD3CA075-6FC7-4DFA-A15E-AB4989F2A05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14274" y="3972098"/>
            <a:ext cx="348551" cy="348551"/>
          </a:xfrm>
          <a:prstGeom prst="rect">
            <a:avLst/>
          </a:prstGeom>
        </p:spPr>
      </p:pic>
      <p:pic>
        <p:nvPicPr>
          <p:cNvPr id="111" name="Graphic 110" descr="GMO">
            <a:extLst>
              <a:ext uri="{FF2B5EF4-FFF2-40B4-BE49-F238E27FC236}">
                <a16:creationId xmlns:a16="http://schemas.microsoft.com/office/drawing/2014/main" id="{679AAAAC-63E3-45E8-9241-7387EFA14B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29487" y="3966849"/>
            <a:ext cx="348551" cy="348551"/>
          </a:xfrm>
          <a:prstGeom prst="rect">
            <a:avLst/>
          </a:prstGeom>
        </p:spPr>
      </p:pic>
      <p:pic>
        <p:nvPicPr>
          <p:cNvPr id="112" name="Graphic 111" descr="Books">
            <a:extLst>
              <a:ext uri="{FF2B5EF4-FFF2-40B4-BE49-F238E27FC236}">
                <a16:creationId xmlns:a16="http://schemas.microsoft.com/office/drawing/2014/main" id="{C6BD0FAF-C2DE-4DB1-8D4A-83ACDD2025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78993" y="3964426"/>
            <a:ext cx="348551" cy="348551"/>
          </a:xfrm>
          <a:prstGeom prst="rect">
            <a:avLst/>
          </a:prstGeom>
        </p:spPr>
      </p:pic>
      <p:pic>
        <p:nvPicPr>
          <p:cNvPr id="113" name="Graphic 112" descr="Mathematics">
            <a:extLst>
              <a:ext uri="{FF2B5EF4-FFF2-40B4-BE49-F238E27FC236}">
                <a16:creationId xmlns:a16="http://schemas.microsoft.com/office/drawing/2014/main" id="{BDC823AE-C39C-4547-AA3D-94E83FB8673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93389" y="2767666"/>
            <a:ext cx="348551" cy="348551"/>
          </a:xfrm>
          <a:prstGeom prst="rect">
            <a:avLst/>
          </a:prstGeom>
        </p:spPr>
      </p:pic>
      <p:pic>
        <p:nvPicPr>
          <p:cNvPr id="114" name="Graphic 113" descr="Pyramid">
            <a:extLst>
              <a:ext uri="{FF2B5EF4-FFF2-40B4-BE49-F238E27FC236}">
                <a16:creationId xmlns:a16="http://schemas.microsoft.com/office/drawing/2014/main" id="{34CDD765-82EB-4409-A0E2-D87A6099888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11429" y="2751529"/>
            <a:ext cx="348551" cy="348551"/>
          </a:xfrm>
          <a:prstGeom prst="rect">
            <a:avLst/>
          </a:prstGeom>
        </p:spPr>
      </p:pic>
      <p:pic>
        <p:nvPicPr>
          <p:cNvPr id="115" name="Graphic 114" descr="Flag">
            <a:extLst>
              <a:ext uri="{FF2B5EF4-FFF2-40B4-BE49-F238E27FC236}">
                <a16:creationId xmlns:a16="http://schemas.microsoft.com/office/drawing/2014/main" id="{2AFBB657-8AD0-46FD-AB63-9DFA8887883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87377" y="3964426"/>
            <a:ext cx="348551" cy="348551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ADCBC105-161F-4075-8D94-93E025778A4D}"/>
              </a:ext>
            </a:extLst>
          </p:cNvPr>
          <p:cNvSpPr txBox="1"/>
          <p:nvPr/>
        </p:nvSpPr>
        <p:spPr>
          <a:xfrm>
            <a:off x="938942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EE20BAC-75F7-467E-9018-68BB74C14A4F}"/>
              </a:ext>
            </a:extLst>
          </p:cNvPr>
          <p:cNvSpPr txBox="1"/>
          <p:nvPr/>
        </p:nvSpPr>
        <p:spPr>
          <a:xfrm>
            <a:off x="1917144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665A997-0300-4FE1-9231-2ACBFC670F1D}"/>
              </a:ext>
            </a:extLst>
          </p:cNvPr>
          <p:cNvSpPr txBox="1"/>
          <p:nvPr/>
        </p:nvSpPr>
        <p:spPr>
          <a:xfrm>
            <a:off x="2895346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B35069B-0DDB-4F22-89E2-BD26859B3297}"/>
              </a:ext>
            </a:extLst>
          </p:cNvPr>
          <p:cNvSpPr txBox="1"/>
          <p:nvPr/>
        </p:nvSpPr>
        <p:spPr>
          <a:xfrm>
            <a:off x="3873547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EEB7A5E-850C-4AA5-82F1-92B214335980}"/>
              </a:ext>
            </a:extLst>
          </p:cNvPr>
          <p:cNvSpPr txBox="1"/>
          <p:nvPr/>
        </p:nvSpPr>
        <p:spPr>
          <a:xfrm>
            <a:off x="4851749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05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711C97E-07A9-4C75-BC3E-AA0A831954D4}"/>
              </a:ext>
            </a:extLst>
          </p:cNvPr>
          <p:cNvSpPr txBox="1"/>
          <p:nvPr/>
        </p:nvSpPr>
        <p:spPr>
          <a:xfrm>
            <a:off x="5829951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396BF15-C6BF-4C6E-9FE9-995675A7E431}"/>
              </a:ext>
            </a:extLst>
          </p:cNvPr>
          <p:cNvSpPr txBox="1"/>
          <p:nvPr/>
        </p:nvSpPr>
        <p:spPr>
          <a:xfrm>
            <a:off x="6808153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1E18D5C-2DE7-4C2E-B098-AF053A4853C5}"/>
              </a:ext>
            </a:extLst>
          </p:cNvPr>
          <p:cNvSpPr txBox="1"/>
          <p:nvPr/>
        </p:nvSpPr>
        <p:spPr>
          <a:xfrm>
            <a:off x="7786354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08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573B043-A7CB-47DB-BFE0-5F7C734FE71F}"/>
              </a:ext>
            </a:extLst>
          </p:cNvPr>
          <p:cNvGrpSpPr/>
          <p:nvPr/>
        </p:nvGrpSpPr>
        <p:grpSpPr>
          <a:xfrm>
            <a:off x="2335848" y="4597425"/>
            <a:ext cx="1475202" cy="875283"/>
            <a:chOff x="332936" y="2596988"/>
            <a:chExt cx="2926080" cy="116704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CFFB7DF-28BD-4870-986D-70EA4BDDEF1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1CFF609-8745-4099-97F3-0A41BBF882D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5CE2314-000A-4E0A-876F-1DAECD8144B2}"/>
              </a:ext>
            </a:extLst>
          </p:cNvPr>
          <p:cNvGrpSpPr/>
          <p:nvPr/>
        </p:nvGrpSpPr>
        <p:grpSpPr>
          <a:xfrm>
            <a:off x="4357923" y="4597425"/>
            <a:ext cx="1475202" cy="875283"/>
            <a:chOff x="332936" y="2596988"/>
            <a:chExt cx="2926080" cy="116704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5F7BC2E-0DCB-46C4-AD57-CC750EDCC54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EB37BFE-8856-43D5-839C-1B63A621BC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BB2E53C-8DCF-4E8D-B0F5-45A613B4DB14}"/>
              </a:ext>
            </a:extLst>
          </p:cNvPr>
          <p:cNvGrpSpPr/>
          <p:nvPr/>
        </p:nvGrpSpPr>
        <p:grpSpPr>
          <a:xfrm>
            <a:off x="6279904" y="4602492"/>
            <a:ext cx="1475202" cy="875283"/>
            <a:chOff x="332936" y="2596988"/>
            <a:chExt cx="2926080" cy="116704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D14E75E-3493-4A6F-9446-A93C4EF2707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9B7292F-A791-4BA1-8A24-006F29AC1BD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E2035E6B-BD7B-4A30-9723-355F49656104}"/>
              </a:ext>
            </a:extLst>
          </p:cNvPr>
          <p:cNvGrpSpPr/>
          <p:nvPr/>
        </p:nvGrpSpPr>
        <p:grpSpPr>
          <a:xfrm>
            <a:off x="277629" y="4597425"/>
            <a:ext cx="1475202" cy="875283"/>
            <a:chOff x="332936" y="2596988"/>
            <a:chExt cx="2926080" cy="116704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A6B8662-12EB-4BB8-83F3-D6361705979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034D82B-AB8D-4BB9-8D67-958139EA26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9679429-6372-44EA-A9A7-052AD5F51A2B}"/>
              </a:ext>
            </a:extLst>
          </p:cNvPr>
          <p:cNvGrpSpPr/>
          <p:nvPr/>
        </p:nvGrpSpPr>
        <p:grpSpPr>
          <a:xfrm>
            <a:off x="7391170" y="1613582"/>
            <a:ext cx="1475202" cy="875283"/>
            <a:chOff x="332936" y="2596988"/>
            <a:chExt cx="2926080" cy="116704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DFDF07E0-4D43-4D2A-8785-D1EB8837572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FC7689E-617C-40A1-AD13-60617967E2B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AD11349-46BC-45F8-B649-B38892308A37}"/>
              </a:ext>
            </a:extLst>
          </p:cNvPr>
          <p:cNvGrpSpPr/>
          <p:nvPr/>
        </p:nvGrpSpPr>
        <p:grpSpPr>
          <a:xfrm>
            <a:off x="5321920" y="1613582"/>
            <a:ext cx="1475202" cy="875283"/>
            <a:chOff x="332936" y="2596988"/>
            <a:chExt cx="2926080" cy="116704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71E3B7E-6340-4DAE-8D13-4618D1F679E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654047D-16BE-44BE-B80B-D2131E5111C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FCE755E-3293-4FC8-9CBD-5E848C25B2F0}"/>
              </a:ext>
            </a:extLst>
          </p:cNvPr>
          <p:cNvGrpSpPr/>
          <p:nvPr/>
        </p:nvGrpSpPr>
        <p:grpSpPr>
          <a:xfrm>
            <a:off x="3293174" y="1613582"/>
            <a:ext cx="1475202" cy="875283"/>
            <a:chOff x="332936" y="2596988"/>
            <a:chExt cx="2926080" cy="116704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92F5010-0CD6-43C1-95AC-04303B5C0A0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265D00BB-04EF-4E76-BE90-60637A73A81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A429BCB-576B-4375-95BC-8749A6FE2712}"/>
              </a:ext>
            </a:extLst>
          </p:cNvPr>
          <p:cNvGrpSpPr/>
          <p:nvPr/>
        </p:nvGrpSpPr>
        <p:grpSpPr>
          <a:xfrm>
            <a:off x="1362164" y="1613582"/>
            <a:ext cx="1475202" cy="875283"/>
            <a:chOff x="332936" y="2596988"/>
            <a:chExt cx="2926080" cy="116704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EB999AAA-D4EB-40E8-8386-D5F9DCF8861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25CD783-5198-4ED5-8440-E5A7ABFBD4E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82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Alternating Process w/ 8 Steps – Slide Template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DDDF15B8-72C9-4D64-B4A1-0DF4B7006E69}"/>
              </a:ext>
            </a:extLst>
          </p:cNvPr>
          <p:cNvSpPr/>
          <p:nvPr/>
        </p:nvSpPr>
        <p:spPr>
          <a:xfrm>
            <a:off x="1790338" y="2477514"/>
            <a:ext cx="1183034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D5C1F682-96BA-4EE8-ACB1-EE08839EBA5A}"/>
              </a:ext>
            </a:extLst>
          </p:cNvPr>
          <p:cNvSpPr/>
          <p:nvPr/>
        </p:nvSpPr>
        <p:spPr>
          <a:xfrm>
            <a:off x="3766612" y="2477514"/>
            <a:ext cx="1182623" cy="196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0AF07A7D-E7F5-4F16-856A-8F86222B7F27}"/>
              </a:ext>
            </a:extLst>
          </p:cNvPr>
          <p:cNvSpPr/>
          <p:nvPr/>
        </p:nvSpPr>
        <p:spPr>
          <a:xfrm>
            <a:off x="803104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AE081BEA-BB08-4D2F-85B2-69C28EAAD424}"/>
              </a:ext>
            </a:extLst>
          </p:cNvPr>
          <p:cNvSpPr/>
          <p:nvPr/>
        </p:nvSpPr>
        <p:spPr>
          <a:xfrm>
            <a:off x="2778403" y="2644237"/>
            <a:ext cx="1183178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23DC3DF7-FB5B-4833-B3B4-CF86022690EB}"/>
              </a:ext>
            </a:extLst>
          </p:cNvPr>
          <p:cNvSpPr/>
          <p:nvPr/>
        </p:nvSpPr>
        <p:spPr>
          <a:xfrm>
            <a:off x="5741501" y="2477514"/>
            <a:ext cx="1182619" cy="1970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9C3D25D0-58FC-406A-89BA-A0B8135E2920}"/>
              </a:ext>
            </a:extLst>
          </p:cNvPr>
          <p:cNvSpPr/>
          <p:nvPr/>
        </p:nvSpPr>
        <p:spPr>
          <a:xfrm>
            <a:off x="7716526" y="2477514"/>
            <a:ext cx="1183868" cy="196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8" h="21253" extrusionOk="0">
                <a:moveTo>
                  <a:pt x="19045" y="15763"/>
                </a:moveTo>
                <a:lnTo>
                  <a:pt x="8902" y="9467"/>
                </a:lnTo>
                <a:cubicBezTo>
                  <a:pt x="8728" y="9359"/>
                  <a:pt x="8554" y="9275"/>
                  <a:pt x="8380" y="9179"/>
                </a:cubicBezTo>
                <a:cubicBezTo>
                  <a:pt x="6197" y="8147"/>
                  <a:pt x="4941" y="6528"/>
                  <a:pt x="4941" y="4825"/>
                </a:cubicBezTo>
                <a:lnTo>
                  <a:pt x="4941" y="1563"/>
                </a:lnTo>
                <a:cubicBezTo>
                  <a:pt x="4941" y="1299"/>
                  <a:pt x="5057" y="1047"/>
                  <a:pt x="5289" y="832"/>
                </a:cubicBezTo>
                <a:cubicBezTo>
                  <a:pt x="5405" y="724"/>
                  <a:pt x="5482" y="592"/>
                  <a:pt x="5444" y="448"/>
                </a:cubicBezTo>
                <a:cubicBezTo>
                  <a:pt x="5386" y="220"/>
                  <a:pt x="5077" y="28"/>
                  <a:pt x="4709" y="4"/>
                </a:cubicBezTo>
                <a:cubicBezTo>
                  <a:pt x="4207" y="-32"/>
                  <a:pt x="3763" y="208"/>
                  <a:pt x="3763" y="520"/>
                </a:cubicBezTo>
                <a:cubicBezTo>
                  <a:pt x="3763" y="628"/>
                  <a:pt x="3821" y="724"/>
                  <a:pt x="3898" y="808"/>
                </a:cubicBezTo>
                <a:cubicBezTo>
                  <a:pt x="4130" y="1011"/>
                  <a:pt x="4265" y="1251"/>
                  <a:pt x="4265" y="1503"/>
                </a:cubicBezTo>
                <a:lnTo>
                  <a:pt x="4265" y="5461"/>
                </a:lnTo>
                <a:cubicBezTo>
                  <a:pt x="4265" y="6960"/>
                  <a:pt x="3260" y="8375"/>
                  <a:pt x="1541" y="9431"/>
                </a:cubicBezTo>
                <a:cubicBezTo>
                  <a:pt x="1541" y="9431"/>
                  <a:pt x="1522" y="9443"/>
                  <a:pt x="1522" y="9443"/>
                </a:cubicBezTo>
                <a:cubicBezTo>
                  <a:pt x="-507" y="10702"/>
                  <a:pt x="-507" y="12753"/>
                  <a:pt x="1522" y="14012"/>
                </a:cubicBezTo>
                <a:lnTo>
                  <a:pt x="11665" y="20309"/>
                </a:lnTo>
                <a:cubicBezTo>
                  <a:pt x="13693" y="21568"/>
                  <a:pt x="16997" y="21568"/>
                  <a:pt x="19026" y="20309"/>
                </a:cubicBezTo>
                <a:cubicBezTo>
                  <a:pt x="21093" y="19061"/>
                  <a:pt x="21093" y="17022"/>
                  <a:pt x="19045" y="15763"/>
                </a:cubicBezTo>
                <a:close/>
                <a:moveTo>
                  <a:pt x="18330" y="19877"/>
                </a:moveTo>
                <a:cubicBezTo>
                  <a:pt x="16630" y="20932"/>
                  <a:pt x="13887" y="20932"/>
                  <a:pt x="12186" y="19877"/>
                </a:cubicBezTo>
                <a:cubicBezTo>
                  <a:pt x="10486" y="18821"/>
                  <a:pt x="10486" y="17118"/>
                  <a:pt x="12186" y="16063"/>
                </a:cubicBezTo>
                <a:cubicBezTo>
                  <a:pt x="13887" y="15008"/>
                  <a:pt x="16630" y="15008"/>
                  <a:pt x="18330" y="16063"/>
                </a:cubicBezTo>
                <a:cubicBezTo>
                  <a:pt x="20030" y="17118"/>
                  <a:pt x="20030" y="18833"/>
                  <a:pt x="18330" y="1987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279B2F31-3EAD-41AA-917C-3979E165475B}"/>
              </a:ext>
            </a:extLst>
          </p:cNvPr>
          <p:cNvSpPr/>
          <p:nvPr/>
        </p:nvSpPr>
        <p:spPr>
          <a:xfrm>
            <a:off x="4754266" y="2644238"/>
            <a:ext cx="1182203" cy="1976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8EF1CD4-04C6-4CB3-BFD9-DAC97E78910C}"/>
              </a:ext>
            </a:extLst>
          </p:cNvPr>
          <p:cNvSpPr/>
          <p:nvPr/>
        </p:nvSpPr>
        <p:spPr>
          <a:xfrm>
            <a:off x="6729151" y="2644237"/>
            <a:ext cx="1182343" cy="1976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563" y="11795"/>
                  <a:pt x="1621" y="11831"/>
                  <a:pt x="1679" y="11855"/>
                </a:cubicBezTo>
                <a:cubicBezTo>
                  <a:pt x="3518" y="12907"/>
                  <a:pt x="4621" y="14353"/>
                  <a:pt x="4621" y="15907"/>
                </a:cubicBezTo>
                <a:lnTo>
                  <a:pt x="4621" y="19696"/>
                </a:lnTo>
                <a:cubicBezTo>
                  <a:pt x="4621" y="19959"/>
                  <a:pt x="4505" y="20210"/>
                  <a:pt x="4273" y="20425"/>
                </a:cubicBezTo>
                <a:cubicBezTo>
                  <a:pt x="4157" y="20533"/>
                  <a:pt x="4079" y="20664"/>
                  <a:pt x="4118" y="20808"/>
                </a:cubicBezTo>
                <a:cubicBezTo>
                  <a:pt x="4176" y="21035"/>
                  <a:pt x="4486" y="21226"/>
                  <a:pt x="4853" y="21250"/>
                </a:cubicBezTo>
                <a:cubicBezTo>
                  <a:pt x="5357" y="21286"/>
                  <a:pt x="5802" y="21047"/>
                  <a:pt x="5802" y="20736"/>
                </a:cubicBezTo>
                <a:cubicBezTo>
                  <a:pt x="5802" y="20629"/>
                  <a:pt x="5744" y="20533"/>
                  <a:pt x="5666" y="20449"/>
                </a:cubicBezTo>
                <a:cubicBezTo>
                  <a:pt x="5434" y="20246"/>
                  <a:pt x="5298" y="20007"/>
                  <a:pt x="5298" y="19756"/>
                </a:cubicBezTo>
                <a:lnTo>
                  <a:pt x="5298" y="16325"/>
                </a:lnTo>
                <a:cubicBezTo>
                  <a:pt x="5298" y="14664"/>
                  <a:pt x="6460" y="13062"/>
                  <a:pt x="8550" y="11998"/>
                </a:cubicBezTo>
                <a:cubicBezTo>
                  <a:pt x="8686" y="11926"/>
                  <a:pt x="8821" y="11855"/>
                  <a:pt x="8937" y="11783"/>
                </a:cubicBezTo>
                <a:lnTo>
                  <a:pt x="19098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9" name="Graphic 58" descr="Basketball">
            <a:extLst>
              <a:ext uri="{FF2B5EF4-FFF2-40B4-BE49-F238E27FC236}">
                <a16:creationId xmlns:a16="http://schemas.microsoft.com/office/drawing/2014/main" id="{4BD82860-4F3D-43F4-8392-78856C469D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2738" y="2767666"/>
            <a:ext cx="348551" cy="348551"/>
          </a:xfrm>
          <a:prstGeom prst="rect">
            <a:avLst/>
          </a:prstGeom>
        </p:spPr>
      </p:pic>
      <p:pic>
        <p:nvPicPr>
          <p:cNvPr id="60" name="Graphic 59" descr="Scissors">
            <a:extLst>
              <a:ext uri="{FF2B5EF4-FFF2-40B4-BE49-F238E27FC236}">
                <a16:creationId xmlns:a16="http://schemas.microsoft.com/office/drawing/2014/main" id="{5968BC00-9A63-4504-AB98-F02D990843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24277" y="2767666"/>
            <a:ext cx="348551" cy="348551"/>
          </a:xfrm>
          <a:prstGeom prst="rect">
            <a:avLst/>
          </a:prstGeom>
        </p:spPr>
      </p:pic>
      <p:pic>
        <p:nvPicPr>
          <p:cNvPr id="61" name="Graphic 60" descr="Planet">
            <a:extLst>
              <a:ext uri="{FF2B5EF4-FFF2-40B4-BE49-F238E27FC236}">
                <a16:creationId xmlns:a16="http://schemas.microsoft.com/office/drawing/2014/main" id="{6502D61E-2497-44C3-90DB-0A05206990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14274" y="3972098"/>
            <a:ext cx="348551" cy="348551"/>
          </a:xfrm>
          <a:prstGeom prst="rect">
            <a:avLst/>
          </a:prstGeom>
        </p:spPr>
      </p:pic>
      <p:pic>
        <p:nvPicPr>
          <p:cNvPr id="62" name="Graphic 61" descr="GMO">
            <a:extLst>
              <a:ext uri="{FF2B5EF4-FFF2-40B4-BE49-F238E27FC236}">
                <a16:creationId xmlns:a16="http://schemas.microsoft.com/office/drawing/2014/main" id="{FFD14962-82F4-4E9E-8C27-EF0DE2AA35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29487" y="3966849"/>
            <a:ext cx="348551" cy="348551"/>
          </a:xfrm>
          <a:prstGeom prst="rect">
            <a:avLst/>
          </a:prstGeom>
        </p:spPr>
      </p:pic>
      <p:pic>
        <p:nvPicPr>
          <p:cNvPr id="63" name="Graphic 62" descr="Books">
            <a:extLst>
              <a:ext uri="{FF2B5EF4-FFF2-40B4-BE49-F238E27FC236}">
                <a16:creationId xmlns:a16="http://schemas.microsoft.com/office/drawing/2014/main" id="{648874E2-E550-4ABF-AAF5-DFFB3C0742D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78993" y="3964426"/>
            <a:ext cx="348551" cy="348551"/>
          </a:xfrm>
          <a:prstGeom prst="rect">
            <a:avLst/>
          </a:prstGeom>
        </p:spPr>
      </p:pic>
      <p:pic>
        <p:nvPicPr>
          <p:cNvPr id="64" name="Graphic 63" descr="Mathematics">
            <a:extLst>
              <a:ext uri="{FF2B5EF4-FFF2-40B4-BE49-F238E27FC236}">
                <a16:creationId xmlns:a16="http://schemas.microsoft.com/office/drawing/2014/main" id="{B151B89C-3A1A-4EB6-82FE-64D162FC3F0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93389" y="2767666"/>
            <a:ext cx="348551" cy="348551"/>
          </a:xfrm>
          <a:prstGeom prst="rect">
            <a:avLst/>
          </a:prstGeom>
        </p:spPr>
      </p:pic>
      <p:pic>
        <p:nvPicPr>
          <p:cNvPr id="65" name="Graphic 64" descr="Pyramid">
            <a:extLst>
              <a:ext uri="{FF2B5EF4-FFF2-40B4-BE49-F238E27FC236}">
                <a16:creationId xmlns:a16="http://schemas.microsoft.com/office/drawing/2014/main" id="{CE8E874A-5C34-48DD-99CB-54073E30856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11429" y="2751529"/>
            <a:ext cx="348551" cy="348551"/>
          </a:xfrm>
          <a:prstGeom prst="rect">
            <a:avLst/>
          </a:prstGeom>
        </p:spPr>
      </p:pic>
      <p:pic>
        <p:nvPicPr>
          <p:cNvPr id="66" name="Graphic 65" descr="Flag">
            <a:extLst>
              <a:ext uri="{FF2B5EF4-FFF2-40B4-BE49-F238E27FC236}">
                <a16:creationId xmlns:a16="http://schemas.microsoft.com/office/drawing/2014/main" id="{975C912C-4342-4098-B408-29C6D25CD5D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87377" y="3964426"/>
            <a:ext cx="348551" cy="348551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C39FEA7C-886B-4608-A7AA-55BEC2C897C7}"/>
              </a:ext>
            </a:extLst>
          </p:cNvPr>
          <p:cNvSpPr txBox="1"/>
          <p:nvPr/>
        </p:nvSpPr>
        <p:spPr>
          <a:xfrm>
            <a:off x="938942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E97B03-4587-4D6C-BF0A-77C3B3899248}"/>
              </a:ext>
            </a:extLst>
          </p:cNvPr>
          <p:cNvSpPr txBox="1"/>
          <p:nvPr/>
        </p:nvSpPr>
        <p:spPr>
          <a:xfrm>
            <a:off x="1917144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EE0BF9F-2BBD-4948-9942-E2DF27B2369A}"/>
              </a:ext>
            </a:extLst>
          </p:cNvPr>
          <p:cNvSpPr txBox="1"/>
          <p:nvPr/>
        </p:nvSpPr>
        <p:spPr>
          <a:xfrm>
            <a:off x="2895346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4077251-6BDF-4970-ABA2-DB27F347FDDA}"/>
              </a:ext>
            </a:extLst>
          </p:cNvPr>
          <p:cNvSpPr txBox="1"/>
          <p:nvPr/>
        </p:nvSpPr>
        <p:spPr>
          <a:xfrm>
            <a:off x="3873547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13109C0-F0BF-4206-B19E-8A9432D86850}"/>
              </a:ext>
            </a:extLst>
          </p:cNvPr>
          <p:cNvSpPr txBox="1"/>
          <p:nvPr/>
        </p:nvSpPr>
        <p:spPr>
          <a:xfrm>
            <a:off x="4851749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674228C-FB6B-4398-8F11-5FF0D67AD505}"/>
              </a:ext>
            </a:extLst>
          </p:cNvPr>
          <p:cNvSpPr txBox="1"/>
          <p:nvPr/>
        </p:nvSpPr>
        <p:spPr>
          <a:xfrm>
            <a:off x="5829951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A86D41-6D20-4114-99F7-EA831D6B39F1}"/>
              </a:ext>
            </a:extLst>
          </p:cNvPr>
          <p:cNvSpPr txBox="1"/>
          <p:nvPr/>
        </p:nvSpPr>
        <p:spPr>
          <a:xfrm>
            <a:off x="6808153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4374F9A-859E-4D30-BEEB-368FB57BC1C8}"/>
              </a:ext>
            </a:extLst>
          </p:cNvPr>
          <p:cNvSpPr txBox="1"/>
          <p:nvPr/>
        </p:nvSpPr>
        <p:spPr>
          <a:xfrm>
            <a:off x="7786354" y="32776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08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562608C-EE8D-4993-9594-E3F271FE6382}"/>
              </a:ext>
            </a:extLst>
          </p:cNvPr>
          <p:cNvGrpSpPr/>
          <p:nvPr/>
        </p:nvGrpSpPr>
        <p:grpSpPr>
          <a:xfrm>
            <a:off x="2335848" y="4597425"/>
            <a:ext cx="1475202" cy="875283"/>
            <a:chOff x="332936" y="2596988"/>
            <a:chExt cx="2926080" cy="116704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535882D-B545-4B5B-A29F-44D29BBCC45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76B41AB-9309-41BB-A9BE-5216D2A23E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2FE2D5F-15CC-478E-B707-BC8A8C24782E}"/>
              </a:ext>
            </a:extLst>
          </p:cNvPr>
          <p:cNvGrpSpPr/>
          <p:nvPr/>
        </p:nvGrpSpPr>
        <p:grpSpPr>
          <a:xfrm>
            <a:off x="4357923" y="4597425"/>
            <a:ext cx="1475202" cy="875283"/>
            <a:chOff x="332936" y="2596988"/>
            <a:chExt cx="2926080" cy="116704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64C0E08-E471-49A9-BFCA-D1D30422A4D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E1CEA04-18B7-4203-B03D-9AA8F8D4DCA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FEF9DAF-A6B3-4075-9194-D5927F9C746B}"/>
              </a:ext>
            </a:extLst>
          </p:cNvPr>
          <p:cNvGrpSpPr/>
          <p:nvPr/>
        </p:nvGrpSpPr>
        <p:grpSpPr>
          <a:xfrm>
            <a:off x="6279904" y="4602492"/>
            <a:ext cx="1475202" cy="875283"/>
            <a:chOff x="332936" y="2596988"/>
            <a:chExt cx="2926080" cy="116704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03DB13D-677A-48F9-A2AC-CB15179F54C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DA632A3-C5B9-460C-81F9-7A1FB49AC35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D12D230-09E6-428D-8B03-F2DBB864B7F9}"/>
              </a:ext>
            </a:extLst>
          </p:cNvPr>
          <p:cNvGrpSpPr/>
          <p:nvPr/>
        </p:nvGrpSpPr>
        <p:grpSpPr>
          <a:xfrm>
            <a:off x="277629" y="4597425"/>
            <a:ext cx="1475202" cy="875283"/>
            <a:chOff x="332936" y="2596988"/>
            <a:chExt cx="2926080" cy="116704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2705019-6201-4008-A4A5-E3E79DBB201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ADBD710-580A-4A5D-BB37-8D55A88F1F0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563C894-528C-4104-B58A-4F35E60B7599}"/>
              </a:ext>
            </a:extLst>
          </p:cNvPr>
          <p:cNvGrpSpPr/>
          <p:nvPr/>
        </p:nvGrpSpPr>
        <p:grpSpPr>
          <a:xfrm>
            <a:off x="7391170" y="1613582"/>
            <a:ext cx="1475202" cy="875283"/>
            <a:chOff x="332936" y="2596988"/>
            <a:chExt cx="2926080" cy="116704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6078B72-7590-4DC7-A733-D945561217D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825B633-BF4B-4B9A-9F33-8DEF281367B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609B75-B46B-4298-96A7-154BBBE6E86E}"/>
              </a:ext>
            </a:extLst>
          </p:cNvPr>
          <p:cNvGrpSpPr/>
          <p:nvPr/>
        </p:nvGrpSpPr>
        <p:grpSpPr>
          <a:xfrm>
            <a:off x="5321920" y="1613582"/>
            <a:ext cx="1475202" cy="875283"/>
            <a:chOff x="332936" y="2596988"/>
            <a:chExt cx="2926080" cy="116704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BC918AC-5BA8-4B64-952F-76BAACD820C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AE94F2F-CFF4-496E-92F4-02427E30EE0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E0EC1B6-22A6-43AB-856A-A3B6C10F9496}"/>
              </a:ext>
            </a:extLst>
          </p:cNvPr>
          <p:cNvGrpSpPr/>
          <p:nvPr/>
        </p:nvGrpSpPr>
        <p:grpSpPr>
          <a:xfrm>
            <a:off x="3293174" y="1613582"/>
            <a:ext cx="1475202" cy="875283"/>
            <a:chOff x="332936" y="2596988"/>
            <a:chExt cx="2926080" cy="116704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78A7923-0B8F-40A4-B997-DF1CFB3458F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07D5B21-156A-418A-AACA-D2108AA462A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219151B-D9F5-43F0-A1C4-CFC834E77743}"/>
              </a:ext>
            </a:extLst>
          </p:cNvPr>
          <p:cNvGrpSpPr/>
          <p:nvPr/>
        </p:nvGrpSpPr>
        <p:grpSpPr>
          <a:xfrm>
            <a:off x="1362164" y="1613582"/>
            <a:ext cx="1475202" cy="875283"/>
            <a:chOff x="332936" y="2596988"/>
            <a:chExt cx="2926080" cy="116704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F0F6F88-E3E2-4075-A410-1729D391D36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3EFC291-251E-4F36-8575-A54D45FA195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413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10298</TotalTime>
  <Words>431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8 Steps – Slide Template</vt:lpstr>
      <vt:lpstr>Alternating Process w/ 8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8 Steps</dc:title>
  <dc:creator>PresentationGO.com</dc:creator>
  <dc:description>© Copyright PresentationGO.com</dc:description>
  <dcterms:created xsi:type="dcterms:W3CDTF">2014-11-26T05:14:11Z</dcterms:created>
  <dcterms:modified xsi:type="dcterms:W3CDTF">2021-11-23T18:25:43Z</dcterms:modified>
  <cp:category>Charts &amp; Diagrams</cp:category>
</cp:coreProperties>
</file>