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7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6077"/>
    <a:srgbClr val="2B323B"/>
    <a:srgbClr val="EB1E42"/>
    <a:srgbClr val="FFDB55"/>
    <a:srgbClr val="05ACC7"/>
    <a:srgbClr val="C13018"/>
    <a:srgbClr val="F36F13"/>
    <a:srgbClr val="A2B969"/>
    <a:srgbClr val="063951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267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6697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13" Type="http://schemas.openxmlformats.org/officeDocument/2006/relationships/image" Target="../media/image29.png"/><Relationship Id="rId18" Type="http://schemas.openxmlformats.org/officeDocument/2006/relationships/image" Target="../media/image34.sv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svg"/><Relationship Id="rId17" Type="http://schemas.openxmlformats.org/officeDocument/2006/relationships/image" Target="../media/image33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32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sv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5" Type="http://schemas.openxmlformats.org/officeDocument/2006/relationships/image" Target="../media/image31.png"/><Relationship Id="rId10" Type="http://schemas.openxmlformats.org/officeDocument/2006/relationships/image" Target="../media/image26.svg"/><Relationship Id="rId4" Type="http://schemas.openxmlformats.org/officeDocument/2006/relationships/image" Target="../media/image20.svg"/><Relationship Id="rId9" Type="http://schemas.openxmlformats.org/officeDocument/2006/relationships/image" Target="../media/image25.png"/><Relationship Id="rId14" Type="http://schemas.openxmlformats.org/officeDocument/2006/relationships/image" Target="../media/image3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Alternating Process w/ 8 Steps – Slide Template</a:t>
            </a:r>
          </a:p>
        </p:txBody>
      </p:sp>
      <p:sp>
        <p:nvSpPr>
          <p:cNvPr id="100" name="Shape">
            <a:extLst>
              <a:ext uri="{FF2B5EF4-FFF2-40B4-BE49-F238E27FC236}">
                <a16:creationId xmlns:a16="http://schemas.microsoft.com/office/drawing/2014/main" id="{FC01EFDE-ACE4-4B11-9436-E16AA628B77C}"/>
              </a:ext>
            </a:extLst>
          </p:cNvPr>
          <p:cNvSpPr/>
          <p:nvPr/>
        </p:nvSpPr>
        <p:spPr>
          <a:xfrm>
            <a:off x="2395119" y="2160352"/>
            <a:ext cx="1577378" cy="2627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2" h="21253" extrusionOk="0">
                <a:moveTo>
                  <a:pt x="19062" y="15754"/>
                </a:moveTo>
                <a:lnTo>
                  <a:pt x="8909" y="9461"/>
                </a:lnTo>
                <a:cubicBezTo>
                  <a:pt x="8851" y="9425"/>
                  <a:pt x="8793" y="9390"/>
                  <a:pt x="8735" y="9354"/>
                </a:cubicBezTo>
                <a:cubicBezTo>
                  <a:pt x="6860" y="8299"/>
                  <a:pt x="5757" y="6812"/>
                  <a:pt x="5757" y="5242"/>
                </a:cubicBezTo>
                <a:lnTo>
                  <a:pt x="5757" y="1562"/>
                </a:lnTo>
                <a:cubicBezTo>
                  <a:pt x="5757" y="1299"/>
                  <a:pt x="5873" y="1047"/>
                  <a:pt x="6105" y="831"/>
                </a:cubicBezTo>
                <a:cubicBezTo>
                  <a:pt x="6221" y="723"/>
                  <a:pt x="6299" y="591"/>
                  <a:pt x="6260" y="447"/>
                </a:cubicBezTo>
                <a:cubicBezTo>
                  <a:pt x="6202" y="220"/>
                  <a:pt x="5893" y="28"/>
                  <a:pt x="5525" y="4"/>
                </a:cubicBezTo>
                <a:cubicBezTo>
                  <a:pt x="5022" y="-32"/>
                  <a:pt x="4578" y="208"/>
                  <a:pt x="4578" y="519"/>
                </a:cubicBezTo>
                <a:cubicBezTo>
                  <a:pt x="4578" y="627"/>
                  <a:pt x="4636" y="723"/>
                  <a:pt x="4713" y="807"/>
                </a:cubicBezTo>
                <a:cubicBezTo>
                  <a:pt x="4945" y="1011"/>
                  <a:pt x="5081" y="1251"/>
                  <a:pt x="5081" y="1502"/>
                </a:cubicBezTo>
                <a:lnTo>
                  <a:pt x="5081" y="5014"/>
                </a:lnTo>
                <a:cubicBezTo>
                  <a:pt x="5081" y="6669"/>
                  <a:pt x="3862" y="8203"/>
                  <a:pt x="1832" y="9270"/>
                </a:cubicBezTo>
                <a:cubicBezTo>
                  <a:pt x="1735" y="9330"/>
                  <a:pt x="1619" y="9390"/>
                  <a:pt x="1522" y="9449"/>
                </a:cubicBezTo>
                <a:cubicBezTo>
                  <a:pt x="-508" y="10708"/>
                  <a:pt x="-508" y="12758"/>
                  <a:pt x="1522" y="14016"/>
                </a:cubicBezTo>
                <a:lnTo>
                  <a:pt x="11675" y="20309"/>
                </a:lnTo>
                <a:cubicBezTo>
                  <a:pt x="13705" y="21568"/>
                  <a:pt x="17012" y="21568"/>
                  <a:pt x="19042" y="20309"/>
                </a:cubicBezTo>
                <a:cubicBezTo>
                  <a:pt x="21092" y="19051"/>
                  <a:pt x="21092" y="17013"/>
                  <a:pt x="19062" y="15754"/>
                </a:cubicBezTo>
                <a:close/>
                <a:moveTo>
                  <a:pt x="18346" y="19866"/>
                </a:moveTo>
                <a:cubicBezTo>
                  <a:pt x="16644" y="20921"/>
                  <a:pt x="13898" y="20921"/>
                  <a:pt x="12197" y="19866"/>
                </a:cubicBezTo>
                <a:cubicBezTo>
                  <a:pt x="10495" y="18811"/>
                  <a:pt x="10495" y="17109"/>
                  <a:pt x="12197" y="16054"/>
                </a:cubicBezTo>
                <a:cubicBezTo>
                  <a:pt x="13898" y="14999"/>
                  <a:pt x="16644" y="14999"/>
                  <a:pt x="18346" y="16054"/>
                </a:cubicBezTo>
                <a:cubicBezTo>
                  <a:pt x="20048" y="17109"/>
                  <a:pt x="20048" y="18823"/>
                  <a:pt x="18346" y="1986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1" name="Shape">
            <a:extLst>
              <a:ext uri="{FF2B5EF4-FFF2-40B4-BE49-F238E27FC236}">
                <a16:creationId xmlns:a16="http://schemas.microsoft.com/office/drawing/2014/main" id="{86F6D4AD-6A71-40E3-A6AA-7B579A7DD95B}"/>
              </a:ext>
            </a:extLst>
          </p:cNvPr>
          <p:cNvSpPr/>
          <p:nvPr/>
        </p:nvSpPr>
        <p:spPr>
          <a:xfrm>
            <a:off x="5030151" y="2160352"/>
            <a:ext cx="1576830" cy="26261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75" h="21253" extrusionOk="0">
                <a:moveTo>
                  <a:pt x="19062" y="15763"/>
                </a:moveTo>
                <a:lnTo>
                  <a:pt x="8909" y="9467"/>
                </a:lnTo>
                <a:cubicBezTo>
                  <a:pt x="8735" y="9359"/>
                  <a:pt x="8561" y="9275"/>
                  <a:pt x="8387" y="9179"/>
                </a:cubicBezTo>
                <a:cubicBezTo>
                  <a:pt x="6202" y="8147"/>
                  <a:pt x="4945" y="6528"/>
                  <a:pt x="4945" y="4825"/>
                </a:cubicBezTo>
                <a:lnTo>
                  <a:pt x="4945" y="1563"/>
                </a:lnTo>
                <a:cubicBezTo>
                  <a:pt x="4945" y="1299"/>
                  <a:pt x="5061" y="1047"/>
                  <a:pt x="5293" y="832"/>
                </a:cubicBezTo>
                <a:cubicBezTo>
                  <a:pt x="5409" y="724"/>
                  <a:pt x="5487" y="592"/>
                  <a:pt x="5448" y="448"/>
                </a:cubicBezTo>
                <a:cubicBezTo>
                  <a:pt x="5390" y="220"/>
                  <a:pt x="5081" y="28"/>
                  <a:pt x="4713" y="4"/>
                </a:cubicBezTo>
                <a:cubicBezTo>
                  <a:pt x="4210" y="-32"/>
                  <a:pt x="3766" y="208"/>
                  <a:pt x="3766" y="520"/>
                </a:cubicBezTo>
                <a:cubicBezTo>
                  <a:pt x="3766" y="628"/>
                  <a:pt x="3824" y="724"/>
                  <a:pt x="3901" y="808"/>
                </a:cubicBezTo>
                <a:cubicBezTo>
                  <a:pt x="4133" y="1011"/>
                  <a:pt x="4268" y="1251"/>
                  <a:pt x="4268" y="1503"/>
                </a:cubicBezTo>
                <a:lnTo>
                  <a:pt x="4268" y="5461"/>
                </a:lnTo>
                <a:cubicBezTo>
                  <a:pt x="4268" y="6960"/>
                  <a:pt x="3263" y="8375"/>
                  <a:pt x="1542" y="9431"/>
                </a:cubicBezTo>
                <a:cubicBezTo>
                  <a:pt x="1542" y="9431"/>
                  <a:pt x="1522" y="9443"/>
                  <a:pt x="1522" y="9443"/>
                </a:cubicBezTo>
                <a:cubicBezTo>
                  <a:pt x="-508" y="10702"/>
                  <a:pt x="-508" y="12753"/>
                  <a:pt x="1522" y="14012"/>
                </a:cubicBezTo>
                <a:lnTo>
                  <a:pt x="11675" y="20309"/>
                </a:lnTo>
                <a:cubicBezTo>
                  <a:pt x="13705" y="21568"/>
                  <a:pt x="17012" y="21568"/>
                  <a:pt x="19042" y="20309"/>
                </a:cubicBezTo>
                <a:cubicBezTo>
                  <a:pt x="21073" y="19049"/>
                  <a:pt x="21092" y="17022"/>
                  <a:pt x="19062" y="15763"/>
                </a:cubicBezTo>
                <a:close/>
                <a:moveTo>
                  <a:pt x="18346" y="19877"/>
                </a:moveTo>
                <a:cubicBezTo>
                  <a:pt x="16644" y="20932"/>
                  <a:pt x="13898" y="20932"/>
                  <a:pt x="12197" y="19877"/>
                </a:cubicBezTo>
                <a:cubicBezTo>
                  <a:pt x="10495" y="18821"/>
                  <a:pt x="10495" y="17118"/>
                  <a:pt x="12197" y="16063"/>
                </a:cubicBezTo>
                <a:cubicBezTo>
                  <a:pt x="13898" y="15008"/>
                  <a:pt x="16644" y="15008"/>
                  <a:pt x="18346" y="16063"/>
                </a:cubicBezTo>
                <a:cubicBezTo>
                  <a:pt x="20048" y="17118"/>
                  <a:pt x="20048" y="18833"/>
                  <a:pt x="18346" y="1987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2" name="Shape">
            <a:extLst>
              <a:ext uri="{FF2B5EF4-FFF2-40B4-BE49-F238E27FC236}">
                <a16:creationId xmlns:a16="http://schemas.microsoft.com/office/drawing/2014/main" id="{DAAAC62B-6DDD-4C5D-9406-DF1C4CFA53CC}"/>
              </a:ext>
            </a:extLst>
          </p:cNvPr>
          <p:cNvSpPr/>
          <p:nvPr/>
        </p:nvSpPr>
        <p:spPr>
          <a:xfrm>
            <a:off x="1078807" y="2382650"/>
            <a:ext cx="1576270" cy="26350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6" h="21254" extrusionOk="0">
                <a:moveTo>
                  <a:pt x="19060" y="941"/>
                </a:moveTo>
                <a:cubicBezTo>
                  <a:pt x="17027" y="-314"/>
                  <a:pt x="13718" y="-314"/>
                  <a:pt x="11686" y="941"/>
                </a:cubicBezTo>
                <a:lnTo>
                  <a:pt x="1524" y="7217"/>
                </a:lnTo>
                <a:cubicBezTo>
                  <a:pt x="-508" y="8472"/>
                  <a:pt x="-508" y="10516"/>
                  <a:pt x="1524" y="11771"/>
                </a:cubicBezTo>
                <a:cubicBezTo>
                  <a:pt x="1679" y="11867"/>
                  <a:pt x="1834" y="11950"/>
                  <a:pt x="1989" y="12022"/>
                </a:cubicBezTo>
                <a:cubicBezTo>
                  <a:pt x="4137" y="13074"/>
                  <a:pt x="5415" y="14664"/>
                  <a:pt x="5415" y="16361"/>
                </a:cubicBezTo>
                <a:lnTo>
                  <a:pt x="5415" y="19696"/>
                </a:lnTo>
                <a:cubicBezTo>
                  <a:pt x="5415" y="19959"/>
                  <a:pt x="5298" y="20210"/>
                  <a:pt x="5066" y="20425"/>
                </a:cubicBezTo>
                <a:cubicBezTo>
                  <a:pt x="4950" y="20533"/>
                  <a:pt x="4873" y="20664"/>
                  <a:pt x="4911" y="20808"/>
                </a:cubicBezTo>
                <a:cubicBezTo>
                  <a:pt x="4969" y="21035"/>
                  <a:pt x="5260" y="21226"/>
                  <a:pt x="5647" y="21250"/>
                </a:cubicBezTo>
                <a:cubicBezTo>
                  <a:pt x="6150" y="21286"/>
                  <a:pt x="6595" y="21047"/>
                  <a:pt x="6595" y="20736"/>
                </a:cubicBezTo>
                <a:cubicBezTo>
                  <a:pt x="6595" y="20629"/>
                  <a:pt x="6537" y="20533"/>
                  <a:pt x="6460" y="20449"/>
                </a:cubicBezTo>
                <a:cubicBezTo>
                  <a:pt x="6227" y="20246"/>
                  <a:pt x="6092" y="20007"/>
                  <a:pt x="6092" y="19756"/>
                </a:cubicBezTo>
                <a:lnTo>
                  <a:pt x="6092" y="15799"/>
                </a:lnTo>
                <a:cubicBezTo>
                  <a:pt x="6092" y="14305"/>
                  <a:pt x="7079" y="12871"/>
                  <a:pt x="8821" y="11843"/>
                </a:cubicBezTo>
                <a:cubicBezTo>
                  <a:pt x="8860" y="11819"/>
                  <a:pt x="8879" y="11807"/>
                  <a:pt x="8918" y="11783"/>
                </a:cubicBezTo>
                <a:lnTo>
                  <a:pt x="19079" y="5507"/>
                </a:lnTo>
                <a:cubicBezTo>
                  <a:pt x="21092" y="4228"/>
                  <a:pt x="21092" y="2196"/>
                  <a:pt x="19060" y="941"/>
                </a:cubicBezTo>
                <a:close/>
                <a:moveTo>
                  <a:pt x="18344" y="5185"/>
                </a:moveTo>
                <a:cubicBezTo>
                  <a:pt x="16640" y="6237"/>
                  <a:pt x="13892" y="6237"/>
                  <a:pt x="12189" y="5185"/>
                </a:cubicBezTo>
                <a:cubicBezTo>
                  <a:pt x="10486" y="4133"/>
                  <a:pt x="10486" y="2435"/>
                  <a:pt x="12189" y="1383"/>
                </a:cubicBezTo>
                <a:cubicBezTo>
                  <a:pt x="13892" y="331"/>
                  <a:pt x="16640" y="331"/>
                  <a:pt x="18344" y="1383"/>
                </a:cubicBezTo>
                <a:cubicBezTo>
                  <a:pt x="20047" y="2423"/>
                  <a:pt x="20047" y="4133"/>
                  <a:pt x="18344" y="518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3" name="Shape">
            <a:extLst>
              <a:ext uri="{FF2B5EF4-FFF2-40B4-BE49-F238E27FC236}">
                <a16:creationId xmlns:a16="http://schemas.microsoft.com/office/drawing/2014/main" id="{0E29A5A5-5795-46FE-936E-0D2A1B1443C0}"/>
              </a:ext>
            </a:extLst>
          </p:cNvPr>
          <p:cNvSpPr/>
          <p:nvPr/>
        </p:nvSpPr>
        <p:spPr>
          <a:xfrm>
            <a:off x="3712539" y="2382650"/>
            <a:ext cx="1577570" cy="26350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5" h="21254" extrusionOk="0">
                <a:moveTo>
                  <a:pt x="19042" y="941"/>
                </a:moveTo>
                <a:cubicBezTo>
                  <a:pt x="17012" y="-314"/>
                  <a:pt x="13705" y="-314"/>
                  <a:pt x="11675" y="941"/>
                </a:cubicBezTo>
                <a:lnTo>
                  <a:pt x="1522" y="7217"/>
                </a:lnTo>
                <a:cubicBezTo>
                  <a:pt x="-508" y="8472"/>
                  <a:pt x="-508" y="10516"/>
                  <a:pt x="1522" y="11771"/>
                </a:cubicBezTo>
                <a:cubicBezTo>
                  <a:pt x="1561" y="11795"/>
                  <a:pt x="1619" y="11831"/>
                  <a:pt x="1677" y="11855"/>
                </a:cubicBezTo>
                <a:cubicBezTo>
                  <a:pt x="3514" y="12907"/>
                  <a:pt x="4616" y="14353"/>
                  <a:pt x="4616" y="15907"/>
                </a:cubicBezTo>
                <a:lnTo>
                  <a:pt x="4616" y="19696"/>
                </a:lnTo>
                <a:cubicBezTo>
                  <a:pt x="4616" y="19959"/>
                  <a:pt x="4500" y="20210"/>
                  <a:pt x="4268" y="20425"/>
                </a:cubicBezTo>
                <a:cubicBezTo>
                  <a:pt x="4152" y="20533"/>
                  <a:pt x="4075" y="20664"/>
                  <a:pt x="4114" y="20808"/>
                </a:cubicBezTo>
                <a:cubicBezTo>
                  <a:pt x="4172" y="21035"/>
                  <a:pt x="4481" y="21226"/>
                  <a:pt x="4849" y="21250"/>
                </a:cubicBezTo>
                <a:cubicBezTo>
                  <a:pt x="5351" y="21286"/>
                  <a:pt x="5796" y="21047"/>
                  <a:pt x="5796" y="20736"/>
                </a:cubicBezTo>
                <a:cubicBezTo>
                  <a:pt x="5796" y="20629"/>
                  <a:pt x="5738" y="20533"/>
                  <a:pt x="5661" y="20449"/>
                </a:cubicBezTo>
                <a:cubicBezTo>
                  <a:pt x="5429" y="20246"/>
                  <a:pt x="5293" y="20007"/>
                  <a:pt x="5293" y="19756"/>
                </a:cubicBezTo>
                <a:lnTo>
                  <a:pt x="5293" y="16325"/>
                </a:lnTo>
                <a:cubicBezTo>
                  <a:pt x="5293" y="14664"/>
                  <a:pt x="6453" y="13062"/>
                  <a:pt x="8542" y="11998"/>
                </a:cubicBezTo>
                <a:cubicBezTo>
                  <a:pt x="8677" y="11926"/>
                  <a:pt x="8813" y="11855"/>
                  <a:pt x="8929" y="11783"/>
                </a:cubicBezTo>
                <a:lnTo>
                  <a:pt x="19081" y="5507"/>
                </a:lnTo>
                <a:cubicBezTo>
                  <a:pt x="21092" y="4228"/>
                  <a:pt x="21092" y="2196"/>
                  <a:pt x="19042" y="941"/>
                </a:cubicBezTo>
                <a:close/>
                <a:moveTo>
                  <a:pt x="18327" y="5185"/>
                </a:moveTo>
                <a:cubicBezTo>
                  <a:pt x="16625" y="6237"/>
                  <a:pt x="13879" y="6237"/>
                  <a:pt x="12177" y="5185"/>
                </a:cubicBezTo>
                <a:cubicBezTo>
                  <a:pt x="10476" y="4133"/>
                  <a:pt x="10476" y="2435"/>
                  <a:pt x="12177" y="1383"/>
                </a:cubicBezTo>
                <a:cubicBezTo>
                  <a:pt x="13879" y="331"/>
                  <a:pt x="16625" y="331"/>
                  <a:pt x="18327" y="1383"/>
                </a:cubicBezTo>
                <a:cubicBezTo>
                  <a:pt x="20028" y="2423"/>
                  <a:pt x="20028" y="4133"/>
                  <a:pt x="18327" y="5185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4" name="Shape">
            <a:extLst>
              <a:ext uri="{FF2B5EF4-FFF2-40B4-BE49-F238E27FC236}">
                <a16:creationId xmlns:a16="http://schemas.microsoft.com/office/drawing/2014/main" id="{E2297D00-E2BF-4772-84EE-AFA48FE0232E}"/>
              </a:ext>
            </a:extLst>
          </p:cNvPr>
          <p:cNvSpPr/>
          <p:nvPr/>
        </p:nvSpPr>
        <p:spPr>
          <a:xfrm>
            <a:off x="7663335" y="2160352"/>
            <a:ext cx="1576825" cy="2627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75" h="21253" extrusionOk="0">
                <a:moveTo>
                  <a:pt x="19062" y="15754"/>
                </a:moveTo>
                <a:lnTo>
                  <a:pt x="8909" y="9461"/>
                </a:lnTo>
                <a:cubicBezTo>
                  <a:pt x="8851" y="9425"/>
                  <a:pt x="8793" y="9390"/>
                  <a:pt x="8735" y="9354"/>
                </a:cubicBezTo>
                <a:cubicBezTo>
                  <a:pt x="6860" y="8299"/>
                  <a:pt x="5757" y="6812"/>
                  <a:pt x="5757" y="5242"/>
                </a:cubicBezTo>
                <a:lnTo>
                  <a:pt x="5757" y="1562"/>
                </a:lnTo>
                <a:cubicBezTo>
                  <a:pt x="5757" y="1299"/>
                  <a:pt x="5873" y="1047"/>
                  <a:pt x="6105" y="831"/>
                </a:cubicBezTo>
                <a:cubicBezTo>
                  <a:pt x="6221" y="723"/>
                  <a:pt x="6299" y="591"/>
                  <a:pt x="6260" y="447"/>
                </a:cubicBezTo>
                <a:cubicBezTo>
                  <a:pt x="6202" y="220"/>
                  <a:pt x="5893" y="28"/>
                  <a:pt x="5525" y="4"/>
                </a:cubicBezTo>
                <a:cubicBezTo>
                  <a:pt x="5022" y="-32"/>
                  <a:pt x="4578" y="208"/>
                  <a:pt x="4578" y="519"/>
                </a:cubicBezTo>
                <a:cubicBezTo>
                  <a:pt x="4578" y="627"/>
                  <a:pt x="4636" y="723"/>
                  <a:pt x="4713" y="807"/>
                </a:cubicBezTo>
                <a:cubicBezTo>
                  <a:pt x="4945" y="1011"/>
                  <a:pt x="5081" y="1251"/>
                  <a:pt x="5081" y="1502"/>
                </a:cubicBezTo>
                <a:lnTo>
                  <a:pt x="5081" y="5014"/>
                </a:lnTo>
                <a:cubicBezTo>
                  <a:pt x="5081" y="6669"/>
                  <a:pt x="3862" y="8203"/>
                  <a:pt x="1832" y="9270"/>
                </a:cubicBezTo>
                <a:cubicBezTo>
                  <a:pt x="1735" y="9330"/>
                  <a:pt x="1619" y="9390"/>
                  <a:pt x="1522" y="9449"/>
                </a:cubicBezTo>
                <a:cubicBezTo>
                  <a:pt x="-508" y="10708"/>
                  <a:pt x="-508" y="12758"/>
                  <a:pt x="1522" y="14016"/>
                </a:cubicBezTo>
                <a:lnTo>
                  <a:pt x="11675" y="20309"/>
                </a:lnTo>
                <a:cubicBezTo>
                  <a:pt x="13705" y="21568"/>
                  <a:pt x="17012" y="21568"/>
                  <a:pt x="19042" y="20309"/>
                </a:cubicBezTo>
                <a:cubicBezTo>
                  <a:pt x="21073" y="19051"/>
                  <a:pt x="21092" y="17013"/>
                  <a:pt x="19062" y="15754"/>
                </a:cubicBezTo>
                <a:close/>
                <a:moveTo>
                  <a:pt x="18346" y="19866"/>
                </a:moveTo>
                <a:cubicBezTo>
                  <a:pt x="16644" y="20921"/>
                  <a:pt x="13898" y="20921"/>
                  <a:pt x="12197" y="19866"/>
                </a:cubicBezTo>
                <a:cubicBezTo>
                  <a:pt x="10495" y="18811"/>
                  <a:pt x="10495" y="17109"/>
                  <a:pt x="12197" y="16054"/>
                </a:cubicBezTo>
                <a:cubicBezTo>
                  <a:pt x="13898" y="14999"/>
                  <a:pt x="16644" y="14999"/>
                  <a:pt x="18346" y="16054"/>
                </a:cubicBezTo>
                <a:cubicBezTo>
                  <a:pt x="20048" y="17109"/>
                  <a:pt x="20048" y="18823"/>
                  <a:pt x="18346" y="1986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5" name="Shape">
            <a:extLst>
              <a:ext uri="{FF2B5EF4-FFF2-40B4-BE49-F238E27FC236}">
                <a16:creationId xmlns:a16="http://schemas.microsoft.com/office/drawing/2014/main" id="{DB3557FF-0A47-4524-9F5C-4FF6A04E29EA}"/>
              </a:ext>
            </a:extLst>
          </p:cNvPr>
          <p:cNvSpPr/>
          <p:nvPr/>
        </p:nvSpPr>
        <p:spPr>
          <a:xfrm>
            <a:off x="10296703" y="2160352"/>
            <a:ext cx="1578490" cy="26261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78" h="21253" extrusionOk="0">
                <a:moveTo>
                  <a:pt x="19045" y="15763"/>
                </a:moveTo>
                <a:lnTo>
                  <a:pt x="8902" y="9467"/>
                </a:lnTo>
                <a:cubicBezTo>
                  <a:pt x="8728" y="9359"/>
                  <a:pt x="8554" y="9275"/>
                  <a:pt x="8380" y="9179"/>
                </a:cubicBezTo>
                <a:cubicBezTo>
                  <a:pt x="6197" y="8147"/>
                  <a:pt x="4941" y="6528"/>
                  <a:pt x="4941" y="4825"/>
                </a:cubicBezTo>
                <a:lnTo>
                  <a:pt x="4941" y="1563"/>
                </a:lnTo>
                <a:cubicBezTo>
                  <a:pt x="4941" y="1299"/>
                  <a:pt x="5057" y="1047"/>
                  <a:pt x="5289" y="832"/>
                </a:cubicBezTo>
                <a:cubicBezTo>
                  <a:pt x="5405" y="724"/>
                  <a:pt x="5482" y="592"/>
                  <a:pt x="5444" y="448"/>
                </a:cubicBezTo>
                <a:cubicBezTo>
                  <a:pt x="5386" y="220"/>
                  <a:pt x="5077" y="28"/>
                  <a:pt x="4709" y="4"/>
                </a:cubicBezTo>
                <a:cubicBezTo>
                  <a:pt x="4207" y="-32"/>
                  <a:pt x="3763" y="208"/>
                  <a:pt x="3763" y="520"/>
                </a:cubicBezTo>
                <a:cubicBezTo>
                  <a:pt x="3763" y="628"/>
                  <a:pt x="3821" y="724"/>
                  <a:pt x="3898" y="808"/>
                </a:cubicBezTo>
                <a:cubicBezTo>
                  <a:pt x="4130" y="1011"/>
                  <a:pt x="4265" y="1251"/>
                  <a:pt x="4265" y="1503"/>
                </a:cubicBezTo>
                <a:lnTo>
                  <a:pt x="4265" y="5461"/>
                </a:lnTo>
                <a:cubicBezTo>
                  <a:pt x="4265" y="6960"/>
                  <a:pt x="3260" y="8375"/>
                  <a:pt x="1541" y="9431"/>
                </a:cubicBezTo>
                <a:cubicBezTo>
                  <a:pt x="1541" y="9431"/>
                  <a:pt x="1522" y="9443"/>
                  <a:pt x="1522" y="9443"/>
                </a:cubicBezTo>
                <a:cubicBezTo>
                  <a:pt x="-507" y="10702"/>
                  <a:pt x="-507" y="12753"/>
                  <a:pt x="1522" y="14012"/>
                </a:cubicBezTo>
                <a:lnTo>
                  <a:pt x="11665" y="20309"/>
                </a:lnTo>
                <a:cubicBezTo>
                  <a:pt x="13693" y="21568"/>
                  <a:pt x="16997" y="21568"/>
                  <a:pt x="19026" y="20309"/>
                </a:cubicBezTo>
                <a:cubicBezTo>
                  <a:pt x="21093" y="19061"/>
                  <a:pt x="21093" y="17022"/>
                  <a:pt x="19045" y="15763"/>
                </a:cubicBezTo>
                <a:close/>
                <a:moveTo>
                  <a:pt x="18330" y="19877"/>
                </a:moveTo>
                <a:cubicBezTo>
                  <a:pt x="16630" y="20932"/>
                  <a:pt x="13887" y="20932"/>
                  <a:pt x="12186" y="19877"/>
                </a:cubicBezTo>
                <a:cubicBezTo>
                  <a:pt x="10486" y="18821"/>
                  <a:pt x="10486" y="17118"/>
                  <a:pt x="12186" y="16063"/>
                </a:cubicBezTo>
                <a:cubicBezTo>
                  <a:pt x="13887" y="15008"/>
                  <a:pt x="16630" y="15008"/>
                  <a:pt x="18330" y="16063"/>
                </a:cubicBezTo>
                <a:cubicBezTo>
                  <a:pt x="20030" y="17118"/>
                  <a:pt x="20030" y="18833"/>
                  <a:pt x="18330" y="1987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6" name="Shape">
            <a:extLst>
              <a:ext uri="{FF2B5EF4-FFF2-40B4-BE49-F238E27FC236}">
                <a16:creationId xmlns:a16="http://schemas.microsoft.com/office/drawing/2014/main" id="{E2E59FBA-D59F-4681-9B76-FEAC35E55469}"/>
              </a:ext>
            </a:extLst>
          </p:cNvPr>
          <p:cNvSpPr/>
          <p:nvPr/>
        </p:nvSpPr>
        <p:spPr>
          <a:xfrm>
            <a:off x="6347023" y="2382650"/>
            <a:ext cx="1576270" cy="26350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6" h="21254" extrusionOk="0">
                <a:moveTo>
                  <a:pt x="19060" y="941"/>
                </a:moveTo>
                <a:cubicBezTo>
                  <a:pt x="17027" y="-314"/>
                  <a:pt x="13718" y="-314"/>
                  <a:pt x="11686" y="941"/>
                </a:cubicBezTo>
                <a:lnTo>
                  <a:pt x="1524" y="7217"/>
                </a:lnTo>
                <a:cubicBezTo>
                  <a:pt x="-508" y="8472"/>
                  <a:pt x="-508" y="10516"/>
                  <a:pt x="1524" y="11771"/>
                </a:cubicBezTo>
                <a:cubicBezTo>
                  <a:pt x="1679" y="11867"/>
                  <a:pt x="1834" y="11950"/>
                  <a:pt x="1989" y="12022"/>
                </a:cubicBezTo>
                <a:cubicBezTo>
                  <a:pt x="4137" y="13074"/>
                  <a:pt x="5415" y="14664"/>
                  <a:pt x="5415" y="16361"/>
                </a:cubicBezTo>
                <a:lnTo>
                  <a:pt x="5415" y="19696"/>
                </a:lnTo>
                <a:cubicBezTo>
                  <a:pt x="5415" y="19959"/>
                  <a:pt x="5298" y="20210"/>
                  <a:pt x="5066" y="20425"/>
                </a:cubicBezTo>
                <a:cubicBezTo>
                  <a:pt x="4950" y="20533"/>
                  <a:pt x="4873" y="20664"/>
                  <a:pt x="4911" y="20808"/>
                </a:cubicBezTo>
                <a:cubicBezTo>
                  <a:pt x="4969" y="21035"/>
                  <a:pt x="5260" y="21226"/>
                  <a:pt x="5647" y="21250"/>
                </a:cubicBezTo>
                <a:cubicBezTo>
                  <a:pt x="6150" y="21286"/>
                  <a:pt x="6595" y="21047"/>
                  <a:pt x="6595" y="20736"/>
                </a:cubicBezTo>
                <a:cubicBezTo>
                  <a:pt x="6595" y="20629"/>
                  <a:pt x="6537" y="20533"/>
                  <a:pt x="6460" y="20449"/>
                </a:cubicBezTo>
                <a:cubicBezTo>
                  <a:pt x="6227" y="20246"/>
                  <a:pt x="6092" y="20007"/>
                  <a:pt x="6092" y="19756"/>
                </a:cubicBezTo>
                <a:lnTo>
                  <a:pt x="6092" y="15799"/>
                </a:lnTo>
                <a:cubicBezTo>
                  <a:pt x="6092" y="14305"/>
                  <a:pt x="7079" y="12871"/>
                  <a:pt x="8821" y="11843"/>
                </a:cubicBezTo>
                <a:cubicBezTo>
                  <a:pt x="8860" y="11819"/>
                  <a:pt x="8879" y="11807"/>
                  <a:pt x="8918" y="11783"/>
                </a:cubicBezTo>
                <a:lnTo>
                  <a:pt x="19079" y="5507"/>
                </a:lnTo>
                <a:cubicBezTo>
                  <a:pt x="21092" y="4228"/>
                  <a:pt x="21092" y="2196"/>
                  <a:pt x="19060" y="941"/>
                </a:cubicBezTo>
                <a:close/>
                <a:moveTo>
                  <a:pt x="18344" y="5185"/>
                </a:moveTo>
                <a:cubicBezTo>
                  <a:pt x="16640" y="6237"/>
                  <a:pt x="13892" y="6237"/>
                  <a:pt x="12189" y="5185"/>
                </a:cubicBezTo>
                <a:cubicBezTo>
                  <a:pt x="10486" y="4133"/>
                  <a:pt x="10486" y="2435"/>
                  <a:pt x="12189" y="1383"/>
                </a:cubicBezTo>
                <a:cubicBezTo>
                  <a:pt x="13892" y="331"/>
                  <a:pt x="16640" y="331"/>
                  <a:pt x="18344" y="1383"/>
                </a:cubicBezTo>
                <a:cubicBezTo>
                  <a:pt x="20047" y="2423"/>
                  <a:pt x="20047" y="4133"/>
                  <a:pt x="18344" y="518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7" name="Shape">
            <a:extLst>
              <a:ext uri="{FF2B5EF4-FFF2-40B4-BE49-F238E27FC236}">
                <a16:creationId xmlns:a16="http://schemas.microsoft.com/office/drawing/2014/main" id="{6FEE99C5-32A3-4779-BA39-43982A7447FC}"/>
              </a:ext>
            </a:extLst>
          </p:cNvPr>
          <p:cNvSpPr/>
          <p:nvPr/>
        </p:nvSpPr>
        <p:spPr>
          <a:xfrm>
            <a:off x="8980202" y="2382650"/>
            <a:ext cx="1576457" cy="26350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9" h="21254" extrusionOk="0">
                <a:moveTo>
                  <a:pt x="19060" y="941"/>
                </a:moveTo>
                <a:cubicBezTo>
                  <a:pt x="17027" y="-314"/>
                  <a:pt x="13718" y="-314"/>
                  <a:pt x="11686" y="941"/>
                </a:cubicBezTo>
                <a:lnTo>
                  <a:pt x="1524" y="7217"/>
                </a:lnTo>
                <a:cubicBezTo>
                  <a:pt x="-508" y="8472"/>
                  <a:pt x="-508" y="10516"/>
                  <a:pt x="1524" y="11771"/>
                </a:cubicBezTo>
                <a:cubicBezTo>
                  <a:pt x="1563" y="11795"/>
                  <a:pt x="1621" y="11831"/>
                  <a:pt x="1679" y="11855"/>
                </a:cubicBezTo>
                <a:cubicBezTo>
                  <a:pt x="3518" y="12907"/>
                  <a:pt x="4621" y="14353"/>
                  <a:pt x="4621" y="15907"/>
                </a:cubicBezTo>
                <a:lnTo>
                  <a:pt x="4621" y="19696"/>
                </a:lnTo>
                <a:cubicBezTo>
                  <a:pt x="4621" y="19959"/>
                  <a:pt x="4505" y="20210"/>
                  <a:pt x="4273" y="20425"/>
                </a:cubicBezTo>
                <a:cubicBezTo>
                  <a:pt x="4157" y="20533"/>
                  <a:pt x="4079" y="20664"/>
                  <a:pt x="4118" y="20808"/>
                </a:cubicBezTo>
                <a:cubicBezTo>
                  <a:pt x="4176" y="21035"/>
                  <a:pt x="4486" y="21226"/>
                  <a:pt x="4853" y="21250"/>
                </a:cubicBezTo>
                <a:cubicBezTo>
                  <a:pt x="5357" y="21286"/>
                  <a:pt x="5802" y="21047"/>
                  <a:pt x="5802" y="20736"/>
                </a:cubicBezTo>
                <a:cubicBezTo>
                  <a:pt x="5802" y="20629"/>
                  <a:pt x="5744" y="20533"/>
                  <a:pt x="5666" y="20449"/>
                </a:cubicBezTo>
                <a:cubicBezTo>
                  <a:pt x="5434" y="20246"/>
                  <a:pt x="5298" y="20007"/>
                  <a:pt x="5298" y="19756"/>
                </a:cubicBezTo>
                <a:lnTo>
                  <a:pt x="5298" y="16325"/>
                </a:lnTo>
                <a:cubicBezTo>
                  <a:pt x="5298" y="14664"/>
                  <a:pt x="6460" y="13062"/>
                  <a:pt x="8550" y="11998"/>
                </a:cubicBezTo>
                <a:cubicBezTo>
                  <a:pt x="8686" y="11926"/>
                  <a:pt x="8821" y="11855"/>
                  <a:pt x="8937" y="11783"/>
                </a:cubicBezTo>
                <a:lnTo>
                  <a:pt x="19098" y="5507"/>
                </a:lnTo>
                <a:cubicBezTo>
                  <a:pt x="21092" y="4228"/>
                  <a:pt x="21092" y="2196"/>
                  <a:pt x="19060" y="941"/>
                </a:cubicBezTo>
                <a:close/>
                <a:moveTo>
                  <a:pt x="18344" y="5185"/>
                </a:moveTo>
                <a:cubicBezTo>
                  <a:pt x="16640" y="6237"/>
                  <a:pt x="13892" y="6237"/>
                  <a:pt x="12189" y="5185"/>
                </a:cubicBezTo>
                <a:cubicBezTo>
                  <a:pt x="10486" y="4133"/>
                  <a:pt x="10486" y="2435"/>
                  <a:pt x="12189" y="1383"/>
                </a:cubicBezTo>
                <a:cubicBezTo>
                  <a:pt x="13892" y="331"/>
                  <a:pt x="16640" y="331"/>
                  <a:pt x="18344" y="1383"/>
                </a:cubicBezTo>
                <a:cubicBezTo>
                  <a:pt x="20047" y="2423"/>
                  <a:pt x="20047" y="4133"/>
                  <a:pt x="18344" y="5185"/>
                </a:cubicBezTo>
                <a:close/>
              </a:path>
            </a:pathLst>
          </a:custGeom>
          <a:solidFill>
            <a:srgbClr val="7030A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08" name="Graphic 107" descr="Basketball">
            <a:extLst>
              <a:ext uri="{FF2B5EF4-FFF2-40B4-BE49-F238E27FC236}">
                <a16:creationId xmlns:a16="http://schemas.microsoft.com/office/drawing/2014/main" id="{7B50B7F2-5F94-4FF5-8496-B0D7D59550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91651" y="2547221"/>
            <a:ext cx="464735" cy="464735"/>
          </a:xfrm>
          <a:prstGeom prst="rect">
            <a:avLst/>
          </a:prstGeom>
        </p:spPr>
      </p:pic>
      <p:pic>
        <p:nvPicPr>
          <p:cNvPr id="109" name="Graphic 108" descr="Scissors">
            <a:extLst>
              <a:ext uri="{FF2B5EF4-FFF2-40B4-BE49-F238E27FC236}">
                <a16:creationId xmlns:a16="http://schemas.microsoft.com/office/drawing/2014/main" id="{7ACE7D84-FD3A-44C8-867A-D81AF31B77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907037" y="2547221"/>
            <a:ext cx="464735" cy="464735"/>
          </a:xfrm>
          <a:prstGeom prst="rect">
            <a:avLst/>
          </a:prstGeom>
        </p:spPr>
      </p:pic>
      <p:pic>
        <p:nvPicPr>
          <p:cNvPr id="110" name="Graphic 109" descr="Planet">
            <a:extLst>
              <a:ext uri="{FF2B5EF4-FFF2-40B4-BE49-F238E27FC236}">
                <a16:creationId xmlns:a16="http://schemas.microsoft.com/office/drawing/2014/main" id="{DD3CA075-6FC7-4DFA-A15E-AB4989F2A05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1227033" y="4153130"/>
            <a:ext cx="464735" cy="464735"/>
          </a:xfrm>
          <a:prstGeom prst="rect">
            <a:avLst/>
          </a:prstGeom>
        </p:spPr>
      </p:pic>
      <p:pic>
        <p:nvPicPr>
          <p:cNvPr id="111" name="Graphic 110" descr="GMO">
            <a:extLst>
              <a:ext uri="{FF2B5EF4-FFF2-40B4-BE49-F238E27FC236}">
                <a16:creationId xmlns:a16="http://schemas.microsoft.com/office/drawing/2014/main" id="{679AAAAC-63E3-45E8-9241-7387EFA14B3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580650" y="4146131"/>
            <a:ext cx="464735" cy="464735"/>
          </a:xfrm>
          <a:prstGeom prst="rect">
            <a:avLst/>
          </a:prstGeom>
        </p:spPr>
      </p:pic>
      <p:pic>
        <p:nvPicPr>
          <p:cNvPr id="112" name="Graphic 111" descr="Books">
            <a:extLst>
              <a:ext uri="{FF2B5EF4-FFF2-40B4-BE49-F238E27FC236}">
                <a16:creationId xmlns:a16="http://schemas.microsoft.com/office/drawing/2014/main" id="{C6BD0FAF-C2DE-4DB1-8D4A-83ACDD20259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979991" y="4142900"/>
            <a:ext cx="464735" cy="464735"/>
          </a:xfrm>
          <a:prstGeom prst="rect">
            <a:avLst/>
          </a:prstGeom>
        </p:spPr>
      </p:pic>
      <p:pic>
        <p:nvPicPr>
          <p:cNvPr id="113" name="Graphic 112" descr="Mathematics">
            <a:extLst>
              <a:ext uri="{FF2B5EF4-FFF2-40B4-BE49-F238E27FC236}">
                <a16:creationId xmlns:a16="http://schemas.microsoft.com/office/drawing/2014/main" id="{BDC823AE-C39C-4547-AA3D-94E83FB8673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665852" y="2547221"/>
            <a:ext cx="464735" cy="464735"/>
          </a:xfrm>
          <a:prstGeom prst="rect">
            <a:avLst/>
          </a:prstGeom>
        </p:spPr>
      </p:pic>
      <p:pic>
        <p:nvPicPr>
          <p:cNvPr id="114" name="Graphic 113" descr="Pyramid">
            <a:extLst>
              <a:ext uri="{FF2B5EF4-FFF2-40B4-BE49-F238E27FC236}">
                <a16:creationId xmlns:a16="http://schemas.microsoft.com/office/drawing/2014/main" id="{34CDD765-82EB-4409-A0E2-D87A6099888F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023239" y="2525705"/>
            <a:ext cx="464735" cy="464735"/>
          </a:xfrm>
          <a:prstGeom prst="rect">
            <a:avLst/>
          </a:prstGeom>
        </p:spPr>
      </p:pic>
      <p:pic>
        <p:nvPicPr>
          <p:cNvPr id="115" name="Graphic 114" descr="Flag">
            <a:extLst>
              <a:ext uri="{FF2B5EF4-FFF2-40B4-BE49-F238E27FC236}">
                <a16:creationId xmlns:a16="http://schemas.microsoft.com/office/drawing/2014/main" id="{2AFBB657-8AD0-46FD-AB63-9DFA8887883B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324503" y="4142900"/>
            <a:ext cx="464735" cy="464735"/>
          </a:xfrm>
          <a:prstGeom prst="rect">
            <a:avLst/>
          </a:prstGeom>
        </p:spPr>
      </p:pic>
      <p:sp>
        <p:nvSpPr>
          <p:cNvPr id="116" name="TextBox 115">
            <a:extLst>
              <a:ext uri="{FF2B5EF4-FFF2-40B4-BE49-F238E27FC236}">
                <a16:creationId xmlns:a16="http://schemas.microsoft.com/office/drawing/2014/main" id="{ADCBC105-161F-4075-8D94-93E025778A4D}"/>
              </a:ext>
            </a:extLst>
          </p:cNvPr>
          <p:cNvSpPr txBox="1"/>
          <p:nvPr/>
        </p:nvSpPr>
        <p:spPr>
          <a:xfrm>
            <a:off x="1283235" y="3242589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01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0EE20BAC-75F7-467E-9018-68BB74C14A4F}"/>
              </a:ext>
            </a:extLst>
          </p:cNvPr>
          <p:cNvSpPr txBox="1"/>
          <p:nvPr/>
        </p:nvSpPr>
        <p:spPr>
          <a:xfrm>
            <a:off x="2587503" y="3242589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02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7665A997-0300-4FE1-9231-2ACBFC670F1D}"/>
              </a:ext>
            </a:extLst>
          </p:cNvPr>
          <p:cNvSpPr txBox="1"/>
          <p:nvPr/>
        </p:nvSpPr>
        <p:spPr>
          <a:xfrm>
            <a:off x="3891772" y="3242589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0B35069B-0DDB-4F22-89E2-BD26859B3297}"/>
              </a:ext>
            </a:extLst>
          </p:cNvPr>
          <p:cNvSpPr txBox="1"/>
          <p:nvPr/>
        </p:nvSpPr>
        <p:spPr>
          <a:xfrm>
            <a:off x="5196041" y="3242589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04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DEEB7A5E-850C-4AA5-82F1-92B214335980}"/>
              </a:ext>
            </a:extLst>
          </p:cNvPr>
          <p:cNvSpPr txBox="1"/>
          <p:nvPr/>
        </p:nvSpPr>
        <p:spPr>
          <a:xfrm>
            <a:off x="6500310" y="3242589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05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2711C97E-07A9-4C75-BC3E-AA0A831954D4}"/>
              </a:ext>
            </a:extLst>
          </p:cNvPr>
          <p:cNvSpPr txBox="1"/>
          <p:nvPr/>
        </p:nvSpPr>
        <p:spPr>
          <a:xfrm>
            <a:off x="7804579" y="3242589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06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B396BF15-C6BF-4C6E-9FE9-995675A7E431}"/>
              </a:ext>
            </a:extLst>
          </p:cNvPr>
          <p:cNvSpPr txBox="1"/>
          <p:nvPr/>
        </p:nvSpPr>
        <p:spPr>
          <a:xfrm>
            <a:off x="9108848" y="3242589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07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31E18D5C-2DE7-4C2E-B098-AF053A4853C5}"/>
              </a:ext>
            </a:extLst>
          </p:cNvPr>
          <p:cNvSpPr txBox="1"/>
          <p:nvPr/>
        </p:nvSpPr>
        <p:spPr>
          <a:xfrm>
            <a:off x="10413116" y="3242589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08</a:t>
            </a:r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E2035E6B-BD7B-4A30-9723-355F49656104}"/>
              </a:ext>
            </a:extLst>
          </p:cNvPr>
          <p:cNvGrpSpPr/>
          <p:nvPr/>
        </p:nvGrpSpPr>
        <p:grpSpPr>
          <a:xfrm>
            <a:off x="536688" y="5017678"/>
            <a:ext cx="1966936" cy="1105487"/>
            <a:chOff x="332936" y="2627766"/>
            <a:chExt cx="2926080" cy="1105487"/>
          </a:xfrm>
        </p:grpSpPr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4A6B8662-12EB-4BB8-83F3-D6361705979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4034D82B-AB8D-4BB9-8D67-958139EA262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B573B043-A7CB-47DB-BFE0-5F7C734FE71F}"/>
              </a:ext>
            </a:extLst>
          </p:cNvPr>
          <p:cNvGrpSpPr/>
          <p:nvPr/>
        </p:nvGrpSpPr>
        <p:grpSpPr>
          <a:xfrm>
            <a:off x="3148860" y="5017678"/>
            <a:ext cx="1966936" cy="1105487"/>
            <a:chOff x="332936" y="2627766"/>
            <a:chExt cx="2926080" cy="1105487"/>
          </a:xfrm>
        </p:grpSpPr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6CFFB7DF-28BD-4870-986D-70EA4BDDEF1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01CFF609-8745-4099-97F3-0A41BBF882D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A5CE2314-000A-4E0A-876F-1DAECD8144B2}"/>
              </a:ext>
            </a:extLst>
          </p:cNvPr>
          <p:cNvGrpSpPr/>
          <p:nvPr/>
        </p:nvGrpSpPr>
        <p:grpSpPr>
          <a:xfrm>
            <a:off x="5761032" y="5017678"/>
            <a:ext cx="1966936" cy="1105487"/>
            <a:chOff x="332936" y="2627766"/>
            <a:chExt cx="2926080" cy="1105487"/>
          </a:xfrm>
        </p:grpSpPr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E5F7BC2E-0DCB-46C4-AD57-CC750EDCC54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DEB37BFE-8856-43D5-839C-1B63A621BC2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EBB2E53C-8DCF-4E8D-B0F5-45A613B4DB14}"/>
              </a:ext>
            </a:extLst>
          </p:cNvPr>
          <p:cNvGrpSpPr/>
          <p:nvPr/>
        </p:nvGrpSpPr>
        <p:grpSpPr>
          <a:xfrm>
            <a:off x="8373205" y="5017678"/>
            <a:ext cx="1966936" cy="1105487"/>
            <a:chOff x="332936" y="2627766"/>
            <a:chExt cx="2926080" cy="1105487"/>
          </a:xfrm>
        </p:grpSpPr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ED14E75E-3493-4A6F-9446-A93C4EF2707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rgbClr val="7030A0"/>
                  </a:solidFill>
                </a:rPr>
                <a:t>Lorem Ipsum</a:t>
              </a: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F9B7292F-A791-4BA1-8A24-006F29AC1BD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49679429-6372-44EA-A9A7-052AD5F51A2B}"/>
              </a:ext>
            </a:extLst>
          </p:cNvPr>
          <p:cNvGrpSpPr/>
          <p:nvPr/>
        </p:nvGrpSpPr>
        <p:grpSpPr>
          <a:xfrm>
            <a:off x="9677473" y="1039221"/>
            <a:ext cx="1966936" cy="1105487"/>
            <a:chOff x="332936" y="2627766"/>
            <a:chExt cx="2926080" cy="1105487"/>
          </a:xfrm>
        </p:grpSpPr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DFDF07E0-4D43-4D2A-8785-D1EB8837572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0FC7689E-617C-40A1-AD13-60617967E2B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9AD11349-46BC-45F8-B649-B38892308A37}"/>
              </a:ext>
            </a:extLst>
          </p:cNvPr>
          <p:cNvGrpSpPr/>
          <p:nvPr/>
        </p:nvGrpSpPr>
        <p:grpSpPr>
          <a:xfrm>
            <a:off x="7059082" y="1039221"/>
            <a:ext cx="1966936" cy="1105487"/>
            <a:chOff x="332936" y="2627766"/>
            <a:chExt cx="2926080" cy="1105487"/>
          </a:xfrm>
        </p:grpSpPr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971E3B7E-6340-4DAE-8D13-4618D1F679E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5654047D-16BE-44BE-B80B-D2131E5111C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4FCE755E-3293-4FC8-9CBD-5E848C25B2F0}"/>
              </a:ext>
            </a:extLst>
          </p:cNvPr>
          <p:cNvGrpSpPr/>
          <p:nvPr/>
        </p:nvGrpSpPr>
        <p:grpSpPr>
          <a:xfrm>
            <a:off x="4440692" y="1039221"/>
            <a:ext cx="1966936" cy="1105487"/>
            <a:chOff x="332936" y="2627766"/>
            <a:chExt cx="2926080" cy="1105487"/>
          </a:xfrm>
        </p:grpSpPr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092F5010-0CD6-43C1-95AC-04303B5C0A0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265D00BB-04EF-4E76-BE90-60637A73A81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0A429BCB-576B-4375-95BC-8749A6FE2712}"/>
              </a:ext>
            </a:extLst>
          </p:cNvPr>
          <p:cNvGrpSpPr/>
          <p:nvPr/>
        </p:nvGrpSpPr>
        <p:grpSpPr>
          <a:xfrm>
            <a:off x="1822302" y="1039221"/>
            <a:ext cx="1966936" cy="1105487"/>
            <a:chOff x="332936" y="2627766"/>
            <a:chExt cx="2926080" cy="1105487"/>
          </a:xfrm>
        </p:grpSpPr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EB999AAA-D4EB-40E8-8386-D5F9DCF8861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3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225CD783-5198-4ED5-8440-E5A7ABFBD4E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2824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Alternating Process w/ 8 Steps – Slide Template</a:t>
            </a:r>
          </a:p>
        </p:txBody>
      </p:sp>
      <p:sp>
        <p:nvSpPr>
          <p:cNvPr id="51" name="Shape">
            <a:extLst>
              <a:ext uri="{FF2B5EF4-FFF2-40B4-BE49-F238E27FC236}">
                <a16:creationId xmlns:a16="http://schemas.microsoft.com/office/drawing/2014/main" id="{6B322FFA-8DA0-43C8-AA87-CEFBDF3B485C}"/>
              </a:ext>
            </a:extLst>
          </p:cNvPr>
          <p:cNvSpPr/>
          <p:nvPr/>
        </p:nvSpPr>
        <p:spPr>
          <a:xfrm>
            <a:off x="2395119" y="2160352"/>
            <a:ext cx="1577378" cy="2627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2" h="21253" extrusionOk="0">
                <a:moveTo>
                  <a:pt x="19062" y="15754"/>
                </a:moveTo>
                <a:lnTo>
                  <a:pt x="8909" y="9461"/>
                </a:lnTo>
                <a:cubicBezTo>
                  <a:pt x="8851" y="9425"/>
                  <a:pt x="8793" y="9390"/>
                  <a:pt x="8735" y="9354"/>
                </a:cubicBezTo>
                <a:cubicBezTo>
                  <a:pt x="6860" y="8299"/>
                  <a:pt x="5757" y="6812"/>
                  <a:pt x="5757" y="5242"/>
                </a:cubicBezTo>
                <a:lnTo>
                  <a:pt x="5757" y="1562"/>
                </a:lnTo>
                <a:cubicBezTo>
                  <a:pt x="5757" y="1299"/>
                  <a:pt x="5873" y="1047"/>
                  <a:pt x="6105" y="831"/>
                </a:cubicBezTo>
                <a:cubicBezTo>
                  <a:pt x="6221" y="723"/>
                  <a:pt x="6299" y="591"/>
                  <a:pt x="6260" y="447"/>
                </a:cubicBezTo>
                <a:cubicBezTo>
                  <a:pt x="6202" y="220"/>
                  <a:pt x="5893" y="28"/>
                  <a:pt x="5525" y="4"/>
                </a:cubicBezTo>
                <a:cubicBezTo>
                  <a:pt x="5022" y="-32"/>
                  <a:pt x="4578" y="208"/>
                  <a:pt x="4578" y="519"/>
                </a:cubicBezTo>
                <a:cubicBezTo>
                  <a:pt x="4578" y="627"/>
                  <a:pt x="4636" y="723"/>
                  <a:pt x="4713" y="807"/>
                </a:cubicBezTo>
                <a:cubicBezTo>
                  <a:pt x="4945" y="1011"/>
                  <a:pt x="5081" y="1251"/>
                  <a:pt x="5081" y="1502"/>
                </a:cubicBezTo>
                <a:lnTo>
                  <a:pt x="5081" y="5014"/>
                </a:lnTo>
                <a:cubicBezTo>
                  <a:pt x="5081" y="6669"/>
                  <a:pt x="3862" y="8203"/>
                  <a:pt x="1832" y="9270"/>
                </a:cubicBezTo>
                <a:cubicBezTo>
                  <a:pt x="1735" y="9330"/>
                  <a:pt x="1619" y="9390"/>
                  <a:pt x="1522" y="9449"/>
                </a:cubicBezTo>
                <a:cubicBezTo>
                  <a:pt x="-508" y="10708"/>
                  <a:pt x="-508" y="12758"/>
                  <a:pt x="1522" y="14016"/>
                </a:cubicBezTo>
                <a:lnTo>
                  <a:pt x="11675" y="20309"/>
                </a:lnTo>
                <a:cubicBezTo>
                  <a:pt x="13705" y="21568"/>
                  <a:pt x="17012" y="21568"/>
                  <a:pt x="19042" y="20309"/>
                </a:cubicBezTo>
                <a:cubicBezTo>
                  <a:pt x="21092" y="19051"/>
                  <a:pt x="21092" y="17013"/>
                  <a:pt x="19062" y="15754"/>
                </a:cubicBezTo>
                <a:close/>
                <a:moveTo>
                  <a:pt x="18346" y="19866"/>
                </a:moveTo>
                <a:cubicBezTo>
                  <a:pt x="16644" y="20921"/>
                  <a:pt x="13898" y="20921"/>
                  <a:pt x="12197" y="19866"/>
                </a:cubicBezTo>
                <a:cubicBezTo>
                  <a:pt x="10495" y="18811"/>
                  <a:pt x="10495" y="17109"/>
                  <a:pt x="12197" y="16054"/>
                </a:cubicBezTo>
                <a:cubicBezTo>
                  <a:pt x="13898" y="14999"/>
                  <a:pt x="16644" y="14999"/>
                  <a:pt x="18346" y="16054"/>
                </a:cubicBezTo>
                <a:cubicBezTo>
                  <a:pt x="20048" y="17109"/>
                  <a:pt x="20048" y="18823"/>
                  <a:pt x="18346" y="1986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2" name="Shape">
            <a:extLst>
              <a:ext uri="{FF2B5EF4-FFF2-40B4-BE49-F238E27FC236}">
                <a16:creationId xmlns:a16="http://schemas.microsoft.com/office/drawing/2014/main" id="{E8762713-7FAD-40DA-B178-AA46BB19DE39}"/>
              </a:ext>
            </a:extLst>
          </p:cNvPr>
          <p:cNvSpPr/>
          <p:nvPr/>
        </p:nvSpPr>
        <p:spPr>
          <a:xfrm>
            <a:off x="5030151" y="2160352"/>
            <a:ext cx="1576830" cy="26261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75" h="21253" extrusionOk="0">
                <a:moveTo>
                  <a:pt x="19062" y="15763"/>
                </a:moveTo>
                <a:lnTo>
                  <a:pt x="8909" y="9467"/>
                </a:lnTo>
                <a:cubicBezTo>
                  <a:pt x="8735" y="9359"/>
                  <a:pt x="8561" y="9275"/>
                  <a:pt x="8387" y="9179"/>
                </a:cubicBezTo>
                <a:cubicBezTo>
                  <a:pt x="6202" y="8147"/>
                  <a:pt x="4945" y="6528"/>
                  <a:pt x="4945" y="4825"/>
                </a:cubicBezTo>
                <a:lnTo>
                  <a:pt x="4945" y="1563"/>
                </a:lnTo>
                <a:cubicBezTo>
                  <a:pt x="4945" y="1299"/>
                  <a:pt x="5061" y="1047"/>
                  <a:pt x="5293" y="832"/>
                </a:cubicBezTo>
                <a:cubicBezTo>
                  <a:pt x="5409" y="724"/>
                  <a:pt x="5487" y="592"/>
                  <a:pt x="5448" y="448"/>
                </a:cubicBezTo>
                <a:cubicBezTo>
                  <a:pt x="5390" y="220"/>
                  <a:pt x="5081" y="28"/>
                  <a:pt x="4713" y="4"/>
                </a:cubicBezTo>
                <a:cubicBezTo>
                  <a:pt x="4210" y="-32"/>
                  <a:pt x="3766" y="208"/>
                  <a:pt x="3766" y="520"/>
                </a:cubicBezTo>
                <a:cubicBezTo>
                  <a:pt x="3766" y="628"/>
                  <a:pt x="3824" y="724"/>
                  <a:pt x="3901" y="808"/>
                </a:cubicBezTo>
                <a:cubicBezTo>
                  <a:pt x="4133" y="1011"/>
                  <a:pt x="4268" y="1251"/>
                  <a:pt x="4268" y="1503"/>
                </a:cubicBezTo>
                <a:lnTo>
                  <a:pt x="4268" y="5461"/>
                </a:lnTo>
                <a:cubicBezTo>
                  <a:pt x="4268" y="6960"/>
                  <a:pt x="3263" y="8375"/>
                  <a:pt x="1542" y="9431"/>
                </a:cubicBezTo>
                <a:cubicBezTo>
                  <a:pt x="1542" y="9431"/>
                  <a:pt x="1522" y="9443"/>
                  <a:pt x="1522" y="9443"/>
                </a:cubicBezTo>
                <a:cubicBezTo>
                  <a:pt x="-508" y="10702"/>
                  <a:pt x="-508" y="12753"/>
                  <a:pt x="1522" y="14012"/>
                </a:cubicBezTo>
                <a:lnTo>
                  <a:pt x="11675" y="20309"/>
                </a:lnTo>
                <a:cubicBezTo>
                  <a:pt x="13705" y="21568"/>
                  <a:pt x="17012" y="21568"/>
                  <a:pt x="19042" y="20309"/>
                </a:cubicBezTo>
                <a:cubicBezTo>
                  <a:pt x="21073" y="19049"/>
                  <a:pt x="21092" y="17022"/>
                  <a:pt x="19062" y="15763"/>
                </a:cubicBezTo>
                <a:close/>
                <a:moveTo>
                  <a:pt x="18346" y="19877"/>
                </a:moveTo>
                <a:cubicBezTo>
                  <a:pt x="16644" y="20932"/>
                  <a:pt x="13898" y="20932"/>
                  <a:pt x="12197" y="19877"/>
                </a:cubicBezTo>
                <a:cubicBezTo>
                  <a:pt x="10495" y="18821"/>
                  <a:pt x="10495" y="17118"/>
                  <a:pt x="12197" y="16063"/>
                </a:cubicBezTo>
                <a:cubicBezTo>
                  <a:pt x="13898" y="15008"/>
                  <a:pt x="16644" y="15008"/>
                  <a:pt x="18346" y="16063"/>
                </a:cubicBezTo>
                <a:cubicBezTo>
                  <a:pt x="20048" y="17118"/>
                  <a:pt x="20048" y="18833"/>
                  <a:pt x="18346" y="1987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3" name="Shape">
            <a:extLst>
              <a:ext uri="{FF2B5EF4-FFF2-40B4-BE49-F238E27FC236}">
                <a16:creationId xmlns:a16="http://schemas.microsoft.com/office/drawing/2014/main" id="{B4717F1E-D2E3-407A-B11C-AA10754B5D7B}"/>
              </a:ext>
            </a:extLst>
          </p:cNvPr>
          <p:cNvSpPr/>
          <p:nvPr/>
        </p:nvSpPr>
        <p:spPr>
          <a:xfrm>
            <a:off x="1078807" y="2382650"/>
            <a:ext cx="1576270" cy="26350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6" h="21254" extrusionOk="0">
                <a:moveTo>
                  <a:pt x="19060" y="941"/>
                </a:moveTo>
                <a:cubicBezTo>
                  <a:pt x="17027" y="-314"/>
                  <a:pt x="13718" y="-314"/>
                  <a:pt x="11686" y="941"/>
                </a:cubicBezTo>
                <a:lnTo>
                  <a:pt x="1524" y="7217"/>
                </a:lnTo>
                <a:cubicBezTo>
                  <a:pt x="-508" y="8472"/>
                  <a:pt x="-508" y="10516"/>
                  <a:pt x="1524" y="11771"/>
                </a:cubicBezTo>
                <a:cubicBezTo>
                  <a:pt x="1679" y="11867"/>
                  <a:pt x="1834" y="11950"/>
                  <a:pt x="1989" y="12022"/>
                </a:cubicBezTo>
                <a:cubicBezTo>
                  <a:pt x="4137" y="13074"/>
                  <a:pt x="5415" y="14664"/>
                  <a:pt x="5415" y="16361"/>
                </a:cubicBezTo>
                <a:lnTo>
                  <a:pt x="5415" y="19696"/>
                </a:lnTo>
                <a:cubicBezTo>
                  <a:pt x="5415" y="19959"/>
                  <a:pt x="5298" y="20210"/>
                  <a:pt x="5066" y="20425"/>
                </a:cubicBezTo>
                <a:cubicBezTo>
                  <a:pt x="4950" y="20533"/>
                  <a:pt x="4873" y="20664"/>
                  <a:pt x="4911" y="20808"/>
                </a:cubicBezTo>
                <a:cubicBezTo>
                  <a:pt x="4969" y="21035"/>
                  <a:pt x="5260" y="21226"/>
                  <a:pt x="5647" y="21250"/>
                </a:cubicBezTo>
                <a:cubicBezTo>
                  <a:pt x="6150" y="21286"/>
                  <a:pt x="6595" y="21047"/>
                  <a:pt x="6595" y="20736"/>
                </a:cubicBezTo>
                <a:cubicBezTo>
                  <a:pt x="6595" y="20629"/>
                  <a:pt x="6537" y="20533"/>
                  <a:pt x="6460" y="20449"/>
                </a:cubicBezTo>
                <a:cubicBezTo>
                  <a:pt x="6227" y="20246"/>
                  <a:pt x="6092" y="20007"/>
                  <a:pt x="6092" y="19756"/>
                </a:cubicBezTo>
                <a:lnTo>
                  <a:pt x="6092" y="15799"/>
                </a:lnTo>
                <a:cubicBezTo>
                  <a:pt x="6092" y="14305"/>
                  <a:pt x="7079" y="12871"/>
                  <a:pt x="8821" y="11843"/>
                </a:cubicBezTo>
                <a:cubicBezTo>
                  <a:pt x="8860" y="11819"/>
                  <a:pt x="8879" y="11807"/>
                  <a:pt x="8918" y="11783"/>
                </a:cubicBezTo>
                <a:lnTo>
                  <a:pt x="19079" y="5507"/>
                </a:lnTo>
                <a:cubicBezTo>
                  <a:pt x="21092" y="4228"/>
                  <a:pt x="21092" y="2196"/>
                  <a:pt x="19060" y="941"/>
                </a:cubicBezTo>
                <a:close/>
                <a:moveTo>
                  <a:pt x="18344" y="5185"/>
                </a:moveTo>
                <a:cubicBezTo>
                  <a:pt x="16640" y="6237"/>
                  <a:pt x="13892" y="6237"/>
                  <a:pt x="12189" y="5185"/>
                </a:cubicBezTo>
                <a:cubicBezTo>
                  <a:pt x="10486" y="4133"/>
                  <a:pt x="10486" y="2435"/>
                  <a:pt x="12189" y="1383"/>
                </a:cubicBezTo>
                <a:cubicBezTo>
                  <a:pt x="13892" y="331"/>
                  <a:pt x="16640" y="331"/>
                  <a:pt x="18344" y="1383"/>
                </a:cubicBezTo>
                <a:cubicBezTo>
                  <a:pt x="20047" y="2423"/>
                  <a:pt x="20047" y="4133"/>
                  <a:pt x="18344" y="518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4" name="Shape">
            <a:extLst>
              <a:ext uri="{FF2B5EF4-FFF2-40B4-BE49-F238E27FC236}">
                <a16:creationId xmlns:a16="http://schemas.microsoft.com/office/drawing/2014/main" id="{EE26D6CC-8568-4191-B594-B766F36C7CA8}"/>
              </a:ext>
            </a:extLst>
          </p:cNvPr>
          <p:cNvSpPr/>
          <p:nvPr/>
        </p:nvSpPr>
        <p:spPr>
          <a:xfrm>
            <a:off x="3712539" y="2382650"/>
            <a:ext cx="1577570" cy="26350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5" h="21254" extrusionOk="0">
                <a:moveTo>
                  <a:pt x="19042" y="941"/>
                </a:moveTo>
                <a:cubicBezTo>
                  <a:pt x="17012" y="-314"/>
                  <a:pt x="13705" y="-314"/>
                  <a:pt x="11675" y="941"/>
                </a:cubicBezTo>
                <a:lnTo>
                  <a:pt x="1522" y="7217"/>
                </a:lnTo>
                <a:cubicBezTo>
                  <a:pt x="-508" y="8472"/>
                  <a:pt x="-508" y="10516"/>
                  <a:pt x="1522" y="11771"/>
                </a:cubicBezTo>
                <a:cubicBezTo>
                  <a:pt x="1561" y="11795"/>
                  <a:pt x="1619" y="11831"/>
                  <a:pt x="1677" y="11855"/>
                </a:cubicBezTo>
                <a:cubicBezTo>
                  <a:pt x="3514" y="12907"/>
                  <a:pt x="4616" y="14353"/>
                  <a:pt x="4616" y="15907"/>
                </a:cubicBezTo>
                <a:lnTo>
                  <a:pt x="4616" y="19696"/>
                </a:lnTo>
                <a:cubicBezTo>
                  <a:pt x="4616" y="19959"/>
                  <a:pt x="4500" y="20210"/>
                  <a:pt x="4268" y="20425"/>
                </a:cubicBezTo>
                <a:cubicBezTo>
                  <a:pt x="4152" y="20533"/>
                  <a:pt x="4075" y="20664"/>
                  <a:pt x="4114" y="20808"/>
                </a:cubicBezTo>
                <a:cubicBezTo>
                  <a:pt x="4172" y="21035"/>
                  <a:pt x="4481" y="21226"/>
                  <a:pt x="4849" y="21250"/>
                </a:cubicBezTo>
                <a:cubicBezTo>
                  <a:pt x="5351" y="21286"/>
                  <a:pt x="5796" y="21047"/>
                  <a:pt x="5796" y="20736"/>
                </a:cubicBezTo>
                <a:cubicBezTo>
                  <a:pt x="5796" y="20629"/>
                  <a:pt x="5738" y="20533"/>
                  <a:pt x="5661" y="20449"/>
                </a:cubicBezTo>
                <a:cubicBezTo>
                  <a:pt x="5429" y="20246"/>
                  <a:pt x="5293" y="20007"/>
                  <a:pt x="5293" y="19756"/>
                </a:cubicBezTo>
                <a:lnTo>
                  <a:pt x="5293" y="16325"/>
                </a:lnTo>
                <a:cubicBezTo>
                  <a:pt x="5293" y="14664"/>
                  <a:pt x="6453" y="13062"/>
                  <a:pt x="8542" y="11998"/>
                </a:cubicBezTo>
                <a:cubicBezTo>
                  <a:pt x="8677" y="11926"/>
                  <a:pt x="8813" y="11855"/>
                  <a:pt x="8929" y="11783"/>
                </a:cubicBezTo>
                <a:lnTo>
                  <a:pt x="19081" y="5507"/>
                </a:lnTo>
                <a:cubicBezTo>
                  <a:pt x="21092" y="4228"/>
                  <a:pt x="21092" y="2196"/>
                  <a:pt x="19042" y="941"/>
                </a:cubicBezTo>
                <a:close/>
                <a:moveTo>
                  <a:pt x="18327" y="5185"/>
                </a:moveTo>
                <a:cubicBezTo>
                  <a:pt x="16625" y="6237"/>
                  <a:pt x="13879" y="6237"/>
                  <a:pt x="12177" y="5185"/>
                </a:cubicBezTo>
                <a:cubicBezTo>
                  <a:pt x="10476" y="4133"/>
                  <a:pt x="10476" y="2435"/>
                  <a:pt x="12177" y="1383"/>
                </a:cubicBezTo>
                <a:cubicBezTo>
                  <a:pt x="13879" y="331"/>
                  <a:pt x="16625" y="331"/>
                  <a:pt x="18327" y="1383"/>
                </a:cubicBezTo>
                <a:cubicBezTo>
                  <a:pt x="20028" y="2423"/>
                  <a:pt x="20028" y="4133"/>
                  <a:pt x="18327" y="5185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63D7E135-6203-4458-84CE-D6B13BDA1E6E}"/>
              </a:ext>
            </a:extLst>
          </p:cNvPr>
          <p:cNvSpPr/>
          <p:nvPr/>
        </p:nvSpPr>
        <p:spPr>
          <a:xfrm>
            <a:off x="7663335" y="2160352"/>
            <a:ext cx="1576825" cy="2627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75" h="21253" extrusionOk="0">
                <a:moveTo>
                  <a:pt x="19062" y="15754"/>
                </a:moveTo>
                <a:lnTo>
                  <a:pt x="8909" y="9461"/>
                </a:lnTo>
                <a:cubicBezTo>
                  <a:pt x="8851" y="9425"/>
                  <a:pt x="8793" y="9390"/>
                  <a:pt x="8735" y="9354"/>
                </a:cubicBezTo>
                <a:cubicBezTo>
                  <a:pt x="6860" y="8299"/>
                  <a:pt x="5757" y="6812"/>
                  <a:pt x="5757" y="5242"/>
                </a:cubicBezTo>
                <a:lnTo>
                  <a:pt x="5757" y="1562"/>
                </a:lnTo>
                <a:cubicBezTo>
                  <a:pt x="5757" y="1299"/>
                  <a:pt x="5873" y="1047"/>
                  <a:pt x="6105" y="831"/>
                </a:cubicBezTo>
                <a:cubicBezTo>
                  <a:pt x="6221" y="723"/>
                  <a:pt x="6299" y="591"/>
                  <a:pt x="6260" y="447"/>
                </a:cubicBezTo>
                <a:cubicBezTo>
                  <a:pt x="6202" y="220"/>
                  <a:pt x="5893" y="28"/>
                  <a:pt x="5525" y="4"/>
                </a:cubicBezTo>
                <a:cubicBezTo>
                  <a:pt x="5022" y="-32"/>
                  <a:pt x="4578" y="208"/>
                  <a:pt x="4578" y="519"/>
                </a:cubicBezTo>
                <a:cubicBezTo>
                  <a:pt x="4578" y="627"/>
                  <a:pt x="4636" y="723"/>
                  <a:pt x="4713" y="807"/>
                </a:cubicBezTo>
                <a:cubicBezTo>
                  <a:pt x="4945" y="1011"/>
                  <a:pt x="5081" y="1251"/>
                  <a:pt x="5081" y="1502"/>
                </a:cubicBezTo>
                <a:lnTo>
                  <a:pt x="5081" y="5014"/>
                </a:lnTo>
                <a:cubicBezTo>
                  <a:pt x="5081" y="6669"/>
                  <a:pt x="3862" y="8203"/>
                  <a:pt x="1832" y="9270"/>
                </a:cubicBezTo>
                <a:cubicBezTo>
                  <a:pt x="1735" y="9330"/>
                  <a:pt x="1619" y="9390"/>
                  <a:pt x="1522" y="9449"/>
                </a:cubicBezTo>
                <a:cubicBezTo>
                  <a:pt x="-508" y="10708"/>
                  <a:pt x="-508" y="12758"/>
                  <a:pt x="1522" y="14016"/>
                </a:cubicBezTo>
                <a:lnTo>
                  <a:pt x="11675" y="20309"/>
                </a:lnTo>
                <a:cubicBezTo>
                  <a:pt x="13705" y="21568"/>
                  <a:pt x="17012" y="21568"/>
                  <a:pt x="19042" y="20309"/>
                </a:cubicBezTo>
                <a:cubicBezTo>
                  <a:pt x="21073" y="19051"/>
                  <a:pt x="21092" y="17013"/>
                  <a:pt x="19062" y="15754"/>
                </a:cubicBezTo>
                <a:close/>
                <a:moveTo>
                  <a:pt x="18346" y="19866"/>
                </a:moveTo>
                <a:cubicBezTo>
                  <a:pt x="16644" y="20921"/>
                  <a:pt x="13898" y="20921"/>
                  <a:pt x="12197" y="19866"/>
                </a:cubicBezTo>
                <a:cubicBezTo>
                  <a:pt x="10495" y="18811"/>
                  <a:pt x="10495" y="17109"/>
                  <a:pt x="12197" y="16054"/>
                </a:cubicBezTo>
                <a:cubicBezTo>
                  <a:pt x="13898" y="14999"/>
                  <a:pt x="16644" y="14999"/>
                  <a:pt x="18346" y="16054"/>
                </a:cubicBezTo>
                <a:cubicBezTo>
                  <a:pt x="20048" y="17109"/>
                  <a:pt x="20048" y="18823"/>
                  <a:pt x="18346" y="1986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3CBDB837-E374-4CFB-86EA-10C8D615561B}"/>
              </a:ext>
            </a:extLst>
          </p:cNvPr>
          <p:cNvSpPr/>
          <p:nvPr/>
        </p:nvSpPr>
        <p:spPr>
          <a:xfrm>
            <a:off x="10296703" y="2160352"/>
            <a:ext cx="1578490" cy="26261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78" h="21253" extrusionOk="0">
                <a:moveTo>
                  <a:pt x="19045" y="15763"/>
                </a:moveTo>
                <a:lnTo>
                  <a:pt x="8902" y="9467"/>
                </a:lnTo>
                <a:cubicBezTo>
                  <a:pt x="8728" y="9359"/>
                  <a:pt x="8554" y="9275"/>
                  <a:pt x="8380" y="9179"/>
                </a:cubicBezTo>
                <a:cubicBezTo>
                  <a:pt x="6197" y="8147"/>
                  <a:pt x="4941" y="6528"/>
                  <a:pt x="4941" y="4825"/>
                </a:cubicBezTo>
                <a:lnTo>
                  <a:pt x="4941" y="1563"/>
                </a:lnTo>
                <a:cubicBezTo>
                  <a:pt x="4941" y="1299"/>
                  <a:pt x="5057" y="1047"/>
                  <a:pt x="5289" y="832"/>
                </a:cubicBezTo>
                <a:cubicBezTo>
                  <a:pt x="5405" y="724"/>
                  <a:pt x="5482" y="592"/>
                  <a:pt x="5444" y="448"/>
                </a:cubicBezTo>
                <a:cubicBezTo>
                  <a:pt x="5386" y="220"/>
                  <a:pt x="5077" y="28"/>
                  <a:pt x="4709" y="4"/>
                </a:cubicBezTo>
                <a:cubicBezTo>
                  <a:pt x="4207" y="-32"/>
                  <a:pt x="3763" y="208"/>
                  <a:pt x="3763" y="520"/>
                </a:cubicBezTo>
                <a:cubicBezTo>
                  <a:pt x="3763" y="628"/>
                  <a:pt x="3821" y="724"/>
                  <a:pt x="3898" y="808"/>
                </a:cubicBezTo>
                <a:cubicBezTo>
                  <a:pt x="4130" y="1011"/>
                  <a:pt x="4265" y="1251"/>
                  <a:pt x="4265" y="1503"/>
                </a:cubicBezTo>
                <a:lnTo>
                  <a:pt x="4265" y="5461"/>
                </a:lnTo>
                <a:cubicBezTo>
                  <a:pt x="4265" y="6960"/>
                  <a:pt x="3260" y="8375"/>
                  <a:pt x="1541" y="9431"/>
                </a:cubicBezTo>
                <a:cubicBezTo>
                  <a:pt x="1541" y="9431"/>
                  <a:pt x="1522" y="9443"/>
                  <a:pt x="1522" y="9443"/>
                </a:cubicBezTo>
                <a:cubicBezTo>
                  <a:pt x="-507" y="10702"/>
                  <a:pt x="-507" y="12753"/>
                  <a:pt x="1522" y="14012"/>
                </a:cubicBezTo>
                <a:lnTo>
                  <a:pt x="11665" y="20309"/>
                </a:lnTo>
                <a:cubicBezTo>
                  <a:pt x="13693" y="21568"/>
                  <a:pt x="16997" y="21568"/>
                  <a:pt x="19026" y="20309"/>
                </a:cubicBezTo>
                <a:cubicBezTo>
                  <a:pt x="21093" y="19061"/>
                  <a:pt x="21093" y="17022"/>
                  <a:pt x="19045" y="15763"/>
                </a:cubicBezTo>
                <a:close/>
                <a:moveTo>
                  <a:pt x="18330" y="19877"/>
                </a:moveTo>
                <a:cubicBezTo>
                  <a:pt x="16630" y="20932"/>
                  <a:pt x="13887" y="20932"/>
                  <a:pt x="12186" y="19877"/>
                </a:cubicBezTo>
                <a:cubicBezTo>
                  <a:pt x="10486" y="18821"/>
                  <a:pt x="10486" y="17118"/>
                  <a:pt x="12186" y="16063"/>
                </a:cubicBezTo>
                <a:cubicBezTo>
                  <a:pt x="13887" y="15008"/>
                  <a:pt x="16630" y="15008"/>
                  <a:pt x="18330" y="16063"/>
                </a:cubicBezTo>
                <a:cubicBezTo>
                  <a:pt x="20030" y="17118"/>
                  <a:pt x="20030" y="18833"/>
                  <a:pt x="18330" y="1987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7" name="Shape">
            <a:extLst>
              <a:ext uri="{FF2B5EF4-FFF2-40B4-BE49-F238E27FC236}">
                <a16:creationId xmlns:a16="http://schemas.microsoft.com/office/drawing/2014/main" id="{44D8A104-F2D1-4232-BA0F-56C92F3E1267}"/>
              </a:ext>
            </a:extLst>
          </p:cNvPr>
          <p:cNvSpPr/>
          <p:nvPr/>
        </p:nvSpPr>
        <p:spPr>
          <a:xfrm>
            <a:off x="6347023" y="2382650"/>
            <a:ext cx="1576270" cy="26350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6" h="21254" extrusionOk="0">
                <a:moveTo>
                  <a:pt x="19060" y="941"/>
                </a:moveTo>
                <a:cubicBezTo>
                  <a:pt x="17027" y="-314"/>
                  <a:pt x="13718" y="-314"/>
                  <a:pt x="11686" y="941"/>
                </a:cubicBezTo>
                <a:lnTo>
                  <a:pt x="1524" y="7217"/>
                </a:lnTo>
                <a:cubicBezTo>
                  <a:pt x="-508" y="8472"/>
                  <a:pt x="-508" y="10516"/>
                  <a:pt x="1524" y="11771"/>
                </a:cubicBezTo>
                <a:cubicBezTo>
                  <a:pt x="1679" y="11867"/>
                  <a:pt x="1834" y="11950"/>
                  <a:pt x="1989" y="12022"/>
                </a:cubicBezTo>
                <a:cubicBezTo>
                  <a:pt x="4137" y="13074"/>
                  <a:pt x="5415" y="14664"/>
                  <a:pt x="5415" y="16361"/>
                </a:cubicBezTo>
                <a:lnTo>
                  <a:pt x="5415" y="19696"/>
                </a:lnTo>
                <a:cubicBezTo>
                  <a:pt x="5415" y="19959"/>
                  <a:pt x="5298" y="20210"/>
                  <a:pt x="5066" y="20425"/>
                </a:cubicBezTo>
                <a:cubicBezTo>
                  <a:pt x="4950" y="20533"/>
                  <a:pt x="4873" y="20664"/>
                  <a:pt x="4911" y="20808"/>
                </a:cubicBezTo>
                <a:cubicBezTo>
                  <a:pt x="4969" y="21035"/>
                  <a:pt x="5260" y="21226"/>
                  <a:pt x="5647" y="21250"/>
                </a:cubicBezTo>
                <a:cubicBezTo>
                  <a:pt x="6150" y="21286"/>
                  <a:pt x="6595" y="21047"/>
                  <a:pt x="6595" y="20736"/>
                </a:cubicBezTo>
                <a:cubicBezTo>
                  <a:pt x="6595" y="20629"/>
                  <a:pt x="6537" y="20533"/>
                  <a:pt x="6460" y="20449"/>
                </a:cubicBezTo>
                <a:cubicBezTo>
                  <a:pt x="6227" y="20246"/>
                  <a:pt x="6092" y="20007"/>
                  <a:pt x="6092" y="19756"/>
                </a:cubicBezTo>
                <a:lnTo>
                  <a:pt x="6092" y="15799"/>
                </a:lnTo>
                <a:cubicBezTo>
                  <a:pt x="6092" y="14305"/>
                  <a:pt x="7079" y="12871"/>
                  <a:pt x="8821" y="11843"/>
                </a:cubicBezTo>
                <a:cubicBezTo>
                  <a:pt x="8860" y="11819"/>
                  <a:pt x="8879" y="11807"/>
                  <a:pt x="8918" y="11783"/>
                </a:cubicBezTo>
                <a:lnTo>
                  <a:pt x="19079" y="5507"/>
                </a:lnTo>
                <a:cubicBezTo>
                  <a:pt x="21092" y="4228"/>
                  <a:pt x="21092" y="2196"/>
                  <a:pt x="19060" y="941"/>
                </a:cubicBezTo>
                <a:close/>
                <a:moveTo>
                  <a:pt x="18344" y="5185"/>
                </a:moveTo>
                <a:cubicBezTo>
                  <a:pt x="16640" y="6237"/>
                  <a:pt x="13892" y="6237"/>
                  <a:pt x="12189" y="5185"/>
                </a:cubicBezTo>
                <a:cubicBezTo>
                  <a:pt x="10486" y="4133"/>
                  <a:pt x="10486" y="2435"/>
                  <a:pt x="12189" y="1383"/>
                </a:cubicBezTo>
                <a:cubicBezTo>
                  <a:pt x="13892" y="331"/>
                  <a:pt x="16640" y="331"/>
                  <a:pt x="18344" y="1383"/>
                </a:cubicBezTo>
                <a:cubicBezTo>
                  <a:pt x="20047" y="2423"/>
                  <a:pt x="20047" y="4133"/>
                  <a:pt x="18344" y="518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8" name="Shape">
            <a:extLst>
              <a:ext uri="{FF2B5EF4-FFF2-40B4-BE49-F238E27FC236}">
                <a16:creationId xmlns:a16="http://schemas.microsoft.com/office/drawing/2014/main" id="{209B8BE9-1360-427E-BB9A-EF1805C66BDE}"/>
              </a:ext>
            </a:extLst>
          </p:cNvPr>
          <p:cNvSpPr/>
          <p:nvPr/>
        </p:nvSpPr>
        <p:spPr>
          <a:xfrm>
            <a:off x="8980202" y="2382650"/>
            <a:ext cx="1576457" cy="26350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9" h="21254" extrusionOk="0">
                <a:moveTo>
                  <a:pt x="19060" y="941"/>
                </a:moveTo>
                <a:cubicBezTo>
                  <a:pt x="17027" y="-314"/>
                  <a:pt x="13718" y="-314"/>
                  <a:pt x="11686" y="941"/>
                </a:cubicBezTo>
                <a:lnTo>
                  <a:pt x="1524" y="7217"/>
                </a:lnTo>
                <a:cubicBezTo>
                  <a:pt x="-508" y="8472"/>
                  <a:pt x="-508" y="10516"/>
                  <a:pt x="1524" y="11771"/>
                </a:cubicBezTo>
                <a:cubicBezTo>
                  <a:pt x="1563" y="11795"/>
                  <a:pt x="1621" y="11831"/>
                  <a:pt x="1679" y="11855"/>
                </a:cubicBezTo>
                <a:cubicBezTo>
                  <a:pt x="3518" y="12907"/>
                  <a:pt x="4621" y="14353"/>
                  <a:pt x="4621" y="15907"/>
                </a:cubicBezTo>
                <a:lnTo>
                  <a:pt x="4621" y="19696"/>
                </a:lnTo>
                <a:cubicBezTo>
                  <a:pt x="4621" y="19959"/>
                  <a:pt x="4505" y="20210"/>
                  <a:pt x="4273" y="20425"/>
                </a:cubicBezTo>
                <a:cubicBezTo>
                  <a:pt x="4157" y="20533"/>
                  <a:pt x="4079" y="20664"/>
                  <a:pt x="4118" y="20808"/>
                </a:cubicBezTo>
                <a:cubicBezTo>
                  <a:pt x="4176" y="21035"/>
                  <a:pt x="4486" y="21226"/>
                  <a:pt x="4853" y="21250"/>
                </a:cubicBezTo>
                <a:cubicBezTo>
                  <a:pt x="5357" y="21286"/>
                  <a:pt x="5802" y="21047"/>
                  <a:pt x="5802" y="20736"/>
                </a:cubicBezTo>
                <a:cubicBezTo>
                  <a:pt x="5802" y="20629"/>
                  <a:pt x="5744" y="20533"/>
                  <a:pt x="5666" y="20449"/>
                </a:cubicBezTo>
                <a:cubicBezTo>
                  <a:pt x="5434" y="20246"/>
                  <a:pt x="5298" y="20007"/>
                  <a:pt x="5298" y="19756"/>
                </a:cubicBezTo>
                <a:lnTo>
                  <a:pt x="5298" y="16325"/>
                </a:lnTo>
                <a:cubicBezTo>
                  <a:pt x="5298" y="14664"/>
                  <a:pt x="6460" y="13062"/>
                  <a:pt x="8550" y="11998"/>
                </a:cubicBezTo>
                <a:cubicBezTo>
                  <a:pt x="8686" y="11926"/>
                  <a:pt x="8821" y="11855"/>
                  <a:pt x="8937" y="11783"/>
                </a:cubicBezTo>
                <a:lnTo>
                  <a:pt x="19098" y="5507"/>
                </a:lnTo>
                <a:cubicBezTo>
                  <a:pt x="21092" y="4228"/>
                  <a:pt x="21092" y="2196"/>
                  <a:pt x="19060" y="941"/>
                </a:cubicBezTo>
                <a:close/>
                <a:moveTo>
                  <a:pt x="18344" y="5185"/>
                </a:moveTo>
                <a:cubicBezTo>
                  <a:pt x="16640" y="6237"/>
                  <a:pt x="13892" y="6237"/>
                  <a:pt x="12189" y="5185"/>
                </a:cubicBezTo>
                <a:cubicBezTo>
                  <a:pt x="10486" y="4133"/>
                  <a:pt x="10486" y="2435"/>
                  <a:pt x="12189" y="1383"/>
                </a:cubicBezTo>
                <a:cubicBezTo>
                  <a:pt x="13892" y="331"/>
                  <a:pt x="16640" y="331"/>
                  <a:pt x="18344" y="1383"/>
                </a:cubicBezTo>
                <a:cubicBezTo>
                  <a:pt x="20047" y="2423"/>
                  <a:pt x="20047" y="4133"/>
                  <a:pt x="18344" y="5185"/>
                </a:cubicBezTo>
                <a:close/>
              </a:path>
            </a:pathLst>
          </a:custGeom>
          <a:solidFill>
            <a:srgbClr val="F16077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59" name="Graphic 58" descr="Basketball">
            <a:extLst>
              <a:ext uri="{FF2B5EF4-FFF2-40B4-BE49-F238E27FC236}">
                <a16:creationId xmlns:a16="http://schemas.microsoft.com/office/drawing/2014/main" id="{24D2D14D-DD5C-44DA-A349-B3439A0F2A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91651" y="2547221"/>
            <a:ext cx="464735" cy="464735"/>
          </a:xfrm>
          <a:prstGeom prst="rect">
            <a:avLst/>
          </a:prstGeom>
        </p:spPr>
      </p:pic>
      <p:pic>
        <p:nvPicPr>
          <p:cNvPr id="60" name="Graphic 59" descr="Scissors">
            <a:extLst>
              <a:ext uri="{FF2B5EF4-FFF2-40B4-BE49-F238E27FC236}">
                <a16:creationId xmlns:a16="http://schemas.microsoft.com/office/drawing/2014/main" id="{11C76A38-56F3-45E9-BCB4-D7CF37DCF1A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907037" y="2547221"/>
            <a:ext cx="464735" cy="464735"/>
          </a:xfrm>
          <a:prstGeom prst="rect">
            <a:avLst/>
          </a:prstGeom>
        </p:spPr>
      </p:pic>
      <p:pic>
        <p:nvPicPr>
          <p:cNvPr id="61" name="Graphic 60" descr="Planet">
            <a:extLst>
              <a:ext uri="{FF2B5EF4-FFF2-40B4-BE49-F238E27FC236}">
                <a16:creationId xmlns:a16="http://schemas.microsoft.com/office/drawing/2014/main" id="{13AEE682-9BD4-4A31-8F32-0DD1FB66DE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1227033" y="4153130"/>
            <a:ext cx="464735" cy="464735"/>
          </a:xfrm>
          <a:prstGeom prst="rect">
            <a:avLst/>
          </a:prstGeom>
        </p:spPr>
      </p:pic>
      <p:pic>
        <p:nvPicPr>
          <p:cNvPr id="62" name="Graphic 61" descr="GMO">
            <a:extLst>
              <a:ext uri="{FF2B5EF4-FFF2-40B4-BE49-F238E27FC236}">
                <a16:creationId xmlns:a16="http://schemas.microsoft.com/office/drawing/2014/main" id="{C5AF9BD8-BA98-481D-B488-3CE4F758D2E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580650" y="4146131"/>
            <a:ext cx="464735" cy="464735"/>
          </a:xfrm>
          <a:prstGeom prst="rect">
            <a:avLst/>
          </a:prstGeom>
        </p:spPr>
      </p:pic>
      <p:pic>
        <p:nvPicPr>
          <p:cNvPr id="63" name="Graphic 62" descr="Books">
            <a:extLst>
              <a:ext uri="{FF2B5EF4-FFF2-40B4-BE49-F238E27FC236}">
                <a16:creationId xmlns:a16="http://schemas.microsoft.com/office/drawing/2014/main" id="{170FA15E-1ADB-482E-8325-BCEA79DEA9A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979991" y="4142900"/>
            <a:ext cx="464735" cy="464735"/>
          </a:xfrm>
          <a:prstGeom prst="rect">
            <a:avLst/>
          </a:prstGeom>
        </p:spPr>
      </p:pic>
      <p:pic>
        <p:nvPicPr>
          <p:cNvPr id="64" name="Graphic 63" descr="Mathematics">
            <a:extLst>
              <a:ext uri="{FF2B5EF4-FFF2-40B4-BE49-F238E27FC236}">
                <a16:creationId xmlns:a16="http://schemas.microsoft.com/office/drawing/2014/main" id="{9001B4F3-9269-4CFF-BE9F-3A12F5F08D0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665852" y="2547221"/>
            <a:ext cx="464735" cy="464735"/>
          </a:xfrm>
          <a:prstGeom prst="rect">
            <a:avLst/>
          </a:prstGeom>
        </p:spPr>
      </p:pic>
      <p:pic>
        <p:nvPicPr>
          <p:cNvPr id="65" name="Graphic 64" descr="Pyramid">
            <a:extLst>
              <a:ext uri="{FF2B5EF4-FFF2-40B4-BE49-F238E27FC236}">
                <a16:creationId xmlns:a16="http://schemas.microsoft.com/office/drawing/2014/main" id="{242341BA-5C34-4AC4-8966-EDE5DA395F72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023239" y="2525705"/>
            <a:ext cx="464735" cy="464735"/>
          </a:xfrm>
          <a:prstGeom prst="rect">
            <a:avLst/>
          </a:prstGeom>
        </p:spPr>
      </p:pic>
      <p:pic>
        <p:nvPicPr>
          <p:cNvPr id="66" name="Graphic 65" descr="Flag">
            <a:extLst>
              <a:ext uri="{FF2B5EF4-FFF2-40B4-BE49-F238E27FC236}">
                <a16:creationId xmlns:a16="http://schemas.microsoft.com/office/drawing/2014/main" id="{3541DD0B-90B0-494F-9328-B8A5D86A9BD5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324503" y="4142900"/>
            <a:ext cx="464735" cy="464735"/>
          </a:xfrm>
          <a:prstGeom prst="rect">
            <a:avLst/>
          </a:prstGeom>
        </p:spPr>
      </p:pic>
      <p:sp>
        <p:nvSpPr>
          <p:cNvPr id="67" name="TextBox 66">
            <a:extLst>
              <a:ext uri="{FF2B5EF4-FFF2-40B4-BE49-F238E27FC236}">
                <a16:creationId xmlns:a16="http://schemas.microsoft.com/office/drawing/2014/main" id="{73B08724-28CD-4BAC-B108-D06C20210A79}"/>
              </a:ext>
            </a:extLst>
          </p:cNvPr>
          <p:cNvSpPr txBox="1"/>
          <p:nvPr/>
        </p:nvSpPr>
        <p:spPr>
          <a:xfrm>
            <a:off x="1283235" y="3242589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01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99DD87C-1927-461F-84EF-DBE61B6727BF}"/>
              </a:ext>
            </a:extLst>
          </p:cNvPr>
          <p:cNvSpPr txBox="1"/>
          <p:nvPr/>
        </p:nvSpPr>
        <p:spPr>
          <a:xfrm>
            <a:off x="2587503" y="3242589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02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9114ED81-76A2-4F6D-A1F2-B763C653B3FD}"/>
              </a:ext>
            </a:extLst>
          </p:cNvPr>
          <p:cNvSpPr txBox="1"/>
          <p:nvPr/>
        </p:nvSpPr>
        <p:spPr>
          <a:xfrm>
            <a:off x="3891772" y="3242589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52D40F0-B780-4402-8FA9-2CE2D51D3BE1}"/>
              </a:ext>
            </a:extLst>
          </p:cNvPr>
          <p:cNvSpPr txBox="1"/>
          <p:nvPr/>
        </p:nvSpPr>
        <p:spPr>
          <a:xfrm>
            <a:off x="5196041" y="3242589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04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5822557-4638-4D31-98A2-27ECF0834048}"/>
              </a:ext>
            </a:extLst>
          </p:cNvPr>
          <p:cNvSpPr txBox="1"/>
          <p:nvPr/>
        </p:nvSpPr>
        <p:spPr>
          <a:xfrm>
            <a:off x="6500310" y="3242589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05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6CD763F-2790-4F62-B749-32077FCD6FBC}"/>
              </a:ext>
            </a:extLst>
          </p:cNvPr>
          <p:cNvSpPr txBox="1"/>
          <p:nvPr/>
        </p:nvSpPr>
        <p:spPr>
          <a:xfrm>
            <a:off x="7804579" y="3242589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06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A1DAB089-E42B-4989-99B9-953240503E38}"/>
              </a:ext>
            </a:extLst>
          </p:cNvPr>
          <p:cNvSpPr txBox="1"/>
          <p:nvPr/>
        </p:nvSpPr>
        <p:spPr>
          <a:xfrm>
            <a:off x="9108848" y="3242589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07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E58B319C-072E-4E01-85DC-08BDE9C7F774}"/>
              </a:ext>
            </a:extLst>
          </p:cNvPr>
          <p:cNvSpPr txBox="1"/>
          <p:nvPr/>
        </p:nvSpPr>
        <p:spPr>
          <a:xfrm>
            <a:off x="10413116" y="3242589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08</a:t>
            </a: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875460B5-EFA9-4258-B4FB-C2AF824509DB}"/>
              </a:ext>
            </a:extLst>
          </p:cNvPr>
          <p:cNvGrpSpPr/>
          <p:nvPr/>
        </p:nvGrpSpPr>
        <p:grpSpPr>
          <a:xfrm>
            <a:off x="536688" y="5017678"/>
            <a:ext cx="1966936" cy="1105487"/>
            <a:chOff x="332936" y="2627766"/>
            <a:chExt cx="2926080" cy="1105487"/>
          </a:xfrm>
        </p:grpSpPr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1843375E-9C12-435B-A900-E6D42CD75C0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66210D37-BDC2-4513-842E-A3C9EF56410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D5C96720-56C7-4CC1-9BBC-B4992DE7929F}"/>
              </a:ext>
            </a:extLst>
          </p:cNvPr>
          <p:cNvGrpSpPr/>
          <p:nvPr/>
        </p:nvGrpSpPr>
        <p:grpSpPr>
          <a:xfrm>
            <a:off x="3148860" y="5017678"/>
            <a:ext cx="1966936" cy="1105487"/>
            <a:chOff x="332936" y="2627766"/>
            <a:chExt cx="2926080" cy="1105487"/>
          </a:xfrm>
        </p:grpSpPr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F591FD37-1277-4B29-AB97-8392E875A40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55466DE7-D5F0-4453-BCF0-FCA9E90B9F5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DBFE6A1-5B0C-4828-B75B-3A385574E38C}"/>
              </a:ext>
            </a:extLst>
          </p:cNvPr>
          <p:cNvGrpSpPr/>
          <p:nvPr/>
        </p:nvGrpSpPr>
        <p:grpSpPr>
          <a:xfrm>
            <a:off x="5761032" y="5017678"/>
            <a:ext cx="1966936" cy="1105487"/>
            <a:chOff x="332936" y="2627766"/>
            <a:chExt cx="2926080" cy="1105487"/>
          </a:xfrm>
        </p:grpSpPr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825811BC-423D-444B-B569-82EE40B9E6D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B2548C08-3AC2-4B33-ACC4-0CAD5C8C6E2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A6E060BB-CCF6-4B04-B2C9-E4DFB7222E3F}"/>
              </a:ext>
            </a:extLst>
          </p:cNvPr>
          <p:cNvGrpSpPr/>
          <p:nvPr/>
        </p:nvGrpSpPr>
        <p:grpSpPr>
          <a:xfrm>
            <a:off x="8373205" y="5017678"/>
            <a:ext cx="1966936" cy="1105487"/>
            <a:chOff x="332936" y="2627766"/>
            <a:chExt cx="2926080" cy="1105487"/>
          </a:xfrm>
        </p:grpSpPr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C0B9D6B1-6B46-4ABB-97F1-11BF9235A44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rgbClr val="F16077"/>
                  </a:solidFill>
                </a:rPr>
                <a:t>Lorem Ipsum</a:t>
              </a:r>
            </a:p>
          </p:txBody>
        </p: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3202D339-230B-48BB-9549-C7119DC9456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1931FF63-65DA-4CB6-AE53-5932182BD583}"/>
              </a:ext>
            </a:extLst>
          </p:cNvPr>
          <p:cNvGrpSpPr/>
          <p:nvPr/>
        </p:nvGrpSpPr>
        <p:grpSpPr>
          <a:xfrm>
            <a:off x="9677473" y="1039221"/>
            <a:ext cx="1966936" cy="1105487"/>
            <a:chOff x="332936" y="2627766"/>
            <a:chExt cx="2926080" cy="1105487"/>
          </a:xfrm>
        </p:grpSpPr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8CAC3592-F04D-43F8-96A9-E1FC61014C6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5B5E4A45-5D24-4577-AB26-7ED65480388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277A149F-365B-4B13-8833-43566314D18F}"/>
              </a:ext>
            </a:extLst>
          </p:cNvPr>
          <p:cNvGrpSpPr/>
          <p:nvPr/>
        </p:nvGrpSpPr>
        <p:grpSpPr>
          <a:xfrm>
            <a:off x="7059082" y="1039221"/>
            <a:ext cx="1966936" cy="1105487"/>
            <a:chOff x="332936" y="2627766"/>
            <a:chExt cx="2926080" cy="1105487"/>
          </a:xfrm>
        </p:grpSpPr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49A9C81B-3C9B-400C-B9E3-87C3F296738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004BB3A2-FD57-4866-8C73-F0CC6C460FC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C0EB52BE-FC7B-4FC1-9D55-7F9F0FA27389}"/>
              </a:ext>
            </a:extLst>
          </p:cNvPr>
          <p:cNvGrpSpPr/>
          <p:nvPr/>
        </p:nvGrpSpPr>
        <p:grpSpPr>
          <a:xfrm>
            <a:off x="4440692" y="1039221"/>
            <a:ext cx="1966936" cy="1105487"/>
            <a:chOff x="332936" y="2627766"/>
            <a:chExt cx="2926080" cy="1105487"/>
          </a:xfrm>
        </p:grpSpPr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070F9528-6C2E-425D-8D09-D2D6430CEBF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0B7B27C8-DBF1-4E59-9052-F275BD34CA1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BE955359-334B-433A-9301-C4E851F4A1CA}"/>
              </a:ext>
            </a:extLst>
          </p:cNvPr>
          <p:cNvGrpSpPr/>
          <p:nvPr/>
        </p:nvGrpSpPr>
        <p:grpSpPr>
          <a:xfrm>
            <a:off x="1822302" y="1039221"/>
            <a:ext cx="1966936" cy="1105487"/>
            <a:chOff x="332936" y="2627766"/>
            <a:chExt cx="2926080" cy="1105487"/>
          </a:xfrm>
        </p:grpSpPr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9A3E2FB6-DD19-4E65-B216-A1471FD630B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87C222C1-FCB7-44D5-A1C8-4DFD2F32091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66856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8684</TotalTime>
  <Words>431</Words>
  <PresentationFormat>Widescreen</PresentationFormat>
  <Paragraphs>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Alternating Process w/ 8 Steps – Slide Template</vt:lpstr>
      <vt:lpstr>Alternating Process w/ 8 Steps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Alternating Process w/ 8 Steps</dc:title>
  <dc:creator>PresentationGO.com</dc:creator>
  <dc:description>© Copyright PresentationGO.com</dc:description>
  <dcterms:created xsi:type="dcterms:W3CDTF">2014-11-26T05:14:11Z</dcterms:created>
  <dcterms:modified xsi:type="dcterms:W3CDTF">2021-11-23T18:26:15Z</dcterms:modified>
  <cp:category>Charts &amp; Diagrams</cp:category>
</cp:coreProperties>
</file>