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56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Process with Circles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2A6E680-0ABA-4C16-9F5F-36B92C2640FD}"/>
              </a:ext>
            </a:extLst>
          </p:cNvPr>
          <p:cNvSpPr/>
          <p:nvPr/>
        </p:nvSpPr>
        <p:spPr>
          <a:xfrm>
            <a:off x="1249242" y="2396166"/>
            <a:ext cx="1653926" cy="165393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0A06AF0-C3FA-4DE4-A8C3-64B96A6DFFDA}"/>
              </a:ext>
            </a:extLst>
          </p:cNvPr>
          <p:cNvSpPr/>
          <p:nvPr/>
        </p:nvSpPr>
        <p:spPr>
          <a:xfrm>
            <a:off x="1360993" y="3902607"/>
            <a:ext cx="1479391" cy="2009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580" extrusionOk="0">
                <a:moveTo>
                  <a:pt x="19272" y="21580"/>
                </a:moveTo>
                <a:lnTo>
                  <a:pt x="2328" y="21580"/>
                </a:lnTo>
                <a:cubicBezTo>
                  <a:pt x="1029" y="21580"/>
                  <a:pt x="0" y="20820"/>
                  <a:pt x="0" y="19860"/>
                </a:cubicBezTo>
                <a:lnTo>
                  <a:pt x="0" y="7340"/>
                </a:lnTo>
                <a:cubicBezTo>
                  <a:pt x="0" y="6380"/>
                  <a:pt x="1029" y="5620"/>
                  <a:pt x="2328" y="5620"/>
                </a:cubicBezTo>
                <a:lnTo>
                  <a:pt x="6442" y="5620"/>
                </a:lnTo>
                <a:cubicBezTo>
                  <a:pt x="7417" y="5620"/>
                  <a:pt x="8229" y="5020"/>
                  <a:pt x="8229" y="4300"/>
                </a:cubicBezTo>
                <a:cubicBezTo>
                  <a:pt x="8229" y="3700"/>
                  <a:pt x="7687" y="3180"/>
                  <a:pt x="6929" y="3020"/>
                </a:cubicBezTo>
                <a:cubicBezTo>
                  <a:pt x="4602" y="2540"/>
                  <a:pt x="2436" y="1620"/>
                  <a:pt x="704" y="340"/>
                </a:cubicBezTo>
                <a:cubicBezTo>
                  <a:pt x="596" y="260"/>
                  <a:pt x="596" y="140"/>
                  <a:pt x="704" y="60"/>
                </a:cubicBezTo>
                <a:cubicBezTo>
                  <a:pt x="812" y="-20"/>
                  <a:pt x="974" y="-20"/>
                  <a:pt x="1083" y="60"/>
                </a:cubicBezTo>
                <a:cubicBezTo>
                  <a:pt x="2761" y="1300"/>
                  <a:pt x="4818" y="2180"/>
                  <a:pt x="7038" y="2620"/>
                </a:cubicBezTo>
                <a:cubicBezTo>
                  <a:pt x="8012" y="2820"/>
                  <a:pt x="8716" y="3500"/>
                  <a:pt x="8716" y="4260"/>
                </a:cubicBezTo>
                <a:cubicBezTo>
                  <a:pt x="8716" y="5220"/>
                  <a:pt x="7687" y="5980"/>
                  <a:pt x="6388" y="5980"/>
                </a:cubicBezTo>
                <a:lnTo>
                  <a:pt x="2274" y="5980"/>
                </a:lnTo>
                <a:cubicBezTo>
                  <a:pt x="1299" y="5980"/>
                  <a:pt x="487" y="6580"/>
                  <a:pt x="487" y="7300"/>
                </a:cubicBezTo>
                <a:lnTo>
                  <a:pt x="487" y="19820"/>
                </a:lnTo>
                <a:cubicBezTo>
                  <a:pt x="487" y="20540"/>
                  <a:pt x="1299" y="21140"/>
                  <a:pt x="2274" y="21140"/>
                </a:cubicBezTo>
                <a:lnTo>
                  <a:pt x="19218" y="21140"/>
                </a:lnTo>
                <a:cubicBezTo>
                  <a:pt x="20192" y="21140"/>
                  <a:pt x="21005" y="20540"/>
                  <a:pt x="21005" y="19820"/>
                </a:cubicBezTo>
                <a:lnTo>
                  <a:pt x="21005" y="7340"/>
                </a:lnTo>
                <a:cubicBezTo>
                  <a:pt x="21005" y="6620"/>
                  <a:pt x="20192" y="6020"/>
                  <a:pt x="19218" y="6020"/>
                </a:cubicBezTo>
                <a:lnTo>
                  <a:pt x="15104" y="6020"/>
                </a:lnTo>
                <a:cubicBezTo>
                  <a:pt x="13805" y="6020"/>
                  <a:pt x="12776" y="5260"/>
                  <a:pt x="12776" y="4300"/>
                </a:cubicBezTo>
                <a:cubicBezTo>
                  <a:pt x="12776" y="3540"/>
                  <a:pt x="13480" y="2860"/>
                  <a:pt x="14454" y="2660"/>
                </a:cubicBezTo>
                <a:cubicBezTo>
                  <a:pt x="16728" y="2180"/>
                  <a:pt x="18785" y="1300"/>
                  <a:pt x="20409" y="100"/>
                </a:cubicBezTo>
                <a:cubicBezTo>
                  <a:pt x="20517" y="20"/>
                  <a:pt x="20680" y="20"/>
                  <a:pt x="20788" y="100"/>
                </a:cubicBezTo>
                <a:cubicBezTo>
                  <a:pt x="20896" y="180"/>
                  <a:pt x="20896" y="300"/>
                  <a:pt x="20788" y="380"/>
                </a:cubicBezTo>
                <a:cubicBezTo>
                  <a:pt x="19056" y="1660"/>
                  <a:pt x="16890" y="2580"/>
                  <a:pt x="14562" y="3060"/>
                </a:cubicBezTo>
                <a:cubicBezTo>
                  <a:pt x="13804" y="3220"/>
                  <a:pt x="13263" y="3740"/>
                  <a:pt x="13263" y="4340"/>
                </a:cubicBezTo>
                <a:cubicBezTo>
                  <a:pt x="13263" y="5060"/>
                  <a:pt x="14075" y="5660"/>
                  <a:pt x="15050" y="5660"/>
                </a:cubicBezTo>
                <a:lnTo>
                  <a:pt x="19164" y="5660"/>
                </a:lnTo>
                <a:cubicBezTo>
                  <a:pt x="20463" y="5660"/>
                  <a:pt x="21492" y="6420"/>
                  <a:pt x="21492" y="7380"/>
                </a:cubicBezTo>
                <a:lnTo>
                  <a:pt x="21492" y="19900"/>
                </a:lnTo>
                <a:cubicBezTo>
                  <a:pt x="21600" y="20820"/>
                  <a:pt x="20571" y="21580"/>
                  <a:pt x="19272" y="2158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4AF34FC-4374-4F84-957D-514AFB0A1948}"/>
              </a:ext>
            </a:extLst>
          </p:cNvPr>
          <p:cNvSpPr/>
          <p:nvPr/>
        </p:nvSpPr>
        <p:spPr>
          <a:xfrm>
            <a:off x="2925522" y="3364683"/>
            <a:ext cx="1653926" cy="165393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56F1CAC-BC00-4EA2-B165-FA31904C2C65}"/>
              </a:ext>
            </a:extLst>
          </p:cNvPr>
          <p:cNvSpPr/>
          <p:nvPr/>
        </p:nvSpPr>
        <p:spPr>
          <a:xfrm>
            <a:off x="3000023" y="1522979"/>
            <a:ext cx="1486308" cy="2011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" y="21600"/>
                </a:moveTo>
                <a:cubicBezTo>
                  <a:pt x="866" y="21600"/>
                  <a:pt x="758" y="21600"/>
                  <a:pt x="704" y="21560"/>
                </a:cubicBezTo>
                <a:cubicBezTo>
                  <a:pt x="596" y="21480"/>
                  <a:pt x="596" y="21360"/>
                  <a:pt x="704" y="21280"/>
                </a:cubicBezTo>
                <a:cubicBezTo>
                  <a:pt x="2436" y="20000"/>
                  <a:pt x="4601" y="19080"/>
                  <a:pt x="6929" y="18600"/>
                </a:cubicBezTo>
                <a:cubicBezTo>
                  <a:pt x="7687" y="18440"/>
                  <a:pt x="8229" y="17920"/>
                  <a:pt x="8229" y="17320"/>
                </a:cubicBezTo>
                <a:cubicBezTo>
                  <a:pt x="8229" y="16600"/>
                  <a:pt x="7417" y="16000"/>
                  <a:pt x="6442" y="16000"/>
                </a:cubicBezTo>
                <a:lnTo>
                  <a:pt x="2328" y="16000"/>
                </a:lnTo>
                <a:cubicBezTo>
                  <a:pt x="1029" y="16000"/>
                  <a:pt x="0" y="15240"/>
                  <a:pt x="0" y="14280"/>
                </a:cubicBezTo>
                <a:lnTo>
                  <a:pt x="0" y="1720"/>
                </a:lnTo>
                <a:cubicBezTo>
                  <a:pt x="0" y="760"/>
                  <a:pt x="1029" y="0"/>
                  <a:pt x="2328" y="0"/>
                </a:cubicBezTo>
                <a:lnTo>
                  <a:pt x="19272" y="0"/>
                </a:lnTo>
                <a:cubicBezTo>
                  <a:pt x="20571" y="0"/>
                  <a:pt x="21600" y="760"/>
                  <a:pt x="21600" y="1720"/>
                </a:cubicBezTo>
                <a:lnTo>
                  <a:pt x="21600" y="14240"/>
                </a:lnTo>
                <a:cubicBezTo>
                  <a:pt x="21600" y="15200"/>
                  <a:pt x="20571" y="15960"/>
                  <a:pt x="19272" y="15960"/>
                </a:cubicBezTo>
                <a:lnTo>
                  <a:pt x="15158" y="15960"/>
                </a:lnTo>
                <a:cubicBezTo>
                  <a:pt x="14183" y="15960"/>
                  <a:pt x="13371" y="16560"/>
                  <a:pt x="13371" y="17280"/>
                </a:cubicBezTo>
                <a:cubicBezTo>
                  <a:pt x="13371" y="17880"/>
                  <a:pt x="13913" y="18400"/>
                  <a:pt x="14671" y="18560"/>
                </a:cubicBezTo>
                <a:cubicBezTo>
                  <a:pt x="16999" y="19040"/>
                  <a:pt x="19164" y="19960"/>
                  <a:pt x="20896" y="21240"/>
                </a:cubicBezTo>
                <a:cubicBezTo>
                  <a:pt x="21004" y="21320"/>
                  <a:pt x="21004" y="21440"/>
                  <a:pt x="20896" y="21520"/>
                </a:cubicBezTo>
                <a:cubicBezTo>
                  <a:pt x="20788" y="21600"/>
                  <a:pt x="20626" y="21600"/>
                  <a:pt x="20517" y="21520"/>
                </a:cubicBezTo>
                <a:cubicBezTo>
                  <a:pt x="18839" y="20280"/>
                  <a:pt x="16782" y="19400"/>
                  <a:pt x="14562" y="18960"/>
                </a:cubicBezTo>
                <a:cubicBezTo>
                  <a:pt x="13588" y="18760"/>
                  <a:pt x="12884" y="18080"/>
                  <a:pt x="12884" y="17320"/>
                </a:cubicBezTo>
                <a:cubicBezTo>
                  <a:pt x="12884" y="16360"/>
                  <a:pt x="13913" y="15600"/>
                  <a:pt x="15212" y="15600"/>
                </a:cubicBezTo>
                <a:lnTo>
                  <a:pt x="19326" y="15600"/>
                </a:lnTo>
                <a:cubicBezTo>
                  <a:pt x="20301" y="15600"/>
                  <a:pt x="21113" y="15000"/>
                  <a:pt x="21113" y="14280"/>
                </a:cubicBezTo>
                <a:lnTo>
                  <a:pt x="21113" y="1720"/>
                </a:lnTo>
                <a:cubicBezTo>
                  <a:pt x="21113" y="1000"/>
                  <a:pt x="20301" y="400"/>
                  <a:pt x="19326" y="400"/>
                </a:cubicBezTo>
                <a:lnTo>
                  <a:pt x="2382" y="400"/>
                </a:lnTo>
                <a:cubicBezTo>
                  <a:pt x="1408" y="400"/>
                  <a:pt x="596" y="1000"/>
                  <a:pt x="596" y="1720"/>
                </a:cubicBezTo>
                <a:lnTo>
                  <a:pt x="596" y="14240"/>
                </a:lnTo>
                <a:cubicBezTo>
                  <a:pt x="596" y="14960"/>
                  <a:pt x="1408" y="15560"/>
                  <a:pt x="2382" y="15560"/>
                </a:cubicBezTo>
                <a:lnTo>
                  <a:pt x="6496" y="15560"/>
                </a:lnTo>
                <a:cubicBezTo>
                  <a:pt x="7796" y="15560"/>
                  <a:pt x="8824" y="16320"/>
                  <a:pt x="8824" y="17280"/>
                </a:cubicBezTo>
                <a:cubicBezTo>
                  <a:pt x="8824" y="18040"/>
                  <a:pt x="8120" y="18720"/>
                  <a:pt x="7146" y="18920"/>
                </a:cubicBezTo>
                <a:cubicBezTo>
                  <a:pt x="4872" y="19400"/>
                  <a:pt x="2815" y="20280"/>
                  <a:pt x="1191" y="21480"/>
                </a:cubicBezTo>
                <a:cubicBezTo>
                  <a:pt x="1029" y="21560"/>
                  <a:pt x="974" y="21600"/>
                  <a:pt x="920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2887FB44-FE94-4ED2-9CDC-39D651A21103}"/>
              </a:ext>
            </a:extLst>
          </p:cNvPr>
          <p:cNvSpPr/>
          <p:nvPr/>
        </p:nvSpPr>
        <p:spPr>
          <a:xfrm>
            <a:off x="4564551" y="2396166"/>
            <a:ext cx="1653926" cy="165393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ED0675-7A09-4516-8643-0AF995070079}"/>
              </a:ext>
            </a:extLst>
          </p:cNvPr>
          <p:cNvSpPr/>
          <p:nvPr/>
        </p:nvSpPr>
        <p:spPr>
          <a:xfrm>
            <a:off x="4676300" y="3902607"/>
            <a:ext cx="1479370" cy="2009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580" extrusionOk="0">
                <a:moveTo>
                  <a:pt x="19218" y="21580"/>
                </a:moveTo>
                <a:lnTo>
                  <a:pt x="2328" y="21580"/>
                </a:lnTo>
                <a:cubicBezTo>
                  <a:pt x="1029" y="21580"/>
                  <a:pt x="0" y="20820"/>
                  <a:pt x="0" y="19860"/>
                </a:cubicBezTo>
                <a:lnTo>
                  <a:pt x="0" y="7340"/>
                </a:lnTo>
                <a:cubicBezTo>
                  <a:pt x="0" y="6380"/>
                  <a:pt x="1029" y="5620"/>
                  <a:pt x="2328" y="5620"/>
                </a:cubicBezTo>
                <a:lnTo>
                  <a:pt x="6442" y="5620"/>
                </a:lnTo>
                <a:cubicBezTo>
                  <a:pt x="7417" y="5620"/>
                  <a:pt x="8229" y="5020"/>
                  <a:pt x="8229" y="4300"/>
                </a:cubicBezTo>
                <a:cubicBezTo>
                  <a:pt x="8229" y="3700"/>
                  <a:pt x="7687" y="3180"/>
                  <a:pt x="6929" y="3020"/>
                </a:cubicBezTo>
                <a:cubicBezTo>
                  <a:pt x="4602" y="2540"/>
                  <a:pt x="2436" y="1620"/>
                  <a:pt x="704" y="340"/>
                </a:cubicBezTo>
                <a:cubicBezTo>
                  <a:pt x="596" y="260"/>
                  <a:pt x="596" y="140"/>
                  <a:pt x="704" y="60"/>
                </a:cubicBezTo>
                <a:cubicBezTo>
                  <a:pt x="812" y="-20"/>
                  <a:pt x="974" y="-20"/>
                  <a:pt x="1083" y="60"/>
                </a:cubicBezTo>
                <a:cubicBezTo>
                  <a:pt x="2761" y="1300"/>
                  <a:pt x="4818" y="2180"/>
                  <a:pt x="7038" y="2620"/>
                </a:cubicBezTo>
                <a:cubicBezTo>
                  <a:pt x="8012" y="2820"/>
                  <a:pt x="8716" y="3500"/>
                  <a:pt x="8716" y="4260"/>
                </a:cubicBezTo>
                <a:cubicBezTo>
                  <a:pt x="8716" y="5220"/>
                  <a:pt x="7687" y="5980"/>
                  <a:pt x="6388" y="5980"/>
                </a:cubicBezTo>
                <a:lnTo>
                  <a:pt x="2274" y="5980"/>
                </a:lnTo>
                <a:cubicBezTo>
                  <a:pt x="1299" y="5980"/>
                  <a:pt x="487" y="6580"/>
                  <a:pt x="487" y="7300"/>
                </a:cubicBezTo>
                <a:lnTo>
                  <a:pt x="487" y="19820"/>
                </a:lnTo>
                <a:cubicBezTo>
                  <a:pt x="487" y="20540"/>
                  <a:pt x="1299" y="21140"/>
                  <a:pt x="2274" y="21140"/>
                </a:cubicBezTo>
                <a:lnTo>
                  <a:pt x="19218" y="21140"/>
                </a:lnTo>
                <a:cubicBezTo>
                  <a:pt x="20192" y="21140"/>
                  <a:pt x="21005" y="20540"/>
                  <a:pt x="21005" y="19820"/>
                </a:cubicBezTo>
                <a:lnTo>
                  <a:pt x="21005" y="7340"/>
                </a:lnTo>
                <a:cubicBezTo>
                  <a:pt x="21005" y="6620"/>
                  <a:pt x="20192" y="6020"/>
                  <a:pt x="19218" y="6020"/>
                </a:cubicBezTo>
                <a:lnTo>
                  <a:pt x="15104" y="6020"/>
                </a:lnTo>
                <a:cubicBezTo>
                  <a:pt x="13805" y="6020"/>
                  <a:pt x="12776" y="5260"/>
                  <a:pt x="12776" y="4300"/>
                </a:cubicBezTo>
                <a:cubicBezTo>
                  <a:pt x="12776" y="3540"/>
                  <a:pt x="13480" y="2860"/>
                  <a:pt x="14454" y="2660"/>
                </a:cubicBezTo>
                <a:cubicBezTo>
                  <a:pt x="16728" y="2180"/>
                  <a:pt x="18785" y="1300"/>
                  <a:pt x="20409" y="100"/>
                </a:cubicBezTo>
                <a:cubicBezTo>
                  <a:pt x="20517" y="20"/>
                  <a:pt x="20680" y="20"/>
                  <a:pt x="20788" y="100"/>
                </a:cubicBezTo>
                <a:cubicBezTo>
                  <a:pt x="20896" y="180"/>
                  <a:pt x="20896" y="300"/>
                  <a:pt x="20788" y="380"/>
                </a:cubicBezTo>
                <a:cubicBezTo>
                  <a:pt x="19056" y="1660"/>
                  <a:pt x="16890" y="2580"/>
                  <a:pt x="14562" y="3060"/>
                </a:cubicBezTo>
                <a:cubicBezTo>
                  <a:pt x="13804" y="3220"/>
                  <a:pt x="13263" y="3740"/>
                  <a:pt x="13263" y="4340"/>
                </a:cubicBezTo>
                <a:cubicBezTo>
                  <a:pt x="13263" y="5060"/>
                  <a:pt x="14075" y="5660"/>
                  <a:pt x="15050" y="5660"/>
                </a:cubicBezTo>
                <a:lnTo>
                  <a:pt x="19164" y="5660"/>
                </a:lnTo>
                <a:cubicBezTo>
                  <a:pt x="20463" y="5660"/>
                  <a:pt x="21492" y="6420"/>
                  <a:pt x="21492" y="7380"/>
                </a:cubicBezTo>
                <a:lnTo>
                  <a:pt x="21492" y="19900"/>
                </a:lnTo>
                <a:cubicBezTo>
                  <a:pt x="21600" y="20820"/>
                  <a:pt x="20517" y="21580"/>
                  <a:pt x="19218" y="2158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80FB444B-E163-4ED1-8DA5-DA28B8F71794}"/>
              </a:ext>
            </a:extLst>
          </p:cNvPr>
          <p:cNvSpPr/>
          <p:nvPr/>
        </p:nvSpPr>
        <p:spPr>
          <a:xfrm>
            <a:off x="6240832" y="3364683"/>
            <a:ext cx="1653926" cy="165393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3DE84D3-03E2-42CC-895D-A3340B5275B8}"/>
              </a:ext>
            </a:extLst>
          </p:cNvPr>
          <p:cNvSpPr/>
          <p:nvPr/>
        </p:nvSpPr>
        <p:spPr>
          <a:xfrm>
            <a:off x="6315332" y="1522979"/>
            <a:ext cx="1486308" cy="2011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25" y="21600"/>
                </a:moveTo>
                <a:cubicBezTo>
                  <a:pt x="20571" y="21600"/>
                  <a:pt x="20463" y="21600"/>
                  <a:pt x="20409" y="21560"/>
                </a:cubicBezTo>
                <a:cubicBezTo>
                  <a:pt x="18731" y="20320"/>
                  <a:pt x="16674" y="19440"/>
                  <a:pt x="14454" y="19000"/>
                </a:cubicBezTo>
                <a:cubicBezTo>
                  <a:pt x="13480" y="18800"/>
                  <a:pt x="12776" y="18120"/>
                  <a:pt x="12776" y="17360"/>
                </a:cubicBezTo>
                <a:cubicBezTo>
                  <a:pt x="12776" y="16400"/>
                  <a:pt x="13804" y="15640"/>
                  <a:pt x="15104" y="15640"/>
                </a:cubicBezTo>
                <a:lnTo>
                  <a:pt x="19218" y="15640"/>
                </a:lnTo>
                <a:cubicBezTo>
                  <a:pt x="20192" y="15640"/>
                  <a:pt x="21004" y="15040"/>
                  <a:pt x="21004" y="14320"/>
                </a:cubicBezTo>
                <a:lnTo>
                  <a:pt x="21004" y="1720"/>
                </a:lnTo>
                <a:cubicBezTo>
                  <a:pt x="21004" y="1000"/>
                  <a:pt x="20192" y="400"/>
                  <a:pt x="19218" y="400"/>
                </a:cubicBezTo>
                <a:lnTo>
                  <a:pt x="2274" y="400"/>
                </a:lnTo>
                <a:cubicBezTo>
                  <a:pt x="1299" y="400"/>
                  <a:pt x="487" y="1000"/>
                  <a:pt x="487" y="1720"/>
                </a:cubicBezTo>
                <a:lnTo>
                  <a:pt x="487" y="14240"/>
                </a:lnTo>
                <a:cubicBezTo>
                  <a:pt x="487" y="14960"/>
                  <a:pt x="1299" y="15560"/>
                  <a:pt x="2274" y="15560"/>
                </a:cubicBezTo>
                <a:lnTo>
                  <a:pt x="6388" y="15560"/>
                </a:lnTo>
                <a:cubicBezTo>
                  <a:pt x="7687" y="15560"/>
                  <a:pt x="8716" y="16320"/>
                  <a:pt x="8716" y="17280"/>
                </a:cubicBezTo>
                <a:cubicBezTo>
                  <a:pt x="8716" y="18040"/>
                  <a:pt x="8012" y="18720"/>
                  <a:pt x="7038" y="18920"/>
                </a:cubicBezTo>
                <a:cubicBezTo>
                  <a:pt x="4764" y="19400"/>
                  <a:pt x="2707" y="20280"/>
                  <a:pt x="1083" y="21480"/>
                </a:cubicBezTo>
                <a:cubicBezTo>
                  <a:pt x="974" y="21560"/>
                  <a:pt x="812" y="21560"/>
                  <a:pt x="704" y="21480"/>
                </a:cubicBezTo>
                <a:cubicBezTo>
                  <a:pt x="596" y="21400"/>
                  <a:pt x="596" y="21280"/>
                  <a:pt x="704" y="21200"/>
                </a:cubicBezTo>
                <a:cubicBezTo>
                  <a:pt x="2436" y="19920"/>
                  <a:pt x="4601" y="19000"/>
                  <a:pt x="6929" y="18520"/>
                </a:cubicBezTo>
                <a:cubicBezTo>
                  <a:pt x="7687" y="18360"/>
                  <a:pt x="8229" y="17840"/>
                  <a:pt x="8229" y="17240"/>
                </a:cubicBezTo>
                <a:cubicBezTo>
                  <a:pt x="8229" y="16520"/>
                  <a:pt x="7417" y="15920"/>
                  <a:pt x="6442" y="15920"/>
                </a:cubicBezTo>
                <a:lnTo>
                  <a:pt x="2328" y="15920"/>
                </a:lnTo>
                <a:cubicBezTo>
                  <a:pt x="1029" y="15920"/>
                  <a:pt x="0" y="15160"/>
                  <a:pt x="0" y="14200"/>
                </a:cubicBezTo>
                <a:lnTo>
                  <a:pt x="0" y="1720"/>
                </a:lnTo>
                <a:cubicBezTo>
                  <a:pt x="0" y="760"/>
                  <a:pt x="1029" y="0"/>
                  <a:pt x="2328" y="0"/>
                </a:cubicBezTo>
                <a:lnTo>
                  <a:pt x="19272" y="0"/>
                </a:lnTo>
                <a:cubicBezTo>
                  <a:pt x="20571" y="0"/>
                  <a:pt x="21600" y="760"/>
                  <a:pt x="21600" y="1720"/>
                </a:cubicBezTo>
                <a:lnTo>
                  <a:pt x="21600" y="14240"/>
                </a:lnTo>
                <a:cubicBezTo>
                  <a:pt x="21600" y="15200"/>
                  <a:pt x="20571" y="15960"/>
                  <a:pt x="19272" y="15960"/>
                </a:cubicBezTo>
                <a:lnTo>
                  <a:pt x="15158" y="15960"/>
                </a:lnTo>
                <a:cubicBezTo>
                  <a:pt x="14183" y="15960"/>
                  <a:pt x="13371" y="16560"/>
                  <a:pt x="13371" y="17280"/>
                </a:cubicBezTo>
                <a:cubicBezTo>
                  <a:pt x="13371" y="17880"/>
                  <a:pt x="13913" y="18400"/>
                  <a:pt x="14671" y="18560"/>
                </a:cubicBezTo>
                <a:cubicBezTo>
                  <a:pt x="16999" y="19040"/>
                  <a:pt x="19164" y="19960"/>
                  <a:pt x="20896" y="21240"/>
                </a:cubicBezTo>
                <a:cubicBezTo>
                  <a:pt x="21004" y="21320"/>
                  <a:pt x="21004" y="21440"/>
                  <a:pt x="20896" y="21520"/>
                </a:cubicBezTo>
                <a:cubicBezTo>
                  <a:pt x="20788" y="21560"/>
                  <a:pt x="20734" y="21600"/>
                  <a:pt x="20625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A6615FF-C2BD-4217-A2BE-A62E97196D2A}"/>
              </a:ext>
            </a:extLst>
          </p:cNvPr>
          <p:cNvGrpSpPr/>
          <p:nvPr/>
        </p:nvGrpSpPr>
        <p:grpSpPr>
          <a:xfrm>
            <a:off x="3198292" y="1713236"/>
            <a:ext cx="1108384" cy="1085408"/>
            <a:chOff x="332936" y="2689322"/>
            <a:chExt cx="2975111" cy="125937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0174D7-53CC-4470-AACD-C783C6C1C455}"/>
                </a:ext>
              </a:extLst>
            </p:cNvPr>
            <p:cNvSpPr txBox="1"/>
            <p:nvPr/>
          </p:nvSpPr>
          <p:spPr>
            <a:xfrm>
              <a:off x="332936" y="2689322"/>
              <a:ext cx="2926082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5E0D54-23F6-4A95-833D-60C9237F3EE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0EBE8B-2A66-49DE-B698-4ECF04679833}"/>
              </a:ext>
            </a:extLst>
          </p:cNvPr>
          <p:cNvGrpSpPr/>
          <p:nvPr/>
        </p:nvGrpSpPr>
        <p:grpSpPr>
          <a:xfrm>
            <a:off x="6498987" y="1713236"/>
            <a:ext cx="1108384" cy="1085408"/>
            <a:chOff x="332936" y="2689322"/>
            <a:chExt cx="2975111" cy="125937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420833-D0E4-402A-B0C2-25A519F081A9}"/>
                </a:ext>
              </a:extLst>
            </p:cNvPr>
            <p:cNvSpPr txBox="1"/>
            <p:nvPr/>
          </p:nvSpPr>
          <p:spPr>
            <a:xfrm>
              <a:off x="332936" y="2689322"/>
              <a:ext cx="2926082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CD108C-EFD9-4B36-A6D8-64124865677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8BCF79D-DEEB-4131-9165-62BC98C0D6BE}"/>
              </a:ext>
            </a:extLst>
          </p:cNvPr>
          <p:cNvGrpSpPr/>
          <p:nvPr/>
        </p:nvGrpSpPr>
        <p:grpSpPr>
          <a:xfrm>
            <a:off x="4867183" y="4633795"/>
            <a:ext cx="1108384" cy="1085408"/>
            <a:chOff x="332936" y="2689322"/>
            <a:chExt cx="2975111" cy="125937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D61DF0-96A8-496A-973B-2B47CF0163DE}"/>
                </a:ext>
              </a:extLst>
            </p:cNvPr>
            <p:cNvSpPr txBox="1"/>
            <p:nvPr/>
          </p:nvSpPr>
          <p:spPr>
            <a:xfrm>
              <a:off x="332936" y="2689322"/>
              <a:ext cx="2926082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C5F17F-F8CB-4BA4-BA31-DA01069F0ED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9157AD-3AAF-4121-943C-C35D2A8077EB}"/>
              </a:ext>
            </a:extLst>
          </p:cNvPr>
          <p:cNvGrpSpPr/>
          <p:nvPr/>
        </p:nvGrpSpPr>
        <p:grpSpPr>
          <a:xfrm>
            <a:off x="1547943" y="4633795"/>
            <a:ext cx="1108384" cy="1085408"/>
            <a:chOff x="332936" y="2689322"/>
            <a:chExt cx="2975111" cy="125937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2362F5-D3DF-4780-9DDF-B0C2F445FCCE}"/>
                </a:ext>
              </a:extLst>
            </p:cNvPr>
            <p:cNvSpPr txBox="1"/>
            <p:nvPr/>
          </p:nvSpPr>
          <p:spPr>
            <a:xfrm>
              <a:off x="332936" y="2689322"/>
              <a:ext cx="2926082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6C22ADE-D7E2-4704-B1D0-5F7E70F30D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aphic 24" descr="Brainstorm">
            <a:extLst>
              <a:ext uri="{FF2B5EF4-FFF2-40B4-BE49-F238E27FC236}">
                <a16:creationId xmlns:a16="http://schemas.microsoft.com/office/drawing/2014/main" id="{0E28F727-B8C9-4B33-8A54-2AD6E0BA6BAB}"/>
              </a:ext>
            </a:extLst>
          </p:cNvPr>
          <p:cNvGrpSpPr/>
          <p:nvPr/>
        </p:nvGrpSpPr>
        <p:grpSpPr>
          <a:xfrm>
            <a:off x="1627723" y="2774650"/>
            <a:ext cx="896966" cy="896966"/>
            <a:chOff x="2679822" y="2334879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7424F9-8091-433B-89C9-CBEB2A20E4D3}"/>
                </a:ext>
              </a:extLst>
            </p:cNvPr>
            <p:cNvSpPr/>
            <p:nvPr/>
          </p:nvSpPr>
          <p:spPr>
            <a:xfrm>
              <a:off x="3036889" y="2562007"/>
              <a:ext cx="213197" cy="223865"/>
            </a:xfrm>
            <a:custGeom>
              <a:avLst/>
              <a:gdLst>
                <a:gd name="connsiteX0" fmla="*/ 106621 w 213197"/>
                <a:gd name="connsiteY0" fmla="*/ 0 h 223865"/>
                <a:gd name="connsiteX1" fmla="*/ 106621 w 213197"/>
                <a:gd name="connsiteY1" fmla="*/ 0 h 223865"/>
                <a:gd name="connsiteX2" fmla="*/ 0 w 213197"/>
                <a:gd name="connsiteY2" fmla="*/ 105287 h 223865"/>
                <a:gd name="connsiteX3" fmla="*/ 0 w 213197"/>
                <a:gd name="connsiteY3" fmla="*/ 109287 h 223865"/>
                <a:gd name="connsiteX4" fmla="*/ 7589 w 213197"/>
                <a:gd name="connsiteY4" fmla="*/ 146613 h 223865"/>
                <a:gd name="connsiteX5" fmla="*/ 25606 w 213197"/>
                <a:gd name="connsiteY5" fmla="*/ 175883 h 223865"/>
                <a:gd name="connsiteX6" fmla="*/ 56796 w 213197"/>
                <a:gd name="connsiteY6" fmla="*/ 223865 h 223865"/>
                <a:gd name="connsiteX7" fmla="*/ 156391 w 213197"/>
                <a:gd name="connsiteY7" fmla="*/ 223865 h 223865"/>
                <a:gd name="connsiteX8" fmla="*/ 187581 w 213197"/>
                <a:gd name="connsiteY8" fmla="*/ 175883 h 223865"/>
                <a:gd name="connsiteX9" fmla="*/ 205609 w 213197"/>
                <a:gd name="connsiteY9" fmla="*/ 146613 h 223865"/>
                <a:gd name="connsiteX10" fmla="*/ 213198 w 213197"/>
                <a:gd name="connsiteY10" fmla="*/ 109287 h 223865"/>
                <a:gd name="connsiteX11" fmla="*/ 213198 w 213197"/>
                <a:gd name="connsiteY11" fmla="*/ 105287 h 223865"/>
                <a:gd name="connsiteX12" fmla="*/ 106621 w 213197"/>
                <a:gd name="connsiteY12" fmla="*/ 0 h 223865"/>
                <a:gd name="connsiteX13" fmla="*/ 111640 w 213197"/>
                <a:gd name="connsiteY13" fmla="*/ 190876 h 223865"/>
                <a:gd name="connsiteX14" fmla="*/ 111640 w 213197"/>
                <a:gd name="connsiteY14" fmla="*/ 127251 h 223865"/>
                <a:gd name="connsiteX15" fmla="*/ 54291 w 213197"/>
                <a:gd name="connsiteY15" fmla="*/ 140260 h 223865"/>
                <a:gd name="connsiteX16" fmla="*/ 111640 w 213197"/>
                <a:gd name="connsiteY16" fmla="*/ 28316 h 223865"/>
                <a:gd name="connsiteX17" fmla="*/ 111640 w 213197"/>
                <a:gd name="connsiteY17" fmla="*/ 93134 h 223865"/>
                <a:gd name="connsiteX18" fmla="*/ 171200 w 213197"/>
                <a:gd name="connsiteY18" fmla="*/ 81350 h 22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197" h="223865">
                  <a:moveTo>
                    <a:pt x="106621" y="0"/>
                  </a:moveTo>
                  <a:lnTo>
                    <a:pt x="106621" y="0"/>
                  </a:lnTo>
                  <a:cubicBezTo>
                    <a:pt x="48394" y="337"/>
                    <a:pt x="1070" y="47069"/>
                    <a:pt x="0" y="105287"/>
                  </a:cubicBezTo>
                  <a:lnTo>
                    <a:pt x="0" y="109287"/>
                  </a:lnTo>
                  <a:cubicBezTo>
                    <a:pt x="464" y="122061"/>
                    <a:pt x="3028" y="134671"/>
                    <a:pt x="7589" y="146613"/>
                  </a:cubicBezTo>
                  <a:cubicBezTo>
                    <a:pt x="11819" y="157357"/>
                    <a:pt x="17919" y="167267"/>
                    <a:pt x="25606" y="175883"/>
                  </a:cubicBezTo>
                  <a:cubicBezTo>
                    <a:pt x="37825" y="190616"/>
                    <a:pt x="48291" y="206718"/>
                    <a:pt x="56796" y="223865"/>
                  </a:cubicBezTo>
                  <a:lnTo>
                    <a:pt x="156391" y="223865"/>
                  </a:lnTo>
                  <a:cubicBezTo>
                    <a:pt x="164900" y="206720"/>
                    <a:pt x="175366" y="190619"/>
                    <a:pt x="187581" y="175883"/>
                  </a:cubicBezTo>
                  <a:cubicBezTo>
                    <a:pt x="195271" y="167267"/>
                    <a:pt x="201375" y="157357"/>
                    <a:pt x="205609" y="146613"/>
                  </a:cubicBezTo>
                  <a:cubicBezTo>
                    <a:pt x="210164" y="134670"/>
                    <a:pt x="212728" y="122061"/>
                    <a:pt x="213198" y="109287"/>
                  </a:cubicBezTo>
                  <a:lnTo>
                    <a:pt x="213198" y="105287"/>
                  </a:lnTo>
                  <a:cubicBezTo>
                    <a:pt x="212094" y="47101"/>
                    <a:pt x="164817" y="395"/>
                    <a:pt x="106621" y="0"/>
                  </a:cubicBezTo>
                  <a:close/>
                  <a:moveTo>
                    <a:pt x="111640" y="190876"/>
                  </a:moveTo>
                  <a:lnTo>
                    <a:pt x="111640" y="127251"/>
                  </a:lnTo>
                  <a:lnTo>
                    <a:pt x="54291" y="140260"/>
                  </a:lnTo>
                  <a:lnTo>
                    <a:pt x="111640" y="28316"/>
                  </a:lnTo>
                  <a:lnTo>
                    <a:pt x="111640" y="93134"/>
                  </a:lnTo>
                  <a:lnTo>
                    <a:pt x="171200" y="81350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DC819CC-1D6E-4A74-8347-D883B5482547}"/>
                </a:ext>
              </a:extLst>
            </p:cNvPr>
            <p:cNvSpPr/>
            <p:nvPr/>
          </p:nvSpPr>
          <p:spPr>
            <a:xfrm>
              <a:off x="2831432" y="2395946"/>
              <a:ext cx="737507" cy="874504"/>
            </a:xfrm>
            <a:custGeom>
              <a:avLst/>
              <a:gdLst>
                <a:gd name="connsiteX0" fmla="*/ 726559 w 737507"/>
                <a:gd name="connsiteY0" fmla="*/ 473390 h 874504"/>
                <a:gd name="connsiteX1" fmla="*/ 651757 w 737507"/>
                <a:gd name="connsiteY1" fmla="*/ 343299 h 874504"/>
                <a:gd name="connsiteX2" fmla="*/ 651757 w 737507"/>
                <a:gd name="connsiteY2" fmla="*/ 337878 h 874504"/>
                <a:gd name="connsiteX3" fmla="*/ 337874 w 737507"/>
                <a:gd name="connsiteY3" fmla="*/ 221 h 874504"/>
                <a:gd name="connsiteX4" fmla="*/ 217 w 737507"/>
                <a:gd name="connsiteY4" fmla="*/ 314103 h 874504"/>
                <a:gd name="connsiteX5" fmla="*/ 217 w 737507"/>
                <a:gd name="connsiteY5" fmla="*/ 337878 h 874504"/>
                <a:gd name="connsiteX6" fmla="*/ 128140 w 737507"/>
                <a:gd name="connsiteY6" fmla="*/ 600229 h 874504"/>
                <a:gd name="connsiteX7" fmla="*/ 128140 w 737507"/>
                <a:gd name="connsiteY7" fmla="*/ 874504 h 874504"/>
                <a:gd name="connsiteX8" fmla="*/ 470713 w 737507"/>
                <a:gd name="connsiteY8" fmla="*/ 874504 h 874504"/>
                <a:gd name="connsiteX9" fmla="*/ 470713 w 737507"/>
                <a:gd name="connsiteY9" fmla="*/ 744413 h 874504"/>
                <a:gd name="connsiteX10" fmla="*/ 523834 w 737507"/>
                <a:gd name="connsiteY10" fmla="*/ 744413 h 874504"/>
                <a:gd name="connsiteX11" fmla="*/ 651775 w 737507"/>
                <a:gd name="connsiteY11" fmla="*/ 616509 h 874504"/>
                <a:gd name="connsiteX12" fmla="*/ 651757 w 737507"/>
                <a:gd name="connsiteY12" fmla="*/ 614322 h 874504"/>
                <a:gd name="connsiteX13" fmla="*/ 651757 w 737507"/>
                <a:gd name="connsiteY13" fmla="*/ 549276 h 874504"/>
                <a:gd name="connsiteX14" fmla="*/ 699457 w 737507"/>
                <a:gd name="connsiteY14" fmla="*/ 549276 h 874504"/>
                <a:gd name="connsiteX15" fmla="*/ 726559 w 737507"/>
                <a:gd name="connsiteY15" fmla="*/ 473390 h 874504"/>
                <a:gd name="connsiteX16" fmla="*/ 312078 w 737507"/>
                <a:gd name="connsiteY16" fmla="*/ 530392 h 874504"/>
                <a:gd name="connsiteX17" fmla="*/ 277387 w 737507"/>
                <a:gd name="connsiteY17" fmla="*/ 498357 h 874504"/>
                <a:gd name="connsiteX18" fmla="*/ 346693 w 737507"/>
                <a:gd name="connsiteY18" fmla="*/ 498357 h 874504"/>
                <a:gd name="connsiteX19" fmla="*/ 312078 w 737507"/>
                <a:gd name="connsiteY19" fmla="*/ 530392 h 874504"/>
                <a:gd name="connsiteX20" fmla="*/ 359843 w 737507"/>
                <a:gd name="connsiteY20" fmla="*/ 476187 h 874504"/>
                <a:gd name="connsiteX21" fmla="*/ 264313 w 737507"/>
                <a:gd name="connsiteY21" fmla="*/ 476187 h 874504"/>
                <a:gd name="connsiteX22" fmla="*/ 248733 w 737507"/>
                <a:gd name="connsiteY22" fmla="*/ 459775 h 874504"/>
                <a:gd name="connsiteX23" fmla="*/ 264313 w 737507"/>
                <a:gd name="connsiteY23" fmla="*/ 444195 h 874504"/>
                <a:gd name="connsiteX24" fmla="*/ 359843 w 737507"/>
                <a:gd name="connsiteY24" fmla="*/ 444195 h 874504"/>
                <a:gd name="connsiteX25" fmla="*/ 375423 w 737507"/>
                <a:gd name="connsiteY25" fmla="*/ 460607 h 874504"/>
                <a:gd name="connsiteX26" fmla="*/ 359843 w 737507"/>
                <a:gd name="connsiteY26" fmla="*/ 476187 h 874504"/>
                <a:gd name="connsiteX27" fmla="*/ 450690 w 737507"/>
                <a:gd name="connsiteY27" fmla="*/ 275912 h 874504"/>
                <a:gd name="connsiteX28" fmla="*/ 441042 w 737507"/>
                <a:gd name="connsiteY28" fmla="*/ 323894 h 874504"/>
                <a:gd name="connsiteX29" fmla="*/ 416942 w 737507"/>
                <a:gd name="connsiteY29" fmla="*/ 363355 h 874504"/>
                <a:gd name="connsiteX30" fmla="*/ 384485 w 737507"/>
                <a:gd name="connsiteY30" fmla="*/ 416074 h 874504"/>
                <a:gd name="connsiteX31" fmla="*/ 374934 w 737507"/>
                <a:gd name="connsiteY31" fmla="*/ 421993 h 874504"/>
                <a:gd name="connsiteX32" fmla="*/ 249179 w 737507"/>
                <a:gd name="connsiteY32" fmla="*/ 421993 h 874504"/>
                <a:gd name="connsiteX33" fmla="*/ 239639 w 737507"/>
                <a:gd name="connsiteY33" fmla="*/ 416074 h 874504"/>
                <a:gd name="connsiteX34" fmla="*/ 207116 w 737507"/>
                <a:gd name="connsiteY34" fmla="*/ 363355 h 874504"/>
                <a:gd name="connsiteX35" fmla="*/ 183017 w 737507"/>
                <a:gd name="connsiteY35" fmla="*/ 323894 h 874504"/>
                <a:gd name="connsiteX36" fmla="*/ 173368 w 737507"/>
                <a:gd name="connsiteY36" fmla="*/ 275912 h 874504"/>
                <a:gd name="connsiteX37" fmla="*/ 173368 w 737507"/>
                <a:gd name="connsiteY37" fmla="*/ 271120 h 874504"/>
                <a:gd name="connsiteX38" fmla="*/ 312067 w 737507"/>
                <a:gd name="connsiteY38" fmla="*/ 134069 h 874504"/>
                <a:gd name="connsiteX39" fmla="*/ 312067 w 737507"/>
                <a:gd name="connsiteY39" fmla="*/ 134069 h 874504"/>
                <a:gd name="connsiteX40" fmla="*/ 450690 w 737507"/>
                <a:gd name="connsiteY40" fmla="*/ 271087 h 87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37507" h="874504">
                  <a:moveTo>
                    <a:pt x="726559" y="473390"/>
                  </a:moveTo>
                  <a:lnTo>
                    <a:pt x="651757" y="343299"/>
                  </a:lnTo>
                  <a:lnTo>
                    <a:pt x="651757" y="337878"/>
                  </a:lnTo>
                  <a:cubicBezTo>
                    <a:pt x="658322" y="157960"/>
                    <a:pt x="517792" y="6786"/>
                    <a:pt x="337874" y="221"/>
                  </a:cubicBezTo>
                  <a:cubicBezTo>
                    <a:pt x="157957" y="-6344"/>
                    <a:pt x="6782" y="134186"/>
                    <a:pt x="217" y="314103"/>
                  </a:cubicBezTo>
                  <a:cubicBezTo>
                    <a:pt x="-72" y="322026"/>
                    <a:pt x="-72" y="329956"/>
                    <a:pt x="217" y="337878"/>
                  </a:cubicBezTo>
                  <a:cubicBezTo>
                    <a:pt x="-204" y="440451"/>
                    <a:pt x="47066" y="537394"/>
                    <a:pt x="128140" y="600229"/>
                  </a:cubicBezTo>
                  <a:lnTo>
                    <a:pt x="128140" y="874504"/>
                  </a:lnTo>
                  <a:lnTo>
                    <a:pt x="470713" y="874504"/>
                  </a:lnTo>
                  <a:lnTo>
                    <a:pt x="470713" y="744413"/>
                  </a:lnTo>
                  <a:lnTo>
                    <a:pt x="523834" y="744413"/>
                  </a:lnTo>
                  <a:cubicBezTo>
                    <a:pt x="594484" y="744423"/>
                    <a:pt x="651765" y="687159"/>
                    <a:pt x="651775" y="616509"/>
                  </a:cubicBezTo>
                  <a:cubicBezTo>
                    <a:pt x="651775" y="615780"/>
                    <a:pt x="651769" y="615051"/>
                    <a:pt x="651757" y="614322"/>
                  </a:cubicBezTo>
                  <a:lnTo>
                    <a:pt x="651757" y="549276"/>
                  </a:lnTo>
                  <a:lnTo>
                    <a:pt x="699457" y="549276"/>
                  </a:lnTo>
                  <a:cubicBezTo>
                    <a:pt x="727643" y="546024"/>
                    <a:pt x="752577" y="513501"/>
                    <a:pt x="726559" y="473390"/>
                  </a:cubicBezTo>
                  <a:close/>
                  <a:moveTo>
                    <a:pt x="312078" y="530392"/>
                  </a:moveTo>
                  <a:cubicBezTo>
                    <a:pt x="293922" y="530413"/>
                    <a:pt x="278808" y="516457"/>
                    <a:pt x="277387" y="498357"/>
                  </a:cubicBezTo>
                  <a:lnTo>
                    <a:pt x="346693" y="498357"/>
                  </a:lnTo>
                  <a:cubicBezTo>
                    <a:pt x="345274" y="516427"/>
                    <a:pt x="330205" y="530374"/>
                    <a:pt x="312078" y="530392"/>
                  </a:cubicBezTo>
                  <a:close/>
                  <a:moveTo>
                    <a:pt x="359843" y="476187"/>
                  </a:moveTo>
                  <a:lnTo>
                    <a:pt x="264313" y="476187"/>
                  </a:lnTo>
                  <a:cubicBezTo>
                    <a:pt x="255479" y="475957"/>
                    <a:pt x="248504" y="468609"/>
                    <a:pt x="248733" y="459775"/>
                  </a:cubicBezTo>
                  <a:cubicBezTo>
                    <a:pt x="248956" y="451264"/>
                    <a:pt x="255802" y="444416"/>
                    <a:pt x="264313" y="444195"/>
                  </a:cubicBezTo>
                  <a:lnTo>
                    <a:pt x="359843" y="444195"/>
                  </a:lnTo>
                  <a:cubicBezTo>
                    <a:pt x="368677" y="444425"/>
                    <a:pt x="375652" y="451773"/>
                    <a:pt x="375423" y="460607"/>
                  </a:cubicBezTo>
                  <a:cubicBezTo>
                    <a:pt x="375200" y="469119"/>
                    <a:pt x="368354" y="475966"/>
                    <a:pt x="359843" y="476187"/>
                  </a:cubicBezTo>
                  <a:close/>
                  <a:moveTo>
                    <a:pt x="450690" y="275912"/>
                  </a:moveTo>
                  <a:cubicBezTo>
                    <a:pt x="450181" y="292332"/>
                    <a:pt x="446919" y="308551"/>
                    <a:pt x="441042" y="323894"/>
                  </a:cubicBezTo>
                  <a:cubicBezTo>
                    <a:pt x="435423" y="338377"/>
                    <a:pt x="427262" y="351741"/>
                    <a:pt x="416942" y="363355"/>
                  </a:cubicBezTo>
                  <a:cubicBezTo>
                    <a:pt x="404108" y="379604"/>
                    <a:pt x="393215" y="397297"/>
                    <a:pt x="384485" y="416074"/>
                  </a:cubicBezTo>
                  <a:cubicBezTo>
                    <a:pt x="382681" y="419698"/>
                    <a:pt x="378982" y="421990"/>
                    <a:pt x="374934" y="421993"/>
                  </a:cubicBezTo>
                  <a:lnTo>
                    <a:pt x="249179" y="421993"/>
                  </a:lnTo>
                  <a:cubicBezTo>
                    <a:pt x="245133" y="421991"/>
                    <a:pt x="241437" y="419698"/>
                    <a:pt x="239639" y="416074"/>
                  </a:cubicBezTo>
                  <a:cubicBezTo>
                    <a:pt x="230887" y="397294"/>
                    <a:pt x="219972" y="379602"/>
                    <a:pt x="207116" y="363355"/>
                  </a:cubicBezTo>
                  <a:cubicBezTo>
                    <a:pt x="196797" y="351741"/>
                    <a:pt x="188636" y="338377"/>
                    <a:pt x="183017" y="323894"/>
                  </a:cubicBezTo>
                  <a:cubicBezTo>
                    <a:pt x="177150" y="308549"/>
                    <a:pt x="173889" y="292331"/>
                    <a:pt x="173368" y="275912"/>
                  </a:cubicBezTo>
                  <a:lnTo>
                    <a:pt x="173368" y="271120"/>
                  </a:lnTo>
                  <a:cubicBezTo>
                    <a:pt x="174739" y="195362"/>
                    <a:pt x="236299" y="134533"/>
                    <a:pt x="312067" y="134069"/>
                  </a:cubicBezTo>
                  <a:lnTo>
                    <a:pt x="312067" y="134069"/>
                  </a:lnTo>
                  <a:cubicBezTo>
                    <a:pt x="387797" y="134568"/>
                    <a:pt x="449309" y="195369"/>
                    <a:pt x="450690" y="27108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1" name="Graphic 23" descr="Bar graph with upward trend">
            <a:extLst>
              <a:ext uri="{FF2B5EF4-FFF2-40B4-BE49-F238E27FC236}">
                <a16:creationId xmlns:a16="http://schemas.microsoft.com/office/drawing/2014/main" id="{D69B515D-B81F-4822-9B75-681FCA35033C}"/>
              </a:ext>
            </a:extLst>
          </p:cNvPr>
          <p:cNvGrpSpPr/>
          <p:nvPr/>
        </p:nvGrpSpPr>
        <p:grpSpPr>
          <a:xfrm>
            <a:off x="3304003" y="3743167"/>
            <a:ext cx="896966" cy="896966"/>
            <a:chOff x="4624771" y="3458627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6E1C92E-2B14-4018-9945-19269178E9A4}"/>
                </a:ext>
              </a:extLst>
            </p:cNvPr>
            <p:cNvSpPr/>
            <p:nvPr/>
          </p:nvSpPr>
          <p:spPr>
            <a:xfrm>
              <a:off x="4776543" y="3599559"/>
              <a:ext cx="748023" cy="758864"/>
            </a:xfrm>
            <a:custGeom>
              <a:avLst/>
              <a:gdLst>
                <a:gd name="connsiteX0" fmla="*/ 65046 w 748023"/>
                <a:gd name="connsiteY0" fmla="*/ 0 h 758864"/>
                <a:gd name="connsiteX1" fmla="*/ 0 w 748023"/>
                <a:gd name="connsiteY1" fmla="*/ 0 h 758864"/>
                <a:gd name="connsiteX2" fmla="*/ 0 w 748023"/>
                <a:gd name="connsiteY2" fmla="*/ 758865 h 758864"/>
                <a:gd name="connsiteX3" fmla="*/ 748024 w 748023"/>
                <a:gd name="connsiteY3" fmla="*/ 758865 h 758864"/>
                <a:gd name="connsiteX4" fmla="*/ 748024 w 748023"/>
                <a:gd name="connsiteY4" fmla="*/ 693819 h 758864"/>
                <a:gd name="connsiteX5" fmla="*/ 65046 w 748023"/>
                <a:gd name="connsiteY5" fmla="*/ 693819 h 758864"/>
                <a:gd name="connsiteX6" fmla="*/ 65046 w 748023"/>
                <a:gd name="connsiteY6" fmla="*/ 0 h 75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8023" h="758864">
                  <a:moveTo>
                    <a:pt x="65046" y="0"/>
                  </a:moveTo>
                  <a:lnTo>
                    <a:pt x="0" y="0"/>
                  </a:lnTo>
                  <a:lnTo>
                    <a:pt x="0" y="758865"/>
                  </a:lnTo>
                  <a:lnTo>
                    <a:pt x="748024" y="758865"/>
                  </a:lnTo>
                  <a:lnTo>
                    <a:pt x="748024" y="693819"/>
                  </a:lnTo>
                  <a:lnTo>
                    <a:pt x="65046" y="693819"/>
                  </a:lnTo>
                  <a:lnTo>
                    <a:pt x="65046" y="0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98CAB54-A1AF-4D92-B05E-9844E29AC175}"/>
                </a:ext>
              </a:extLst>
            </p:cNvPr>
            <p:cNvSpPr/>
            <p:nvPr/>
          </p:nvSpPr>
          <p:spPr>
            <a:xfrm rot="-10800000">
              <a:off x="5361954" y="3599559"/>
              <a:ext cx="162613" cy="628773"/>
            </a:xfrm>
            <a:custGeom>
              <a:avLst/>
              <a:gdLst>
                <a:gd name="connsiteX0" fmla="*/ 0 w 162613"/>
                <a:gd name="connsiteY0" fmla="*/ 0 h 628773"/>
                <a:gd name="connsiteX1" fmla="*/ 162614 w 162613"/>
                <a:gd name="connsiteY1" fmla="*/ 0 h 628773"/>
                <a:gd name="connsiteX2" fmla="*/ 162614 w 162613"/>
                <a:gd name="connsiteY2" fmla="*/ 628774 h 628773"/>
                <a:gd name="connsiteX3" fmla="*/ 0 w 162613"/>
                <a:gd name="connsiteY3" fmla="*/ 628774 h 62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628773">
                  <a:moveTo>
                    <a:pt x="0" y="0"/>
                  </a:moveTo>
                  <a:lnTo>
                    <a:pt x="162614" y="0"/>
                  </a:lnTo>
                  <a:lnTo>
                    <a:pt x="162614" y="628774"/>
                  </a:lnTo>
                  <a:lnTo>
                    <a:pt x="0" y="62877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5AF1F79-795B-4823-88C9-ABFF90F80D02}"/>
                </a:ext>
              </a:extLst>
            </p:cNvPr>
            <p:cNvSpPr/>
            <p:nvPr/>
          </p:nvSpPr>
          <p:spPr>
            <a:xfrm rot="-10800000">
              <a:off x="5134294" y="3816377"/>
              <a:ext cx="162613" cy="411955"/>
            </a:xfrm>
            <a:custGeom>
              <a:avLst/>
              <a:gdLst>
                <a:gd name="connsiteX0" fmla="*/ 0 w 162613"/>
                <a:gd name="connsiteY0" fmla="*/ 0 h 411955"/>
                <a:gd name="connsiteX1" fmla="*/ 162614 w 162613"/>
                <a:gd name="connsiteY1" fmla="*/ 0 h 411955"/>
                <a:gd name="connsiteX2" fmla="*/ 162614 w 162613"/>
                <a:gd name="connsiteY2" fmla="*/ 411955 h 411955"/>
                <a:gd name="connsiteX3" fmla="*/ 0 w 162613"/>
                <a:gd name="connsiteY3" fmla="*/ 411955 h 411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411955">
                  <a:moveTo>
                    <a:pt x="0" y="0"/>
                  </a:moveTo>
                  <a:lnTo>
                    <a:pt x="162614" y="0"/>
                  </a:lnTo>
                  <a:lnTo>
                    <a:pt x="162614" y="411955"/>
                  </a:lnTo>
                  <a:lnTo>
                    <a:pt x="0" y="411955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4007E9F-30F3-40B3-9202-10724F410997}"/>
                </a:ext>
              </a:extLst>
            </p:cNvPr>
            <p:cNvSpPr/>
            <p:nvPr/>
          </p:nvSpPr>
          <p:spPr>
            <a:xfrm rot="-10800000">
              <a:off x="4906635" y="4011514"/>
              <a:ext cx="162613" cy="216818"/>
            </a:xfrm>
            <a:custGeom>
              <a:avLst/>
              <a:gdLst>
                <a:gd name="connsiteX0" fmla="*/ 0 w 162613"/>
                <a:gd name="connsiteY0" fmla="*/ 0 h 216818"/>
                <a:gd name="connsiteX1" fmla="*/ 162614 w 162613"/>
                <a:gd name="connsiteY1" fmla="*/ 0 h 216818"/>
                <a:gd name="connsiteX2" fmla="*/ 162614 w 162613"/>
                <a:gd name="connsiteY2" fmla="*/ 216819 h 216818"/>
                <a:gd name="connsiteX3" fmla="*/ 0 w 162613"/>
                <a:gd name="connsiteY3" fmla="*/ 216819 h 21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216818">
                  <a:moveTo>
                    <a:pt x="0" y="0"/>
                  </a:moveTo>
                  <a:lnTo>
                    <a:pt x="162614" y="0"/>
                  </a:lnTo>
                  <a:lnTo>
                    <a:pt x="162614" y="216819"/>
                  </a:lnTo>
                  <a:lnTo>
                    <a:pt x="0" y="216819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67D2603-A731-4955-852B-52CE88870EFB}"/>
                </a:ext>
              </a:extLst>
            </p:cNvPr>
            <p:cNvSpPr/>
            <p:nvPr/>
          </p:nvSpPr>
          <p:spPr>
            <a:xfrm>
              <a:off x="4902190" y="3599559"/>
              <a:ext cx="351354" cy="351354"/>
            </a:xfrm>
            <a:custGeom>
              <a:avLst/>
              <a:gdLst>
                <a:gd name="connsiteX0" fmla="*/ 351354 w 351354"/>
                <a:gd name="connsiteY0" fmla="*/ 148954 h 351354"/>
                <a:gd name="connsiteX1" fmla="*/ 351354 w 351354"/>
                <a:gd name="connsiteY1" fmla="*/ 0 h 351354"/>
                <a:gd name="connsiteX2" fmla="*/ 202400 w 351354"/>
                <a:gd name="connsiteY2" fmla="*/ 0 h 351354"/>
                <a:gd name="connsiteX3" fmla="*/ 261592 w 351354"/>
                <a:gd name="connsiteY3" fmla="*/ 59191 h 351354"/>
                <a:gd name="connsiteX4" fmla="*/ 0 w 351354"/>
                <a:gd name="connsiteY4" fmla="*/ 320783 h 351354"/>
                <a:gd name="connsiteX5" fmla="*/ 30571 w 351354"/>
                <a:gd name="connsiteY5" fmla="*/ 351354 h 351354"/>
                <a:gd name="connsiteX6" fmla="*/ 292163 w 351354"/>
                <a:gd name="connsiteY6" fmla="*/ 89871 h 351354"/>
                <a:gd name="connsiteX7" fmla="*/ 351354 w 351354"/>
                <a:gd name="connsiteY7" fmla="*/ 148954 h 35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354" h="351354">
                  <a:moveTo>
                    <a:pt x="351354" y="148954"/>
                  </a:moveTo>
                  <a:lnTo>
                    <a:pt x="351354" y="0"/>
                  </a:lnTo>
                  <a:lnTo>
                    <a:pt x="202400" y="0"/>
                  </a:lnTo>
                  <a:lnTo>
                    <a:pt x="261592" y="59191"/>
                  </a:lnTo>
                  <a:lnTo>
                    <a:pt x="0" y="320783"/>
                  </a:lnTo>
                  <a:lnTo>
                    <a:pt x="30571" y="351354"/>
                  </a:lnTo>
                  <a:lnTo>
                    <a:pt x="292163" y="89871"/>
                  </a:lnTo>
                  <a:lnTo>
                    <a:pt x="351354" y="14895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7" name="Graphic 25" descr="Bullseye">
            <a:extLst>
              <a:ext uri="{FF2B5EF4-FFF2-40B4-BE49-F238E27FC236}">
                <a16:creationId xmlns:a16="http://schemas.microsoft.com/office/drawing/2014/main" id="{D04F5A92-383F-427A-872C-60116A4EEB65}"/>
              </a:ext>
            </a:extLst>
          </p:cNvPr>
          <p:cNvGrpSpPr/>
          <p:nvPr/>
        </p:nvGrpSpPr>
        <p:grpSpPr>
          <a:xfrm>
            <a:off x="4943031" y="2774650"/>
            <a:ext cx="896966" cy="896966"/>
            <a:chOff x="6526499" y="2334879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A5BDC2F-264A-425C-8DBF-3D2B0C1BF175}"/>
                </a:ext>
              </a:extLst>
            </p:cNvPr>
            <p:cNvSpPr/>
            <p:nvPr/>
          </p:nvSpPr>
          <p:spPr>
            <a:xfrm>
              <a:off x="6921108" y="2427026"/>
              <a:ext cx="553971" cy="552887"/>
            </a:xfrm>
            <a:custGeom>
              <a:avLst/>
              <a:gdLst>
                <a:gd name="connsiteX0" fmla="*/ 456403 w 553971"/>
                <a:gd name="connsiteY0" fmla="*/ 97568 h 552887"/>
                <a:gd name="connsiteX1" fmla="*/ 445562 w 553971"/>
                <a:gd name="connsiteY1" fmla="*/ 0 h 552887"/>
                <a:gd name="connsiteX2" fmla="*/ 326312 w 553971"/>
                <a:gd name="connsiteY2" fmla="*/ 119250 h 552887"/>
                <a:gd name="connsiteX3" fmla="*/ 332816 w 553971"/>
                <a:gd name="connsiteY3" fmla="*/ 175623 h 552887"/>
                <a:gd name="connsiteX4" fmla="*/ 159362 w 553971"/>
                <a:gd name="connsiteY4" fmla="*/ 349078 h 552887"/>
                <a:gd name="connsiteX5" fmla="*/ 108409 w 553971"/>
                <a:gd name="connsiteY5" fmla="*/ 336069 h 552887"/>
                <a:gd name="connsiteX6" fmla="*/ 0 w 553971"/>
                <a:gd name="connsiteY6" fmla="*/ 444478 h 552887"/>
                <a:gd name="connsiteX7" fmla="*/ 108409 w 553971"/>
                <a:gd name="connsiteY7" fmla="*/ 552887 h 552887"/>
                <a:gd name="connsiteX8" fmla="*/ 216819 w 553971"/>
                <a:gd name="connsiteY8" fmla="*/ 444478 h 552887"/>
                <a:gd name="connsiteX9" fmla="*/ 204894 w 553971"/>
                <a:gd name="connsiteY9" fmla="*/ 394610 h 552887"/>
                <a:gd name="connsiteX10" fmla="*/ 378348 w 553971"/>
                <a:gd name="connsiteY10" fmla="*/ 221155 h 552887"/>
                <a:gd name="connsiteX11" fmla="*/ 434721 w 553971"/>
                <a:gd name="connsiteY11" fmla="*/ 227659 h 552887"/>
                <a:gd name="connsiteX12" fmla="*/ 553971 w 553971"/>
                <a:gd name="connsiteY12" fmla="*/ 108409 h 552887"/>
                <a:gd name="connsiteX13" fmla="*/ 456403 w 553971"/>
                <a:gd name="connsiteY13" fmla="*/ 97568 h 55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971" h="552887">
                  <a:moveTo>
                    <a:pt x="456403" y="97568"/>
                  </a:moveTo>
                  <a:lnTo>
                    <a:pt x="445562" y="0"/>
                  </a:lnTo>
                  <a:lnTo>
                    <a:pt x="326312" y="119250"/>
                  </a:lnTo>
                  <a:lnTo>
                    <a:pt x="332816" y="175623"/>
                  </a:lnTo>
                  <a:lnTo>
                    <a:pt x="159362" y="349078"/>
                  </a:lnTo>
                  <a:cubicBezTo>
                    <a:pt x="144184" y="341489"/>
                    <a:pt x="126839" y="336069"/>
                    <a:pt x="108409" y="336069"/>
                  </a:cubicBezTo>
                  <a:cubicBezTo>
                    <a:pt x="48784" y="336069"/>
                    <a:pt x="0" y="384853"/>
                    <a:pt x="0" y="444478"/>
                  </a:cubicBezTo>
                  <a:cubicBezTo>
                    <a:pt x="0" y="504103"/>
                    <a:pt x="48784" y="552887"/>
                    <a:pt x="108409" y="552887"/>
                  </a:cubicBezTo>
                  <a:cubicBezTo>
                    <a:pt x="168034" y="552887"/>
                    <a:pt x="216819" y="504103"/>
                    <a:pt x="216819" y="444478"/>
                  </a:cubicBezTo>
                  <a:cubicBezTo>
                    <a:pt x="216819" y="426048"/>
                    <a:pt x="212482" y="409787"/>
                    <a:pt x="204894" y="394610"/>
                  </a:cubicBezTo>
                  <a:lnTo>
                    <a:pt x="378348" y="221155"/>
                  </a:lnTo>
                  <a:lnTo>
                    <a:pt x="434721" y="227659"/>
                  </a:lnTo>
                  <a:lnTo>
                    <a:pt x="553971" y="108409"/>
                  </a:lnTo>
                  <a:lnTo>
                    <a:pt x="456403" y="97568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35A242A-8D66-496A-A6EF-DB3AA1BE13A7}"/>
                </a:ext>
              </a:extLst>
            </p:cNvPr>
            <p:cNvSpPr/>
            <p:nvPr/>
          </p:nvSpPr>
          <p:spPr>
            <a:xfrm>
              <a:off x="6618646" y="2459549"/>
              <a:ext cx="823910" cy="823910"/>
            </a:xfrm>
            <a:custGeom>
              <a:avLst/>
              <a:gdLst>
                <a:gd name="connsiteX0" fmla="*/ 767538 w 823910"/>
                <a:gd name="connsiteY0" fmla="*/ 225491 h 823910"/>
                <a:gd name="connsiteX1" fmla="*/ 753444 w 823910"/>
                <a:gd name="connsiteY1" fmla="*/ 240669 h 823910"/>
                <a:gd name="connsiteX2" fmla="*/ 732847 w 823910"/>
                <a:gd name="connsiteY2" fmla="*/ 238500 h 823910"/>
                <a:gd name="connsiteX3" fmla="*/ 710081 w 823910"/>
                <a:gd name="connsiteY3" fmla="*/ 235248 h 823910"/>
                <a:gd name="connsiteX4" fmla="*/ 758865 w 823910"/>
                <a:gd name="connsiteY4" fmla="*/ 411955 h 823910"/>
                <a:gd name="connsiteX5" fmla="*/ 411955 w 823910"/>
                <a:gd name="connsiteY5" fmla="*/ 758865 h 823910"/>
                <a:gd name="connsiteX6" fmla="*/ 65046 w 823910"/>
                <a:gd name="connsiteY6" fmla="*/ 411955 h 823910"/>
                <a:gd name="connsiteX7" fmla="*/ 411955 w 823910"/>
                <a:gd name="connsiteY7" fmla="*/ 65046 h 823910"/>
                <a:gd name="connsiteX8" fmla="*/ 588662 w 823910"/>
                <a:gd name="connsiteY8" fmla="*/ 113830 h 823910"/>
                <a:gd name="connsiteX9" fmla="*/ 586494 w 823910"/>
                <a:gd name="connsiteY9" fmla="*/ 92148 h 823910"/>
                <a:gd name="connsiteX10" fmla="*/ 583242 w 823910"/>
                <a:gd name="connsiteY10" fmla="*/ 70466 h 823910"/>
                <a:gd name="connsiteX11" fmla="*/ 598419 w 823910"/>
                <a:gd name="connsiteY11" fmla="*/ 55289 h 823910"/>
                <a:gd name="connsiteX12" fmla="*/ 606008 w 823910"/>
                <a:gd name="connsiteY12" fmla="*/ 47700 h 823910"/>
                <a:gd name="connsiteX13" fmla="*/ 411955 w 823910"/>
                <a:gd name="connsiteY13" fmla="*/ 0 h 823910"/>
                <a:gd name="connsiteX14" fmla="*/ 0 w 823910"/>
                <a:gd name="connsiteY14" fmla="*/ 411955 h 823910"/>
                <a:gd name="connsiteX15" fmla="*/ 411955 w 823910"/>
                <a:gd name="connsiteY15" fmla="*/ 823910 h 823910"/>
                <a:gd name="connsiteX16" fmla="*/ 823910 w 823910"/>
                <a:gd name="connsiteY16" fmla="*/ 411955 h 823910"/>
                <a:gd name="connsiteX17" fmla="*/ 775126 w 823910"/>
                <a:gd name="connsiteY17" fmla="*/ 218987 h 823910"/>
                <a:gd name="connsiteX18" fmla="*/ 767538 w 823910"/>
                <a:gd name="connsiteY18" fmla="*/ 225491 h 82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23910" h="823910">
                  <a:moveTo>
                    <a:pt x="767538" y="225491"/>
                  </a:moveTo>
                  <a:lnTo>
                    <a:pt x="753444" y="240669"/>
                  </a:lnTo>
                  <a:lnTo>
                    <a:pt x="732847" y="238500"/>
                  </a:lnTo>
                  <a:lnTo>
                    <a:pt x="710081" y="235248"/>
                  </a:lnTo>
                  <a:cubicBezTo>
                    <a:pt x="740435" y="287285"/>
                    <a:pt x="758865" y="346910"/>
                    <a:pt x="758865" y="411955"/>
                  </a:cubicBezTo>
                  <a:cubicBezTo>
                    <a:pt x="758865" y="602756"/>
                    <a:pt x="602756" y="758865"/>
                    <a:pt x="411955" y="758865"/>
                  </a:cubicBezTo>
                  <a:cubicBezTo>
                    <a:pt x="221155" y="758865"/>
                    <a:pt x="65046" y="602756"/>
                    <a:pt x="65046" y="411955"/>
                  </a:cubicBezTo>
                  <a:cubicBezTo>
                    <a:pt x="65046" y="221155"/>
                    <a:pt x="221155" y="65046"/>
                    <a:pt x="411955" y="65046"/>
                  </a:cubicBezTo>
                  <a:cubicBezTo>
                    <a:pt x="475917" y="65046"/>
                    <a:pt x="536626" y="82391"/>
                    <a:pt x="588662" y="113830"/>
                  </a:cubicBezTo>
                  <a:lnTo>
                    <a:pt x="586494" y="92148"/>
                  </a:lnTo>
                  <a:lnTo>
                    <a:pt x="583242" y="70466"/>
                  </a:lnTo>
                  <a:lnTo>
                    <a:pt x="598419" y="55289"/>
                  </a:lnTo>
                  <a:lnTo>
                    <a:pt x="606008" y="47700"/>
                  </a:lnTo>
                  <a:cubicBezTo>
                    <a:pt x="547467" y="17345"/>
                    <a:pt x="482421" y="0"/>
                    <a:pt x="411955" y="0"/>
                  </a:cubicBezTo>
                  <a:cubicBezTo>
                    <a:pt x="184296" y="0"/>
                    <a:pt x="0" y="184296"/>
                    <a:pt x="0" y="411955"/>
                  </a:cubicBezTo>
                  <a:cubicBezTo>
                    <a:pt x="0" y="639615"/>
                    <a:pt x="184296" y="823910"/>
                    <a:pt x="411955" y="823910"/>
                  </a:cubicBezTo>
                  <a:cubicBezTo>
                    <a:pt x="639615" y="823910"/>
                    <a:pt x="823910" y="639615"/>
                    <a:pt x="823910" y="411955"/>
                  </a:cubicBezTo>
                  <a:cubicBezTo>
                    <a:pt x="823910" y="341489"/>
                    <a:pt x="806565" y="276444"/>
                    <a:pt x="775126" y="218987"/>
                  </a:cubicBezTo>
                  <a:lnTo>
                    <a:pt x="767538" y="225491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69CD290-E6B7-4C5A-A57D-94498F994F53}"/>
                </a:ext>
              </a:extLst>
            </p:cNvPr>
            <p:cNvSpPr/>
            <p:nvPr/>
          </p:nvSpPr>
          <p:spPr>
            <a:xfrm>
              <a:off x="6770419" y="2611322"/>
              <a:ext cx="520364" cy="520364"/>
            </a:xfrm>
            <a:custGeom>
              <a:avLst/>
              <a:gdLst>
                <a:gd name="connsiteX0" fmla="*/ 441226 w 520364"/>
                <a:gd name="connsiteY0" fmla="*/ 186464 h 520364"/>
                <a:gd name="connsiteX1" fmla="*/ 455319 w 520364"/>
                <a:gd name="connsiteY1" fmla="*/ 260182 h 520364"/>
                <a:gd name="connsiteX2" fmla="*/ 260182 w 520364"/>
                <a:gd name="connsiteY2" fmla="*/ 455319 h 520364"/>
                <a:gd name="connsiteX3" fmla="*/ 65046 w 520364"/>
                <a:gd name="connsiteY3" fmla="*/ 260182 h 520364"/>
                <a:gd name="connsiteX4" fmla="*/ 260182 w 520364"/>
                <a:gd name="connsiteY4" fmla="*/ 65046 h 520364"/>
                <a:gd name="connsiteX5" fmla="*/ 333901 w 520364"/>
                <a:gd name="connsiteY5" fmla="*/ 79139 h 520364"/>
                <a:gd name="connsiteX6" fmla="*/ 382685 w 520364"/>
                <a:gd name="connsiteY6" fmla="*/ 30355 h 520364"/>
                <a:gd name="connsiteX7" fmla="*/ 260182 w 520364"/>
                <a:gd name="connsiteY7" fmla="*/ 0 h 520364"/>
                <a:gd name="connsiteX8" fmla="*/ 0 w 520364"/>
                <a:gd name="connsiteY8" fmla="*/ 260182 h 520364"/>
                <a:gd name="connsiteX9" fmla="*/ 260182 w 520364"/>
                <a:gd name="connsiteY9" fmla="*/ 520365 h 520364"/>
                <a:gd name="connsiteX10" fmla="*/ 520365 w 520364"/>
                <a:gd name="connsiteY10" fmla="*/ 260182 h 520364"/>
                <a:gd name="connsiteX11" fmla="*/ 490010 w 520364"/>
                <a:gd name="connsiteY11" fmla="*/ 137680 h 520364"/>
                <a:gd name="connsiteX12" fmla="*/ 441226 w 520364"/>
                <a:gd name="connsiteY12" fmla="*/ 186464 h 520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0364" h="520364">
                  <a:moveTo>
                    <a:pt x="441226" y="186464"/>
                  </a:moveTo>
                  <a:cubicBezTo>
                    <a:pt x="450983" y="209230"/>
                    <a:pt x="455319" y="234164"/>
                    <a:pt x="455319" y="260182"/>
                  </a:cubicBezTo>
                  <a:cubicBezTo>
                    <a:pt x="455319" y="367507"/>
                    <a:pt x="367507" y="455319"/>
                    <a:pt x="260182" y="455319"/>
                  </a:cubicBezTo>
                  <a:cubicBezTo>
                    <a:pt x="152857" y="455319"/>
                    <a:pt x="65046" y="367507"/>
                    <a:pt x="65046" y="260182"/>
                  </a:cubicBezTo>
                  <a:cubicBezTo>
                    <a:pt x="65046" y="152857"/>
                    <a:pt x="152857" y="65046"/>
                    <a:pt x="260182" y="65046"/>
                  </a:cubicBezTo>
                  <a:cubicBezTo>
                    <a:pt x="286201" y="65046"/>
                    <a:pt x="311135" y="70466"/>
                    <a:pt x="333901" y="79139"/>
                  </a:cubicBezTo>
                  <a:lnTo>
                    <a:pt x="382685" y="30355"/>
                  </a:lnTo>
                  <a:cubicBezTo>
                    <a:pt x="345826" y="10841"/>
                    <a:pt x="304630" y="0"/>
                    <a:pt x="260182" y="0"/>
                  </a:cubicBezTo>
                  <a:cubicBezTo>
                    <a:pt x="117082" y="0"/>
                    <a:pt x="0" y="117082"/>
                    <a:pt x="0" y="260182"/>
                  </a:cubicBezTo>
                  <a:cubicBezTo>
                    <a:pt x="0" y="403283"/>
                    <a:pt x="117082" y="520365"/>
                    <a:pt x="260182" y="520365"/>
                  </a:cubicBezTo>
                  <a:cubicBezTo>
                    <a:pt x="403283" y="520365"/>
                    <a:pt x="520365" y="403283"/>
                    <a:pt x="520365" y="260182"/>
                  </a:cubicBezTo>
                  <a:cubicBezTo>
                    <a:pt x="520365" y="215734"/>
                    <a:pt x="509524" y="174539"/>
                    <a:pt x="490010" y="137680"/>
                  </a:cubicBezTo>
                  <a:lnTo>
                    <a:pt x="441226" y="18646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aphic 26" descr="Database">
            <a:extLst>
              <a:ext uri="{FF2B5EF4-FFF2-40B4-BE49-F238E27FC236}">
                <a16:creationId xmlns:a16="http://schemas.microsoft.com/office/drawing/2014/main" id="{00641BBC-2B5B-47A8-9A99-E21F79F74961}"/>
              </a:ext>
            </a:extLst>
          </p:cNvPr>
          <p:cNvGrpSpPr/>
          <p:nvPr/>
        </p:nvGrpSpPr>
        <p:grpSpPr>
          <a:xfrm>
            <a:off x="6806179" y="3836600"/>
            <a:ext cx="523229" cy="710098"/>
            <a:chOff x="8688267" y="3567036"/>
            <a:chExt cx="607091" cy="82391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EFA9018-8410-4ACB-8405-A1FCD06F93BF}"/>
                </a:ext>
              </a:extLst>
            </p:cNvPr>
            <p:cNvSpPr/>
            <p:nvPr/>
          </p:nvSpPr>
          <p:spPr>
            <a:xfrm>
              <a:off x="8688267" y="3567036"/>
              <a:ext cx="607091" cy="173454"/>
            </a:xfrm>
            <a:custGeom>
              <a:avLst/>
              <a:gdLst>
                <a:gd name="connsiteX0" fmla="*/ 607092 w 607091"/>
                <a:gd name="connsiteY0" fmla="*/ 86727 h 173454"/>
                <a:gd name="connsiteX1" fmla="*/ 303546 w 607091"/>
                <a:gd name="connsiteY1" fmla="*/ 173455 h 173454"/>
                <a:gd name="connsiteX2" fmla="*/ 0 w 607091"/>
                <a:gd name="connsiteY2" fmla="*/ 86727 h 173454"/>
                <a:gd name="connsiteX3" fmla="*/ 303546 w 607091"/>
                <a:gd name="connsiteY3" fmla="*/ 0 h 173454"/>
                <a:gd name="connsiteX4" fmla="*/ 607092 w 607091"/>
                <a:gd name="connsiteY4" fmla="*/ 86727 h 17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091" h="173454">
                  <a:moveTo>
                    <a:pt x="607092" y="86727"/>
                  </a:moveTo>
                  <a:cubicBezTo>
                    <a:pt x="607092" y="134626"/>
                    <a:pt x="471190" y="173455"/>
                    <a:pt x="303546" y="173455"/>
                  </a:cubicBezTo>
                  <a:cubicBezTo>
                    <a:pt x="135902" y="173455"/>
                    <a:pt x="0" y="134626"/>
                    <a:pt x="0" y="86727"/>
                  </a:cubicBezTo>
                  <a:cubicBezTo>
                    <a:pt x="0" y="38829"/>
                    <a:pt x="135902" y="0"/>
                    <a:pt x="303546" y="0"/>
                  </a:cubicBezTo>
                  <a:cubicBezTo>
                    <a:pt x="471190" y="0"/>
                    <a:pt x="607092" y="38829"/>
                    <a:pt x="607092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CA17E4-5DBD-4B68-B90A-B6D9441565CB}"/>
                </a:ext>
              </a:extLst>
            </p:cNvPr>
            <p:cNvSpPr/>
            <p:nvPr/>
          </p:nvSpPr>
          <p:spPr>
            <a:xfrm>
              <a:off x="8688267" y="3697127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6DF3846-501B-41AC-9429-281BAAEB612A}"/>
                </a:ext>
              </a:extLst>
            </p:cNvPr>
            <p:cNvSpPr/>
            <p:nvPr/>
          </p:nvSpPr>
          <p:spPr>
            <a:xfrm>
              <a:off x="8688267" y="3913945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98411AA-1F7E-4C62-9CE8-EAA9AD214A52}"/>
                </a:ext>
              </a:extLst>
            </p:cNvPr>
            <p:cNvSpPr/>
            <p:nvPr/>
          </p:nvSpPr>
          <p:spPr>
            <a:xfrm>
              <a:off x="8688267" y="4130764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Process with Circles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2A6E680-0ABA-4C16-9F5F-36B92C2640FD}"/>
              </a:ext>
            </a:extLst>
          </p:cNvPr>
          <p:cNvSpPr/>
          <p:nvPr/>
        </p:nvSpPr>
        <p:spPr>
          <a:xfrm>
            <a:off x="1249242" y="2396166"/>
            <a:ext cx="1653926" cy="165393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0A06AF0-C3FA-4DE4-A8C3-64B96A6DFFDA}"/>
              </a:ext>
            </a:extLst>
          </p:cNvPr>
          <p:cNvSpPr/>
          <p:nvPr/>
        </p:nvSpPr>
        <p:spPr>
          <a:xfrm>
            <a:off x="1360993" y="3902607"/>
            <a:ext cx="1479391" cy="2009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580" extrusionOk="0">
                <a:moveTo>
                  <a:pt x="19272" y="21580"/>
                </a:moveTo>
                <a:lnTo>
                  <a:pt x="2328" y="21580"/>
                </a:lnTo>
                <a:cubicBezTo>
                  <a:pt x="1029" y="21580"/>
                  <a:pt x="0" y="20820"/>
                  <a:pt x="0" y="19860"/>
                </a:cubicBezTo>
                <a:lnTo>
                  <a:pt x="0" y="7340"/>
                </a:lnTo>
                <a:cubicBezTo>
                  <a:pt x="0" y="6380"/>
                  <a:pt x="1029" y="5620"/>
                  <a:pt x="2328" y="5620"/>
                </a:cubicBezTo>
                <a:lnTo>
                  <a:pt x="6442" y="5620"/>
                </a:lnTo>
                <a:cubicBezTo>
                  <a:pt x="7417" y="5620"/>
                  <a:pt x="8229" y="5020"/>
                  <a:pt x="8229" y="4300"/>
                </a:cubicBezTo>
                <a:cubicBezTo>
                  <a:pt x="8229" y="3700"/>
                  <a:pt x="7687" y="3180"/>
                  <a:pt x="6929" y="3020"/>
                </a:cubicBezTo>
                <a:cubicBezTo>
                  <a:pt x="4602" y="2540"/>
                  <a:pt x="2436" y="1620"/>
                  <a:pt x="704" y="340"/>
                </a:cubicBezTo>
                <a:cubicBezTo>
                  <a:pt x="596" y="260"/>
                  <a:pt x="596" y="140"/>
                  <a:pt x="704" y="60"/>
                </a:cubicBezTo>
                <a:cubicBezTo>
                  <a:pt x="812" y="-20"/>
                  <a:pt x="974" y="-20"/>
                  <a:pt x="1083" y="60"/>
                </a:cubicBezTo>
                <a:cubicBezTo>
                  <a:pt x="2761" y="1300"/>
                  <a:pt x="4818" y="2180"/>
                  <a:pt x="7038" y="2620"/>
                </a:cubicBezTo>
                <a:cubicBezTo>
                  <a:pt x="8012" y="2820"/>
                  <a:pt x="8716" y="3500"/>
                  <a:pt x="8716" y="4260"/>
                </a:cubicBezTo>
                <a:cubicBezTo>
                  <a:pt x="8716" y="5220"/>
                  <a:pt x="7687" y="5980"/>
                  <a:pt x="6388" y="5980"/>
                </a:cubicBezTo>
                <a:lnTo>
                  <a:pt x="2274" y="5980"/>
                </a:lnTo>
                <a:cubicBezTo>
                  <a:pt x="1299" y="5980"/>
                  <a:pt x="487" y="6580"/>
                  <a:pt x="487" y="7300"/>
                </a:cubicBezTo>
                <a:lnTo>
                  <a:pt x="487" y="19820"/>
                </a:lnTo>
                <a:cubicBezTo>
                  <a:pt x="487" y="20540"/>
                  <a:pt x="1299" y="21140"/>
                  <a:pt x="2274" y="21140"/>
                </a:cubicBezTo>
                <a:lnTo>
                  <a:pt x="19218" y="21140"/>
                </a:lnTo>
                <a:cubicBezTo>
                  <a:pt x="20192" y="21140"/>
                  <a:pt x="21005" y="20540"/>
                  <a:pt x="21005" y="19820"/>
                </a:cubicBezTo>
                <a:lnTo>
                  <a:pt x="21005" y="7340"/>
                </a:lnTo>
                <a:cubicBezTo>
                  <a:pt x="21005" y="6620"/>
                  <a:pt x="20192" y="6020"/>
                  <a:pt x="19218" y="6020"/>
                </a:cubicBezTo>
                <a:lnTo>
                  <a:pt x="15104" y="6020"/>
                </a:lnTo>
                <a:cubicBezTo>
                  <a:pt x="13805" y="6020"/>
                  <a:pt x="12776" y="5260"/>
                  <a:pt x="12776" y="4300"/>
                </a:cubicBezTo>
                <a:cubicBezTo>
                  <a:pt x="12776" y="3540"/>
                  <a:pt x="13480" y="2860"/>
                  <a:pt x="14454" y="2660"/>
                </a:cubicBezTo>
                <a:cubicBezTo>
                  <a:pt x="16728" y="2180"/>
                  <a:pt x="18785" y="1300"/>
                  <a:pt x="20409" y="100"/>
                </a:cubicBezTo>
                <a:cubicBezTo>
                  <a:pt x="20517" y="20"/>
                  <a:pt x="20680" y="20"/>
                  <a:pt x="20788" y="100"/>
                </a:cubicBezTo>
                <a:cubicBezTo>
                  <a:pt x="20896" y="180"/>
                  <a:pt x="20896" y="300"/>
                  <a:pt x="20788" y="380"/>
                </a:cubicBezTo>
                <a:cubicBezTo>
                  <a:pt x="19056" y="1660"/>
                  <a:pt x="16890" y="2580"/>
                  <a:pt x="14562" y="3060"/>
                </a:cubicBezTo>
                <a:cubicBezTo>
                  <a:pt x="13804" y="3220"/>
                  <a:pt x="13263" y="3740"/>
                  <a:pt x="13263" y="4340"/>
                </a:cubicBezTo>
                <a:cubicBezTo>
                  <a:pt x="13263" y="5060"/>
                  <a:pt x="14075" y="5660"/>
                  <a:pt x="15050" y="5660"/>
                </a:cubicBezTo>
                <a:lnTo>
                  <a:pt x="19164" y="5660"/>
                </a:lnTo>
                <a:cubicBezTo>
                  <a:pt x="20463" y="5660"/>
                  <a:pt x="21492" y="6420"/>
                  <a:pt x="21492" y="7380"/>
                </a:cubicBezTo>
                <a:lnTo>
                  <a:pt x="21492" y="19900"/>
                </a:lnTo>
                <a:cubicBezTo>
                  <a:pt x="21600" y="20820"/>
                  <a:pt x="20571" y="21580"/>
                  <a:pt x="19272" y="2158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4AF34FC-4374-4F84-957D-514AFB0A1948}"/>
              </a:ext>
            </a:extLst>
          </p:cNvPr>
          <p:cNvSpPr/>
          <p:nvPr/>
        </p:nvSpPr>
        <p:spPr>
          <a:xfrm>
            <a:off x="2925522" y="3364683"/>
            <a:ext cx="1653926" cy="165393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56F1CAC-BC00-4EA2-B165-FA31904C2C65}"/>
              </a:ext>
            </a:extLst>
          </p:cNvPr>
          <p:cNvSpPr/>
          <p:nvPr/>
        </p:nvSpPr>
        <p:spPr>
          <a:xfrm>
            <a:off x="3000023" y="1522979"/>
            <a:ext cx="1486308" cy="2011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" y="21600"/>
                </a:moveTo>
                <a:cubicBezTo>
                  <a:pt x="866" y="21600"/>
                  <a:pt x="758" y="21600"/>
                  <a:pt x="704" y="21560"/>
                </a:cubicBezTo>
                <a:cubicBezTo>
                  <a:pt x="596" y="21480"/>
                  <a:pt x="596" y="21360"/>
                  <a:pt x="704" y="21280"/>
                </a:cubicBezTo>
                <a:cubicBezTo>
                  <a:pt x="2436" y="20000"/>
                  <a:pt x="4601" y="19080"/>
                  <a:pt x="6929" y="18600"/>
                </a:cubicBezTo>
                <a:cubicBezTo>
                  <a:pt x="7687" y="18440"/>
                  <a:pt x="8229" y="17920"/>
                  <a:pt x="8229" y="17320"/>
                </a:cubicBezTo>
                <a:cubicBezTo>
                  <a:pt x="8229" y="16600"/>
                  <a:pt x="7417" y="16000"/>
                  <a:pt x="6442" y="16000"/>
                </a:cubicBezTo>
                <a:lnTo>
                  <a:pt x="2328" y="16000"/>
                </a:lnTo>
                <a:cubicBezTo>
                  <a:pt x="1029" y="16000"/>
                  <a:pt x="0" y="15240"/>
                  <a:pt x="0" y="14280"/>
                </a:cubicBezTo>
                <a:lnTo>
                  <a:pt x="0" y="1720"/>
                </a:lnTo>
                <a:cubicBezTo>
                  <a:pt x="0" y="760"/>
                  <a:pt x="1029" y="0"/>
                  <a:pt x="2328" y="0"/>
                </a:cubicBezTo>
                <a:lnTo>
                  <a:pt x="19272" y="0"/>
                </a:lnTo>
                <a:cubicBezTo>
                  <a:pt x="20571" y="0"/>
                  <a:pt x="21600" y="760"/>
                  <a:pt x="21600" y="1720"/>
                </a:cubicBezTo>
                <a:lnTo>
                  <a:pt x="21600" y="14240"/>
                </a:lnTo>
                <a:cubicBezTo>
                  <a:pt x="21600" y="15200"/>
                  <a:pt x="20571" y="15960"/>
                  <a:pt x="19272" y="15960"/>
                </a:cubicBezTo>
                <a:lnTo>
                  <a:pt x="15158" y="15960"/>
                </a:lnTo>
                <a:cubicBezTo>
                  <a:pt x="14183" y="15960"/>
                  <a:pt x="13371" y="16560"/>
                  <a:pt x="13371" y="17280"/>
                </a:cubicBezTo>
                <a:cubicBezTo>
                  <a:pt x="13371" y="17880"/>
                  <a:pt x="13913" y="18400"/>
                  <a:pt x="14671" y="18560"/>
                </a:cubicBezTo>
                <a:cubicBezTo>
                  <a:pt x="16999" y="19040"/>
                  <a:pt x="19164" y="19960"/>
                  <a:pt x="20896" y="21240"/>
                </a:cubicBezTo>
                <a:cubicBezTo>
                  <a:pt x="21004" y="21320"/>
                  <a:pt x="21004" y="21440"/>
                  <a:pt x="20896" y="21520"/>
                </a:cubicBezTo>
                <a:cubicBezTo>
                  <a:pt x="20788" y="21600"/>
                  <a:pt x="20626" y="21600"/>
                  <a:pt x="20517" y="21520"/>
                </a:cubicBezTo>
                <a:cubicBezTo>
                  <a:pt x="18839" y="20280"/>
                  <a:pt x="16782" y="19400"/>
                  <a:pt x="14562" y="18960"/>
                </a:cubicBezTo>
                <a:cubicBezTo>
                  <a:pt x="13588" y="18760"/>
                  <a:pt x="12884" y="18080"/>
                  <a:pt x="12884" y="17320"/>
                </a:cubicBezTo>
                <a:cubicBezTo>
                  <a:pt x="12884" y="16360"/>
                  <a:pt x="13913" y="15600"/>
                  <a:pt x="15212" y="15600"/>
                </a:cubicBezTo>
                <a:lnTo>
                  <a:pt x="19326" y="15600"/>
                </a:lnTo>
                <a:cubicBezTo>
                  <a:pt x="20301" y="15600"/>
                  <a:pt x="21113" y="15000"/>
                  <a:pt x="21113" y="14280"/>
                </a:cubicBezTo>
                <a:lnTo>
                  <a:pt x="21113" y="1720"/>
                </a:lnTo>
                <a:cubicBezTo>
                  <a:pt x="21113" y="1000"/>
                  <a:pt x="20301" y="400"/>
                  <a:pt x="19326" y="400"/>
                </a:cubicBezTo>
                <a:lnTo>
                  <a:pt x="2382" y="400"/>
                </a:lnTo>
                <a:cubicBezTo>
                  <a:pt x="1408" y="400"/>
                  <a:pt x="596" y="1000"/>
                  <a:pt x="596" y="1720"/>
                </a:cubicBezTo>
                <a:lnTo>
                  <a:pt x="596" y="14240"/>
                </a:lnTo>
                <a:cubicBezTo>
                  <a:pt x="596" y="14960"/>
                  <a:pt x="1408" y="15560"/>
                  <a:pt x="2382" y="15560"/>
                </a:cubicBezTo>
                <a:lnTo>
                  <a:pt x="6496" y="15560"/>
                </a:lnTo>
                <a:cubicBezTo>
                  <a:pt x="7796" y="15560"/>
                  <a:pt x="8824" y="16320"/>
                  <a:pt x="8824" y="17280"/>
                </a:cubicBezTo>
                <a:cubicBezTo>
                  <a:pt x="8824" y="18040"/>
                  <a:pt x="8120" y="18720"/>
                  <a:pt x="7146" y="18920"/>
                </a:cubicBezTo>
                <a:cubicBezTo>
                  <a:pt x="4872" y="19400"/>
                  <a:pt x="2815" y="20280"/>
                  <a:pt x="1191" y="21480"/>
                </a:cubicBezTo>
                <a:cubicBezTo>
                  <a:pt x="1029" y="21560"/>
                  <a:pt x="974" y="21600"/>
                  <a:pt x="920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2887FB44-FE94-4ED2-9CDC-39D651A21103}"/>
              </a:ext>
            </a:extLst>
          </p:cNvPr>
          <p:cNvSpPr/>
          <p:nvPr/>
        </p:nvSpPr>
        <p:spPr>
          <a:xfrm>
            <a:off x="4564551" y="2396166"/>
            <a:ext cx="1653926" cy="165393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6ED0675-7A09-4516-8643-0AF995070079}"/>
              </a:ext>
            </a:extLst>
          </p:cNvPr>
          <p:cNvSpPr/>
          <p:nvPr/>
        </p:nvSpPr>
        <p:spPr>
          <a:xfrm>
            <a:off x="4676300" y="3902607"/>
            <a:ext cx="1479370" cy="2009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580" extrusionOk="0">
                <a:moveTo>
                  <a:pt x="19218" y="21580"/>
                </a:moveTo>
                <a:lnTo>
                  <a:pt x="2328" y="21580"/>
                </a:lnTo>
                <a:cubicBezTo>
                  <a:pt x="1029" y="21580"/>
                  <a:pt x="0" y="20820"/>
                  <a:pt x="0" y="19860"/>
                </a:cubicBezTo>
                <a:lnTo>
                  <a:pt x="0" y="7340"/>
                </a:lnTo>
                <a:cubicBezTo>
                  <a:pt x="0" y="6380"/>
                  <a:pt x="1029" y="5620"/>
                  <a:pt x="2328" y="5620"/>
                </a:cubicBezTo>
                <a:lnTo>
                  <a:pt x="6442" y="5620"/>
                </a:lnTo>
                <a:cubicBezTo>
                  <a:pt x="7417" y="5620"/>
                  <a:pt x="8229" y="5020"/>
                  <a:pt x="8229" y="4300"/>
                </a:cubicBezTo>
                <a:cubicBezTo>
                  <a:pt x="8229" y="3700"/>
                  <a:pt x="7687" y="3180"/>
                  <a:pt x="6929" y="3020"/>
                </a:cubicBezTo>
                <a:cubicBezTo>
                  <a:pt x="4602" y="2540"/>
                  <a:pt x="2436" y="1620"/>
                  <a:pt x="704" y="340"/>
                </a:cubicBezTo>
                <a:cubicBezTo>
                  <a:pt x="596" y="260"/>
                  <a:pt x="596" y="140"/>
                  <a:pt x="704" y="60"/>
                </a:cubicBezTo>
                <a:cubicBezTo>
                  <a:pt x="812" y="-20"/>
                  <a:pt x="974" y="-20"/>
                  <a:pt x="1083" y="60"/>
                </a:cubicBezTo>
                <a:cubicBezTo>
                  <a:pt x="2761" y="1300"/>
                  <a:pt x="4818" y="2180"/>
                  <a:pt x="7038" y="2620"/>
                </a:cubicBezTo>
                <a:cubicBezTo>
                  <a:pt x="8012" y="2820"/>
                  <a:pt x="8716" y="3500"/>
                  <a:pt x="8716" y="4260"/>
                </a:cubicBezTo>
                <a:cubicBezTo>
                  <a:pt x="8716" y="5220"/>
                  <a:pt x="7687" y="5980"/>
                  <a:pt x="6388" y="5980"/>
                </a:cubicBezTo>
                <a:lnTo>
                  <a:pt x="2274" y="5980"/>
                </a:lnTo>
                <a:cubicBezTo>
                  <a:pt x="1299" y="5980"/>
                  <a:pt x="487" y="6580"/>
                  <a:pt x="487" y="7300"/>
                </a:cubicBezTo>
                <a:lnTo>
                  <a:pt x="487" y="19820"/>
                </a:lnTo>
                <a:cubicBezTo>
                  <a:pt x="487" y="20540"/>
                  <a:pt x="1299" y="21140"/>
                  <a:pt x="2274" y="21140"/>
                </a:cubicBezTo>
                <a:lnTo>
                  <a:pt x="19218" y="21140"/>
                </a:lnTo>
                <a:cubicBezTo>
                  <a:pt x="20192" y="21140"/>
                  <a:pt x="21005" y="20540"/>
                  <a:pt x="21005" y="19820"/>
                </a:cubicBezTo>
                <a:lnTo>
                  <a:pt x="21005" y="7340"/>
                </a:lnTo>
                <a:cubicBezTo>
                  <a:pt x="21005" y="6620"/>
                  <a:pt x="20192" y="6020"/>
                  <a:pt x="19218" y="6020"/>
                </a:cubicBezTo>
                <a:lnTo>
                  <a:pt x="15104" y="6020"/>
                </a:lnTo>
                <a:cubicBezTo>
                  <a:pt x="13805" y="6020"/>
                  <a:pt x="12776" y="5260"/>
                  <a:pt x="12776" y="4300"/>
                </a:cubicBezTo>
                <a:cubicBezTo>
                  <a:pt x="12776" y="3540"/>
                  <a:pt x="13480" y="2860"/>
                  <a:pt x="14454" y="2660"/>
                </a:cubicBezTo>
                <a:cubicBezTo>
                  <a:pt x="16728" y="2180"/>
                  <a:pt x="18785" y="1300"/>
                  <a:pt x="20409" y="100"/>
                </a:cubicBezTo>
                <a:cubicBezTo>
                  <a:pt x="20517" y="20"/>
                  <a:pt x="20680" y="20"/>
                  <a:pt x="20788" y="100"/>
                </a:cubicBezTo>
                <a:cubicBezTo>
                  <a:pt x="20896" y="180"/>
                  <a:pt x="20896" y="300"/>
                  <a:pt x="20788" y="380"/>
                </a:cubicBezTo>
                <a:cubicBezTo>
                  <a:pt x="19056" y="1660"/>
                  <a:pt x="16890" y="2580"/>
                  <a:pt x="14562" y="3060"/>
                </a:cubicBezTo>
                <a:cubicBezTo>
                  <a:pt x="13804" y="3220"/>
                  <a:pt x="13263" y="3740"/>
                  <a:pt x="13263" y="4340"/>
                </a:cubicBezTo>
                <a:cubicBezTo>
                  <a:pt x="13263" y="5060"/>
                  <a:pt x="14075" y="5660"/>
                  <a:pt x="15050" y="5660"/>
                </a:cubicBezTo>
                <a:lnTo>
                  <a:pt x="19164" y="5660"/>
                </a:lnTo>
                <a:cubicBezTo>
                  <a:pt x="20463" y="5660"/>
                  <a:pt x="21492" y="6420"/>
                  <a:pt x="21492" y="7380"/>
                </a:cubicBezTo>
                <a:lnTo>
                  <a:pt x="21492" y="19900"/>
                </a:lnTo>
                <a:cubicBezTo>
                  <a:pt x="21600" y="20820"/>
                  <a:pt x="20517" y="21580"/>
                  <a:pt x="19218" y="2158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80FB444B-E163-4ED1-8DA5-DA28B8F71794}"/>
              </a:ext>
            </a:extLst>
          </p:cNvPr>
          <p:cNvSpPr/>
          <p:nvPr/>
        </p:nvSpPr>
        <p:spPr>
          <a:xfrm>
            <a:off x="6240832" y="3364683"/>
            <a:ext cx="1653926" cy="165393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3DE84D3-03E2-42CC-895D-A3340B5275B8}"/>
              </a:ext>
            </a:extLst>
          </p:cNvPr>
          <p:cNvSpPr/>
          <p:nvPr/>
        </p:nvSpPr>
        <p:spPr>
          <a:xfrm>
            <a:off x="6315332" y="1522979"/>
            <a:ext cx="1486308" cy="2011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25" y="21600"/>
                </a:moveTo>
                <a:cubicBezTo>
                  <a:pt x="20571" y="21600"/>
                  <a:pt x="20463" y="21600"/>
                  <a:pt x="20409" y="21560"/>
                </a:cubicBezTo>
                <a:cubicBezTo>
                  <a:pt x="18731" y="20320"/>
                  <a:pt x="16674" y="19440"/>
                  <a:pt x="14454" y="19000"/>
                </a:cubicBezTo>
                <a:cubicBezTo>
                  <a:pt x="13480" y="18800"/>
                  <a:pt x="12776" y="18120"/>
                  <a:pt x="12776" y="17360"/>
                </a:cubicBezTo>
                <a:cubicBezTo>
                  <a:pt x="12776" y="16400"/>
                  <a:pt x="13804" y="15640"/>
                  <a:pt x="15104" y="15640"/>
                </a:cubicBezTo>
                <a:lnTo>
                  <a:pt x="19218" y="15640"/>
                </a:lnTo>
                <a:cubicBezTo>
                  <a:pt x="20192" y="15640"/>
                  <a:pt x="21004" y="15040"/>
                  <a:pt x="21004" y="14320"/>
                </a:cubicBezTo>
                <a:lnTo>
                  <a:pt x="21004" y="1720"/>
                </a:lnTo>
                <a:cubicBezTo>
                  <a:pt x="21004" y="1000"/>
                  <a:pt x="20192" y="400"/>
                  <a:pt x="19218" y="400"/>
                </a:cubicBezTo>
                <a:lnTo>
                  <a:pt x="2274" y="400"/>
                </a:lnTo>
                <a:cubicBezTo>
                  <a:pt x="1299" y="400"/>
                  <a:pt x="487" y="1000"/>
                  <a:pt x="487" y="1720"/>
                </a:cubicBezTo>
                <a:lnTo>
                  <a:pt x="487" y="14240"/>
                </a:lnTo>
                <a:cubicBezTo>
                  <a:pt x="487" y="14960"/>
                  <a:pt x="1299" y="15560"/>
                  <a:pt x="2274" y="15560"/>
                </a:cubicBezTo>
                <a:lnTo>
                  <a:pt x="6388" y="15560"/>
                </a:lnTo>
                <a:cubicBezTo>
                  <a:pt x="7687" y="15560"/>
                  <a:pt x="8716" y="16320"/>
                  <a:pt x="8716" y="17280"/>
                </a:cubicBezTo>
                <a:cubicBezTo>
                  <a:pt x="8716" y="18040"/>
                  <a:pt x="8012" y="18720"/>
                  <a:pt x="7038" y="18920"/>
                </a:cubicBezTo>
                <a:cubicBezTo>
                  <a:pt x="4764" y="19400"/>
                  <a:pt x="2707" y="20280"/>
                  <a:pt x="1083" y="21480"/>
                </a:cubicBezTo>
                <a:cubicBezTo>
                  <a:pt x="974" y="21560"/>
                  <a:pt x="812" y="21560"/>
                  <a:pt x="704" y="21480"/>
                </a:cubicBezTo>
                <a:cubicBezTo>
                  <a:pt x="596" y="21400"/>
                  <a:pt x="596" y="21280"/>
                  <a:pt x="704" y="21200"/>
                </a:cubicBezTo>
                <a:cubicBezTo>
                  <a:pt x="2436" y="19920"/>
                  <a:pt x="4601" y="19000"/>
                  <a:pt x="6929" y="18520"/>
                </a:cubicBezTo>
                <a:cubicBezTo>
                  <a:pt x="7687" y="18360"/>
                  <a:pt x="8229" y="17840"/>
                  <a:pt x="8229" y="17240"/>
                </a:cubicBezTo>
                <a:cubicBezTo>
                  <a:pt x="8229" y="16520"/>
                  <a:pt x="7417" y="15920"/>
                  <a:pt x="6442" y="15920"/>
                </a:cubicBezTo>
                <a:lnTo>
                  <a:pt x="2328" y="15920"/>
                </a:lnTo>
                <a:cubicBezTo>
                  <a:pt x="1029" y="15920"/>
                  <a:pt x="0" y="15160"/>
                  <a:pt x="0" y="14200"/>
                </a:cubicBezTo>
                <a:lnTo>
                  <a:pt x="0" y="1720"/>
                </a:lnTo>
                <a:cubicBezTo>
                  <a:pt x="0" y="760"/>
                  <a:pt x="1029" y="0"/>
                  <a:pt x="2328" y="0"/>
                </a:cubicBezTo>
                <a:lnTo>
                  <a:pt x="19272" y="0"/>
                </a:lnTo>
                <a:cubicBezTo>
                  <a:pt x="20571" y="0"/>
                  <a:pt x="21600" y="760"/>
                  <a:pt x="21600" y="1720"/>
                </a:cubicBezTo>
                <a:lnTo>
                  <a:pt x="21600" y="14240"/>
                </a:lnTo>
                <a:cubicBezTo>
                  <a:pt x="21600" y="15200"/>
                  <a:pt x="20571" y="15960"/>
                  <a:pt x="19272" y="15960"/>
                </a:cubicBezTo>
                <a:lnTo>
                  <a:pt x="15158" y="15960"/>
                </a:lnTo>
                <a:cubicBezTo>
                  <a:pt x="14183" y="15960"/>
                  <a:pt x="13371" y="16560"/>
                  <a:pt x="13371" y="17280"/>
                </a:cubicBezTo>
                <a:cubicBezTo>
                  <a:pt x="13371" y="17880"/>
                  <a:pt x="13913" y="18400"/>
                  <a:pt x="14671" y="18560"/>
                </a:cubicBezTo>
                <a:cubicBezTo>
                  <a:pt x="16999" y="19040"/>
                  <a:pt x="19164" y="19960"/>
                  <a:pt x="20896" y="21240"/>
                </a:cubicBezTo>
                <a:cubicBezTo>
                  <a:pt x="21004" y="21320"/>
                  <a:pt x="21004" y="21440"/>
                  <a:pt x="20896" y="21520"/>
                </a:cubicBezTo>
                <a:cubicBezTo>
                  <a:pt x="20788" y="21560"/>
                  <a:pt x="20734" y="21600"/>
                  <a:pt x="20625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A6615FF-C2BD-4217-A2BE-A62E97196D2A}"/>
              </a:ext>
            </a:extLst>
          </p:cNvPr>
          <p:cNvGrpSpPr/>
          <p:nvPr/>
        </p:nvGrpSpPr>
        <p:grpSpPr>
          <a:xfrm>
            <a:off x="3198292" y="1757994"/>
            <a:ext cx="1108384" cy="944250"/>
            <a:chOff x="332936" y="2741253"/>
            <a:chExt cx="2975111" cy="109559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0174D7-53CC-4470-AACD-C783C6C1C455}"/>
                </a:ext>
              </a:extLst>
            </p:cNvPr>
            <p:cNvSpPr txBox="1"/>
            <p:nvPr/>
          </p:nvSpPr>
          <p:spPr>
            <a:xfrm>
              <a:off x="332936" y="2741253"/>
              <a:ext cx="2926082" cy="3481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5E0D54-23F6-4A95-833D-60C9237F3EE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4992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0EBE8B-2A66-49DE-B698-4ECF04679833}"/>
              </a:ext>
            </a:extLst>
          </p:cNvPr>
          <p:cNvGrpSpPr/>
          <p:nvPr/>
        </p:nvGrpSpPr>
        <p:grpSpPr>
          <a:xfrm>
            <a:off x="6498987" y="1757994"/>
            <a:ext cx="1108384" cy="944250"/>
            <a:chOff x="332936" y="2741253"/>
            <a:chExt cx="2975111" cy="109559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420833-D0E4-402A-B0C2-25A519F081A9}"/>
                </a:ext>
              </a:extLst>
            </p:cNvPr>
            <p:cNvSpPr txBox="1"/>
            <p:nvPr/>
          </p:nvSpPr>
          <p:spPr>
            <a:xfrm>
              <a:off x="332936" y="2741253"/>
              <a:ext cx="2926082" cy="3481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CD108C-EFD9-4B36-A6D8-64124865677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4992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8BCF79D-DEEB-4131-9165-62BC98C0D6BE}"/>
              </a:ext>
            </a:extLst>
          </p:cNvPr>
          <p:cNvGrpSpPr/>
          <p:nvPr/>
        </p:nvGrpSpPr>
        <p:grpSpPr>
          <a:xfrm>
            <a:off x="4867183" y="4678553"/>
            <a:ext cx="1108384" cy="944250"/>
            <a:chOff x="332936" y="2741253"/>
            <a:chExt cx="2975111" cy="109559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D61DF0-96A8-496A-973B-2B47CF0163DE}"/>
                </a:ext>
              </a:extLst>
            </p:cNvPr>
            <p:cNvSpPr txBox="1"/>
            <p:nvPr/>
          </p:nvSpPr>
          <p:spPr>
            <a:xfrm>
              <a:off x="332936" y="2741253"/>
              <a:ext cx="2926082" cy="3481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C5F17F-F8CB-4BA4-BA31-DA01069F0ED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4992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9157AD-3AAF-4121-943C-C35D2A8077EB}"/>
              </a:ext>
            </a:extLst>
          </p:cNvPr>
          <p:cNvGrpSpPr/>
          <p:nvPr/>
        </p:nvGrpSpPr>
        <p:grpSpPr>
          <a:xfrm>
            <a:off x="1547943" y="4678553"/>
            <a:ext cx="1108384" cy="944250"/>
            <a:chOff x="332936" y="2741253"/>
            <a:chExt cx="2975111" cy="109559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2362F5-D3DF-4780-9DDF-B0C2F445FCCE}"/>
                </a:ext>
              </a:extLst>
            </p:cNvPr>
            <p:cNvSpPr txBox="1"/>
            <p:nvPr/>
          </p:nvSpPr>
          <p:spPr>
            <a:xfrm>
              <a:off x="332936" y="2741253"/>
              <a:ext cx="2926082" cy="3481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6C22ADE-D7E2-4704-B1D0-5F7E70F30D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4992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aphic 24" descr="Brainstorm">
            <a:extLst>
              <a:ext uri="{FF2B5EF4-FFF2-40B4-BE49-F238E27FC236}">
                <a16:creationId xmlns:a16="http://schemas.microsoft.com/office/drawing/2014/main" id="{0E28F727-B8C9-4B33-8A54-2AD6E0BA6BAB}"/>
              </a:ext>
            </a:extLst>
          </p:cNvPr>
          <p:cNvGrpSpPr/>
          <p:nvPr/>
        </p:nvGrpSpPr>
        <p:grpSpPr>
          <a:xfrm>
            <a:off x="1627723" y="2774650"/>
            <a:ext cx="896966" cy="896966"/>
            <a:chOff x="2679822" y="2334879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7424F9-8091-433B-89C9-CBEB2A20E4D3}"/>
                </a:ext>
              </a:extLst>
            </p:cNvPr>
            <p:cNvSpPr/>
            <p:nvPr/>
          </p:nvSpPr>
          <p:spPr>
            <a:xfrm>
              <a:off x="3036889" y="2562007"/>
              <a:ext cx="213197" cy="223865"/>
            </a:xfrm>
            <a:custGeom>
              <a:avLst/>
              <a:gdLst>
                <a:gd name="connsiteX0" fmla="*/ 106621 w 213197"/>
                <a:gd name="connsiteY0" fmla="*/ 0 h 223865"/>
                <a:gd name="connsiteX1" fmla="*/ 106621 w 213197"/>
                <a:gd name="connsiteY1" fmla="*/ 0 h 223865"/>
                <a:gd name="connsiteX2" fmla="*/ 0 w 213197"/>
                <a:gd name="connsiteY2" fmla="*/ 105287 h 223865"/>
                <a:gd name="connsiteX3" fmla="*/ 0 w 213197"/>
                <a:gd name="connsiteY3" fmla="*/ 109287 h 223865"/>
                <a:gd name="connsiteX4" fmla="*/ 7589 w 213197"/>
                <a:gd name="connsiteY4" fmla="*/ 146613 h 223865"/>
                <a:gd name="connsiteX5" fmla="*/ 25606 w 213197"/>
                <a:gd name="connsiteY5" fmla="*/ 175883 h 223865"/>
                <a:gd name="connsiteX6" fmla="*/ 56796 w 213197"/>
                <a:gd name="connsiteY6" fmla="*/ 223865 h 223865"/>
                <a:gd name="connsiteX7" fmla="*/ 156391 w 213197"/>
                <a:gd name="connsiteY7" fmla="*/ 223865 h 223865"/>
                <a:gd name="connsiteX8" fmla="*/ 187581 w 213197"/>
                <a:gd name="connsiteY8" fmla="*/ 175883 h 223865"/>
                <a:gd name="connsiteX9" fmla="*/ 205609 w 213197"/>
                <a:gd name="connsiteY9" fmla="*/ 146613 h 223865"/>
                <a:gd name="connsiteX10" fmla="*/ 213198 w 213197"/>
                <a:gd name="connsiteY10" fmla="*/ 109287 h 223865"/>
                <a:gd name="connsiteX11" fmla="*/ 213198 w 213197"/>
                <a:gd name="connsiteY11" fmla="*/ 105287 h 223865"/>
                <a:gd name="connsiteX12" fmla="*/ 106621 w 213197"/>
                <a:gd name="connsiteY12" fmla="*/ 0 h 223865"/>
                <a:gd name="connsiteX13" fmla="*/ 111640 w 213197"/>
                <a:gd name="connsiteY13" fmla="*/ 190876 h 223865"/>
                <a:gd name="connsiteX14" fmla="*/ 111640 w 213197"/>
                <a:gd name="connsiteY14" fmla="*/ 127251 h 223865"/>
                <a:gd name="connsiteX15" fmla="*/ 54291 w 213197"/>
                <a:gd name="connsiteY15" fmla="*/ 140260 h 223865"/>
                <a:gd name="connsiteX16" fmla="*/ 111640 w 213197"/>
                <a:gd name="connsiteY16" fmla="*/ 28316 h 223865"/>
                <a:gd name="connsiteX17" fmla="*/ 111640 w 213197"/>
                <a:gd name="connsiteY17" fmla="*/ 93134 h 223865"/>
                <a:gd name="connsiteX18" fmla="*/ 171200 w 213197"/>
                <a:gd name="connsiteY18" fmla="*/ 81350 h 22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3197" h="223865">
                  <a:moveTo>
                    <a:pt x="106621" y="0"/>
                  </a:moveTo>
                  <a:lnTo>
                    <a:pt x="106621" y="0"/>
                  </a:lnTo>
                  <a:cubicBezTo>
                    <a:pt x="48394" y="337"/>
                    <a:pt x="1070" y="47069"/>
                    <a:pt x="0" y="105287"/>
                  </a:cubicBezTo>
                  <a:lnTo>
                    <a:pt x="0" y="109287"/>
                  </a:lnTo>
                  <a:cubicBezTo>
                    <a:pt x="464" y="122061"/>
                    <a:pt x="3028" y="134671"/>
                    <a:pt x="7589" y="146613"/>
                  </a:cubicBezTo>
                  <a:cubicBezTo>
                    <a:pt x="11819" y="157357"/>
                    <a:pt x="17919" y="167267"/>
                    <a:pt x="25606" y="175883"/>
                  </a:cubicBezTo>
                  <a:cubicBezTo>
                    <a:pt x="37825" y="190616"/>
                    <a:pt x="48291" y="206718"/>
                    <a:pt x="56796" y="223865"/>
                  </a:cubicBezTo>
                  <a:lnTo>
                    <a:pt x="156391" y="223865"/>
                  </a:lnTo>
                  <a:cubicBezTo>
                    <a:pt x="164900" y="206720"/>
                    <a:pt x="175366" y="190619"/>
                    <a:pt x="187581" y="175883"/>
                  </a:cubicBezTo>
                  <a:cubicBezTo>
                    <a:pt x="195271" y="167267"/>
                    <a:pt x="201375" y="157357"/>
                    <a:pt x="205609" y="146613"/>
                  </a:cubicBezTo>
                  <a:cubicBezTo>
                    <a:pt x="210164" y="134670"/>
                    <a:pt x="212728" y="122061"/>
                    <a:pt x="213198" y="109287"/>
                  </a:cubicBezTo>
                  <a:lnTo>
                    <a:pt x="213198" y="105287"/>
                  </a:lnTo>
                  <a:cubicBezTo>
                    <a:pt x="212094" y="47101"/>
                    <a:pt x="164817" y="395"/>
                    <a:pt x="106621" y="0"/>
                  </a:cubicBezTo>
                  <a:close/>
                  <a:moveTo>
                    <a:pt x="111640" y="190876"/>
                  </a:moveTo>
                  <a:lnTo>
                    <a:pt x="111640" y="127251"/>
                  </a:lnTo>
                  <a:lnTo>
                    <a:pt x="54291" y="140260"/>
                  </a:lnTo>
                  <a:lnTo>
                    <a:pt x="111640" y="28316"/>
                  </a:lnTo>
                  <a:lnTo>
                    <a:pt x="111640" y="93134"/>
                  </a:lnTo>
                  <a:lnTo>
                    <a:pt x="171200" y="81350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DC819CC-1D6E-4A74-8347-D883B5482547}"/>
                </a:ext>
              </a:extLst>
            </p:cNvPr>
            <p:cNvSpPr/>
            <p:nvPr/>
          </p:nvSpPr>
          <p:spPr>
            <a:xfrm>
              <a:off x="2831432" y="2395946"/>
              <a:ext cx="737507" cy="874504"/>
            </a:xfrm>
            <a:custGeom>
              <a:avLst/>
              <a:gdLst>
                <a:gd name="connsiteX0" fmla="*/ 726559 w 737507"/>
                <a:gd name="connsiteY0" fmla="*/ 473390 h 874504"/>
                <a:gd name="connsiteX1" fmla="*/ 651757 w 737507"/>
                <a:gd name="connsiteY1" fmla="*/ 343299 h 874504"/>
                <a:gd name="connsiteX2" fmla="*/ 651757 w 737507"/>
                <a:gd name="connsiteY2" fmla="*/ 337878 h 874504"/>
                <a:gd name="connsiteX3" fmla="*/ 337874 w 737507"/>
                <a:gd name="connsiteY3" fmla="*/ 221 h 874504"/>
                <a:gd name="connsiteX4" fmla="*/ 217 w 737507"/>
                <a:gd name="connsiteY4" fmla="*/ 314103 h 874504"/>
                <a:gd name="connsiteX5" fmla="*/ 217 w 737507"/>
                <a:gd name="connsiteY5" fmla="*/ 337878 h 874504"/>
                <a:gd name="connsiteX6" fmla="*/ 128140 w 737507"/>
                <a:gd name="connsiteY6" fmla="*/ 600229 h 874504"/>
                <a:gd name="connsiteX7" fmla="*/ 128140 w 737507"/>
                <a:gd name="connsiteY7" fmla="*/ 874504 h 874504"/>
                <a:gd name="connsiteX8" fmla="*/ 470713 w 737507"/>
                <a:gd name="connsiteY8" fmla="*/ 874504 h 874504"/>
                <a:gd name="connsiteX9" fmla="*/ 470713 w 737507"/>
                <a:gd name="connsiteY9" fmla="*/ 744413 h 874504"/>
                <a:gd name="connsiteX10" fmla="*/ 523834 w 737507"/>
                <a:gd name="connsiteY10" fmla="*/ 744413 h 874504"/>
                <a:gd name="connsiteX11" fmla="*/ 651775 w 737507"/>
                <a:gd name="connsiteY11" fmla="*/ 616509 h 874504"/>
                <a:gd name="connsiteX12" fmla="*/ 651757 w 737507"/>
                <a:gd name="connsiteY12" fmla="*/ 614322 h 874504"/>
                <a:gd name="connsiteX13" fmla="*/ 651757 w 737507"/>
                <a:gd name="connsiteY13" fmla="*/ 549276 h 874504"/>
                <a:gd name="connsiteX14" fmla="*/ 699457 w 737507"/>
                <a:gd name="connsiteY14" fmla="*/ 549276 h 874504"/>
                <a:gd name="connsiteX15" fmla="*/ 726559 w 737507"/>
                <a:gd name="connsiteY15" fmla="*/ 473390 h 874504"/>
                <a:gd name="connsiteX16" fmla="*/ 312078 w 737507"/>
                <a:gd name="connsiteY16" fmla="*/ 530392 h 874504"/>
                <a:gd name="connsiteX17" fmla="*/ 277387 w 737507"/>
                <a:gd name="connsiteY17" fmla="*/ 498357 h 874504"/>
                <a:gd name="connsiteX18" fmla="*/ 346693 w 737507"/>
                <a:gd name="connsiteY18" fmla="*/ 498357 h 874504"/>
                <a:gd name="connsiteX19" fmla="*/ 312078 w 737507"/>
                <a:gd name="connsiteY19" fmla="*/ 530392 h 874504"/>
                <a:gd name="connsiteX20" fmla="*/ 359843 w 737507"/>
                <a:gd name="connsiteY20" fmla="*/ 476187 h 874504"/>
                <a:gd name="connsiteX21" fmla="*/ 264313 w 737507"/>
                <a:gd name="connsiteY21" fmla="*/ 476187 h 874504"/>
                <a:gd name="connsiteX22" fmla="*/ 248733 w 737507"/>
                <a:gd name="connsiteY22" fmla="*/ 459775 h 874504"/>
                <a:gd name="connsiteX23" fmla="*/ 264313 w 737507"/>
                <a:gd name="connsiteY23" fmla="*/ 444195 h 874504"/>
                <a:gd name="connsiteX24" fmla="*/ 359843 w 737507"/>
                <a:gd name="connsiteY24" fmla="*/ 444195 h 874504"/>
                <a:gd name="connsiteX25" fmla="*/ 375423 w 737507"/>
                <a:gd name="connsiteY25" fmla="*/ 460607 h 874504"/>
                <a:gd name="connsiteX26" fmla="*/ 359843 w 737507"/>
                <a:gd name="connsiteY26" fmla="*/ 476187 h 874504"/>
                <a:gd name="connsiteX27" fmla="*/ 450690 w 737507"/>
                <a:gd name="connsiteY27" fmla="*/ 275912 h 874504"/>
                <a:gd name="connsiteX28" fmla="*/ 441042 w 737507"/>
                <a:gd name="connsiteY28" fmla="*/ 323894 h 874504"/>
                <a:gd name="connsiteX29" fmla="*/ 416942 w 737507"/>
                <a:gd name="connsiteY29" fmla="*/ 363355 h 874504"/>
                <a:gd name="connsiteX30" fmla="*/ 384485 w 737507"/>
                <a:gd name="connsiteY30" fmla="*/ 416074 h 874504"/>
                <a:gd name="connsiteX31" fmla="*/ 374934 w 737507"/>
                <a:gd name="connsiteY31" fmla="*/ 421993 h 874504"/>
                <a:gd name="connsiteX32" fmla="*/ 249179 w 737507"/>
                <a:gd name="connsiteY32" fmla="*/ 421993 h 874504"/>
                <a:gd name="connsiteX33" fmla="*/ 239639 w 737507"/>
                <a:gd name="connsiteY33" fmla="*/ 416074 h 874504"/>
                <a:gd name="connsiteX34" fmla="*/ 207116 w 737507"/>
                <a:gd name="connsiteY34" fmla="*/ 363355 h 874504"/>
                <a:gd name="connsiteX35" fmla="*/ 183017 w 737507"/>
                <a:gd name="connsiteY35" fmla="*/ 323894 h 874504"/>
                <a:gd name="connsiteX36" fmla="*/ 173368 w 737507"/>
                <a:gd name="connsiteY36" fmla="*/ 275912 h 874504"/>
                <a:gd name="connsiteX37" fmla="*/ 173368 w 737507"/>
                <a:gd name="connsiteY37" fmla="*/ 271120 h 874504"/>
                <a:gd name="connsiteX38" fmla="*/ 312067 w 737507"/>
                <a:gd name="connsiteY38" fmla="*/ 134069 h 874504"/>
                <a:gd name="connsiteX39" fmla="*/ 312067 w 737507"/>
                <a:gd name="connsiteY39" fmla="*/ 134069 h 874504"/>
                <a:gd name="connsiteX40" fmla="*/ 450690 w 737507"/>
                <a:gd name="connsiteY40" fmla="*/ 271087 h 87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37507" h="874504">
                  <a:moveTo>
                    <a:pt x="726559" y="473390"/>
                  </a:moveTo>
                  <a:lnTo>
                    <a:pt x="651757" y="343299"/>
                  </a:lnTo>
                  <a:lnTo>
                    <a:pt x="651757" y="337878"/>
                  </a:lnTo>
                  <a:cubicBezTo>
                    <a:pt x="658322" y="157960"/>
                    <a:pt x="517792" y="6786"/>
                    <a:pt x="337874" y="221"/>
                  </a:cubicBezTo>
                  <a:cubicBezTo>
                    <a:pt x="157957" y="-6344"/>
                    <a:pt x="6782" y="134186"/>
                    <a:pt x="217" y="314103"/>
                  </a:cubicBezTo>
                  <a:cubicBezTo>
                    <a:pt x="-72" y="322026"/>
                    <a:pt x="-72" y="329956"/>
                    <a:pt x="217" y="337878"/>
                  </a:cubicBezTo>
                  <a:cubicBezTo>
                    <a:pt x="-204" y="440451"/>
                    <a:pt x="47066" y="537394"/>
                    <a:pt x="128140" y="600229"/>
                  </a:cubicBezTo>
                  <a:lnTo>
                    <a:pt x="128140" y="874504"/>
                  </a:lnTo>
                  <a:lnTo>
                    <a:pt x="470713" y="874504"/>
                  </a:lnTo>
                  <a:lnTo>
                    <a:pt x="470713" y="744413"/>
                  </a:lnTo>
                  <a:lnTo>
                    <a:pt x="523834" y="744413"/>
                  </a:lnTo>
                  <a:cubicBezTo>
                    <a:pt x="594484" y="744423"/>
                    <a:pt x="651765" y="687159"/>
                    <a:pt x="651775" y="616509"/>
                  </a:cubicBezTo>
                  <a:cubicBezTo>
                    <a:pt x="651775" y="615780"/>
                    <a:pt x="651769" y="615051"/>
                    <a:pt x="651757" y="614322"/>
                  </a:cubicBezTo>
                  <a:lnTo>
                    <a:pt x="651757" y="549276"/>
                  </a:lnTo>
                  <a:lnTo>
                    <a:pt x="699457" y="549276"/>
                  </a:lnTo>
                  <a:cubicBezTo>
                    <a:pt x="727643" y="546024"/>
                    <a:pt x="752577" y="513501"/>
                    <a:pt x="726559" y="473390"/>
                  </a:cubicBezTo>
                  <a:close/>
                  <a:moveTo>
                    <a:pt x="312078" y="530392"/>
                  </a:moveTo>
                  <a:cubicBezTo>
                    <a:pt x="293922" y="530413"/>
                    <a:pt x="278808" y="516457"/>
                    <a:pt x="277387" y="498357"/>
                  </a:cubicBezTo>
                  <a:lnTo>
                    <a:pt x="346693" y="498357"/>
                  </a:lnTo>
                  <a:cubicBezTo>
                    <a:pt x="345274" y="516427"/>
                    <a:pt x="330205" y="530374"/>
                    <a:pt x="312078" y="530392"/>
                  </a:cubicBezTo>
                  <a:close/>
                  <a:moveTo>
                    <a:pt x="359843" y="476187"/>
                  </a:moveTo>
                  <a:lnTo>
                    <a:pt x="264313" y="476187"/>
                  </a:lnTo>
                  <a:cubicBezTo>
                    <a:pt x="255479" y="475957"/>
                    <a:pt x="248504" y="468609"/>
                    <a:pt x="248733" y="459775"/>
                  </a:cubicBezTo>
                  <a:cubicBezTo>
                    <a:pt x="248956" y="451264"/>
                    <a:pt x="255802" y="444416"/>
                    <a:pt x="264313" y="444195"/>
                  </a:cubicBezTo>
                  <a:lnTo>
                    <a:pt x="359843" y="444195"/>
                  </a:lnTo>
                  <a:cubicBezTo>
                    <a:pt x="368677" y="444425"/>
                    <a:pt x="375652" y="451773"/>
                    <a:pt x="375423" y="460607"/>
                  </a:cubicBezTo>
                  <a:cubicBezTo>
                    <a:pt x="375200" y="469119"/>
                    <a:pt x="368354" y="475966"/>
                    <a:pt x="359843" y="476187"/>
                  </a:cubicBezTo>
                  <a:close/>
                  <a:moveTo>
                    <a:pt x="450690" y="275912"/>
                  </a:moveTo>
                  <a:cubicBezTo>
                    <a:pt x="450181" y="292332"/>
                    <a:pt x="446919" y="308551"/>
                    <a:pt x="441042" y="323894"/>
                  </a:cubicBezTo>
                  <a:cubicBezTo>
                    <a:pt x="435423" y="338377"/>
                    <a:pt x="427262" y="351741"/>
                    <a:pt x="416942" y="363355"/>
                  </a:cubicBezTo>
                  <a:cubicBezTo>
                    <a:pt x="404108" y="379604"/>
                    <a:pt x="393215" y="397297"/>
                    <a:pt x="384485" y="416074"/>
                  </a:cubicBezTo>
                  <a:cubicBezTo>
                    <a:pt x="382681" y="419698"/>
                    <a:pt x="378982" y="421990"/>
                    <a:pt x="374934" y="421993"/>
                  </a:cubicBezTo>
                  <a:lnTo>
                    <a:pt x="249179" y="421993"/>
                  </a:lnTo>
                  <a:cubicBezTo>
                    <a:pt x="245133" y="421991"/>
                    <a:pt x="241437" y="419698"/>
                    <a:pt x="239639" y="416074"/>
                  </a:cubicBezTo>
                  <a:cubicBezTo>
                    <a:pt x="230887" y="397294"/>
                    <a:pt x="219972" y="379602"/>
                    <a:pt x="207116" y="363355"/>
                  </a:cubicBezTo>
                  <a:cubicBezTo>
                    <a:pt x="196797" y="351741"/>
                    <a:pt x="188636" y="338377"/>
                    <a:pt x="183017" y="323894"/>
                  </a:cubicBezTo>
                  <a:cubicBezTo>
                    <a:pt x="177150" y="308549"/>
                    <a:pt x="173889" y="292331"/>
                    <a:pt x="173368" y="275912"/>
                  </a:cubicBezTo>
                  <a:lnTo>
                    <a:pt x="173368" y="271120"/>
                  </a:lnTo>
                  <a:cubicBezTo>
                    <a:pt x="174739" y="195362"/>
                    <a:pt x="236299" y="134533"/>
                    <a:pt x="312067" y="134069"/>
                  </a:cubicBezTo>
                  <a:lnTo>
                    <a:pt x="312067" y="134069"/>
                  </a:lnTo>
                  <a:cubicBezTo>
                    <a:pt x="387797" y="134568"/>
                    <a:pt x="449309" y="195369"/>
                    <a:pt x="450690" y="27108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1" name="Graphic 23" descr="Bar graph with upward trend">
            <a:extLst>
              <a:ext uri="{FF2B5EF4-FFF2-40B4-BE49-F238E27FC236}">
                <a16:creationId xmlns:a16="http://schemas.microsoft.com/office/drawing/2014/main" id="{D69B515D-B81F-4822-9B75-681FCA35033C}"/>
              </a:ext>
            </a:extLst>
          </p:cNvPr>
          <p:cNvGrpSpPr/>
          <p:nvPr/>
        </p:nvGrpSpPr>
        <p:grpSpPr>
          <a:xfrm>
            <a:off x="3304003" y="3743167"/>
            <a:ext cx="896966" cy="896966"/>
            <a:chOff x="4624771" y="3458627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6E1C92E-2B14-4018-9945-19269178E9A4}"/>
                </a:ext>
              </a:extLst>
            </p:cNvPr>
            <p:cNvSpPr/>
            <p:nvPr/>
          </p:nvSpPr>
          <p:spPr>
            <a:xfrm>
              <a:off x="4776543" y="3599559"/>
              <a:ext cx="748023" cy="758864"/>
            </a:xfrm>
            <a:custGeom>
              <a:avLst/>
              <a:gdLst>
                <a:gd name="connsiteX0" fmla="*/ 65046 w 748023"/>
                <a:gd name="connsiteY0" fmla="*/ 0 h 758864"/>
                <a:gd name="connsiteX1" fmla="*/ 0 w 748023"/>
                <a:gd name="connsiteY1" fmla="*/ 0 h 758864"/>
                <a:gd name="connsiteX2" fmla="*/ 0 w 748023"/>
                <a:gd name="connsiteY2" fmla="*/ 758865 h 758864"/>
                <a:gd name="connsiteX3" fmla="*/ 748024 w 748023"/>
                <a:gd name="connsiteY3" fmla="*/ 758865 h 758864"/>
                <a:gd name="connsiteX4" fmla="*/ 748024 w 748023"/>
                <a:gd name="connsiteY4" fmla="*/ 693819 h 758864"/>
                <a:gd name="connsiteX5" fmla="*/ 65046 w 748023"/>
                <a:gd name="connsiteY5" fmla="*/ 693819 h 758864"/>
                <a:gd name="connsiteX6" fmla="*/ 65046 w 748023"/>
                <a:gd name="connsiteY6" fmla="*/ 0 h 75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8023" h="758864">
                  <a:moveTo>
                    <a:pt x="65046" y="0"/>
                  </a:moveTo>
                  <a:lnTo>
                    <a:pt x="0" y="0"/>
                  </a:lnTo>
                  <a:lnTo>
                    <a:pt x="0" y="758865"/>
                  </a:lnTo>
                  <a:lnTo>
                    <a:pt x="748024" y="758865"/>
                  </a:lnTo>
                  <a:lnTo>
                    <a:pt x="748024" y="693819"/>
                  </a:lnTo>
                  <a:lnTo>
                    <a:pt x="65046" y="693819"/>
                  </a:lnTo>
                  <a:lnTo>
                    <a:pt x="65046" y="0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98CAB54-A1AF-4D92-B05E-9844E29AC175}"/>
                </a:ext>
              </a:extLst>
            </p:cNvPr>
            <p:cNvSpPr/>
            <p:nvPr/>
          </p:nvSpPr>
          <p:spPr>
            <a:xfrm rot="-10800000">
              <a:off x="5361954" y="3599559"/>
              <a:ext cx="162613" cy="628773"/>
            </a:xfrm>
            <a:custGeom>
              <a:avLst/>
              <a:gdLst>
                <a:gd name="connsiteX0" fmla="*/ 0 w 162613"/>
                <a:gd name="connsiteY0" fmla="*/ 0 h 628773"/>
                <a:gd name="connsiteX1" fmla="*/ 162614 w 162613"/>
                <a:gd name="connsiteY1" fmla="*/ 0 h 628773"/>
                <a:gd name="connsiteX2" fmla="*/ 162614 w 162613"/>
                <a:gd name="connsiteY2" fmla="*/ 628774 h 628773"/>
                <a:gd name="connsiteX3" fmla="*/ 0 w 162613"/>
                <a:gd name="connsiteY3" fmla="*/ 628774 h 62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628773">
                  <a:moveTo>
                    <a:pt x="0" y="0"/>
                  </a:moveTo>
                  <a:lnTo>
                    <a:pt x="162614" y="0"/>
                  </a:lnTo>
                  <a:lnTo>
                    <a:pt x="162614" y="628774"/>
                  </a:lnTo>
                  <a:lnTo>
                    <a:pt x="0" y="62877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5AF1F79-795B-4823-88C9-ABFF90F80D02}"/>
                </a:ext>
              </a:extLst>
            </p:cNvPr>
            <p:cNvSpPr/>
            <p:nvPr/>
          </p:nvSpPr>
          <p:spPr>
            <a:xfrm rot="-10800000">
              <a:off x="5134294" y="3816377"/>
              <a:ext cx="162613" cy="411955"/>
            </a:xfrm>
            <a:custGeom>
              <a:avLst/>
              <a:gdLst>
                <a:gd name="connsiteX0" fmla="*/ 0 w 162613"/>
                <a:gd name="connsiteY0" fmla="*/ 0 h 411955"/>
                <a:gd name="connsiteX1" fmla="*/ 162614 w 162613"/>
                <a:gd name="connsiteY1" fmla="*/ 0 h 411955"/>
                <a:gd name="connsiteX2" fmla="*/ 162614 w 162613"/>
                <a:gd name="connsiteY2" fmla="*/ 411955 h 411955"/>
                <a:gd name="connsiteX3" fmla="*/ 0 w 162613"/>
                <a:gd name="connsiteY3" fmla="*/ 411955 h 411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411955">
                  <a:moveTo>
                    <a:pt x="0" y="0"/>
                  </a:moveTo>
                  <a:lnTo>
                    <a:pt x="162614" y="0"/>
                  </a:lnTo>
                  <a:lnTo>
                    <a:pt x="162614" y="411955"/>
                  </a:lnTo>
                  <a:lnTo>
                    <a:pt x="0" y="411955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4007E9F-30F3-40B3-9202-10724F410997}"/>
                </a:ext>
              </a:extLst>
            </p:cNvPr>
            <p:cNvSpPr/>
            <p:nvPr/>
          </p:nvSpPr>
          <p:spPr>
            <a:xfrm rot="-10800000">
              <a:off x="4906635" y="4011514"/>
              <a:ext cx="162613" cy="216818"/>
            </a:xfrm>
            <a:custGeom>
              <a:avLst/>
              <a:gdLst>
                <a:gd name="connsiteX0" fmla="*/ 0 w 162613"/>
                <a:gd name="connsiteY0" fmla="*/ 0 h 216818"/>
                <a:gd name="connsiteX1" fmla="*/ 162614 w 162613"/>
                <a:gd name="connsiteY1" fmla="*/ 0 h 216818"/>
                <a:gd name="connsiteX2" fmla="*/ 162614 w 162613"/>
                <a:gd name="connsiteY2" fmla="*/ 216819 h 216818"/>
                <a:gd name="connsiteX3" fmla="*/ 0 w 162613"/>
                <a:gd name="connsiteY3" fmla="*/ 216819 h 21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613" h="216818">
                  <a:moveTo>
                    <a:pt x="0" y="0"/>
                  </a:moveTo>
                  <a:lnTo>
                    <a:pt x="162614" y="0"/>
                  </a:lnTo>
                  <a:lnTo>
                    <a:pt x="162614" y="216819"/>
                  </a:lnTo>
                  <a:lnTo>
                    <a:pt x="0" y="216819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67D2603-A731-4955-852B-52CE88870EFB}"/>
                </a:ext>
              </a:extLst>
            </p:cNvPr>
            <p:cNvSpPr/>
            <p:nvPr/>
          </p:nvSpPr>
          <p:spPr>
            <a:xfrm>
              <a:off x="4902190" y="3599559"/>
              <a:ext cx="351354" cy="351354"/>
            </a:xfrm>
            <a:custGeom>
              <a:avLst/>
              <a:gdLst>
                <a:gd name="connsiteX0" fmla="*/ 351354 w 351354"/>
                <a:gd name="connsiteY0" fmla="*/ 148954 h 351354"/>
                <a:gd name="connsiteX1" fmla="*/ 351354 w 351354"/>
                <a:gd name="connsiteY1" fmla="*/ 0 h 351354"/>
                <a:gd name="connsiteX2" fmla="*/ 202400 w 351354"/>
                <a:gd name="connsiteY2" fmla="*/ 0 h 351354"/>
                <a:gd name="connsiteX3" fmla="*/ 261592 w 351354"/>
                <a:gd name="connsiteY3" fmla="*/ 59191 h 351354"/>
                <a:gd name="connsiteX4" fmla="*/ 0 w 351354"/>
                <a:gd name="connsiteY4" fmla="*/ 320783 h 351354"/>
                <a:gd name="connsiteX5" fmla="*/ 30571 w 351354"/>
                <a:gd name="connsiteY5" fmla="*/ 351354 h 351354"/>
                <a:gd name="connsiteX6" fmla="*/ 292163 w 351354"/>
                <a:gd name="connsiteY6" fmla="*/ 89871 h 351354"/>
                <a:gd name="connsiteX7" fmla="*/ 351354 w 351354"/>
                <a:gd name="connsiteY7" fmla="*/ 148954 h 35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354" h="351354">
                  <a:moveTo>
                    <a:pt x="351354" y="148954"/>
                  </a:moveTo>
                  <a:lnTo>
                    <a:pt x="351354" y="0"/>
                  </a:lnTo>
                  <a:lnTo>
                    <a:pt x="202400" y="0"/>
                  </a:lnTo>
                  <a:lnTo>
                    <a:pt x="261592" y="59191"/>
                  </a:lnTo>
                  <a:lnTo>
                    <a:pt x="0" y="320783"/>
                  </a:lnTo>
                  <a:lnTo>
                    <a:pt x="30571" y="351354"/>
                  </a:lnTo>
                  <a:lnTo>
                    <a:pt x="292163" y="89871"/>
                  </a:lnTo>
                  <a:lnTo>
                    <a:pt x="351354" y="14895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7" name="Graphic 25" descr="Bullseye">
            <a:extLst>
              <a:ext uri="{FF2B5EF4-FFF2-40B4-BE49-F238E27FC236}">
                <a16:creationId xmlns:a16="http://schemas.microsoft.com/office/drawing/2014/main" id="{D04F5A92-383F-427A-872C-60116A4EEB65}"/>
              </a:ext>
            </a:extLst>
          </p:cNvPr>
          <p:cNvGrpSpPr/>
          <p:nvPr/>
        </p:nvGrpSpPr>
        <p:grpSpPr>
          <a:xfrm>
            <a:off x="4943031" y="2774650"/>
            <a:ext cx="896966" cy="896966"/>
            <a:chOff x="6526499" y="2334879"/>
            <a:chExt cx="1040729" cy="104072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A5BDC2F-264A-425C-8DBF-3D2B0C1BF175}"/>
                </a:ext>
              </a:extLst>
            </p:cNvPr>
            <p:cNvSpPr/>
            <p:nvPr/>
          </p:nvSpPr>
          <p:spPr>
            <a:xfrm>
              <a:off x="6921108" y="2427026"/>
              <a:ext cx="553971" cy="552887"/>
            </a:xfrm>
            <a:custGeom>
              <a:avLst/>
              <a:gdLst>
                <a:gd name="connsiteX0" fmla="*/ 456403 w 553971"/>
                <a:gd name="connsiteY0" fmla="*/ 97568 h 552887"/>
                <a:gd name="connsiteX1" fmla="*/ 445562 w 553971"/>
                <a:gd name="connsiteY1" fmla="*/ 0 h 552887"/>
                <a:gd name="connsiteX2" fmla="*/ 326312 w 553971"/>
                <a:gd name="connsiteY2" fmla="*/ 119250 h 552887"/>
                <a:gd name="connsiteX3" fmla="*/ 332816 w 553971"/>
                <a:gd name="connsiteY3" fmla="*/ 175623 h 552887"/>
                <a:gd name="connsiteX4" fmla="*/ 159362 w 553971"/>
                <a:gd name="connsiteY4" fmla="*/ 349078 h 552887"/>
                <a:gd name="connsiteX5" fmla="*/ 108409 w 553971"/>
                <a:gd name="connsiteY5" fmla="*/ 336069 h 552887"/>
                <a:gd name="connsiteX6" fmla="*/ 0 w 553971"/>
                <a:gd name="connsiteY6" fmla="*/ 444478 h 552887"/>
                <a:gd name="connsiteX7" fmla="*/ 108409 w 553971"/>
                <a:gd name="connsiteY7" fmla="*/ 552887 h 552887"/>
                <a:gd name="connsiteX8" fmla="*/ 216819 w 553971"/>
                <a:gd name="connsiteY8" fmla="*/ 444478 h 552887"/>
                <a:gd name="connsiteX9" fmla="*/ 204894 w 553971"/>
                <a:gd name="connsiteY9" fmla="*/ 394610 h 552887"/>
                <a:gd name="connsiteX10" fmla="*/ 378348 w 553971"/>
                <a:gd name="connsiteY10" fmla="*/ 221155 h 552887"/>
                <a:gd name="connsiteX11" fmla="*/ 434721 w 553971"/>
                <a:gd name="connsiteY11" fmla="*/ 227659 h 552887"/>
                <a:gd name="connsiteX12" fmla="*/ 553971 w 553971"/>
                <a:gd name="connsiteY12" fmla="*/ 108409 h 552887"/>
                <a:gd name="connsiteX13" fmla="*/ 456403 w 553971"/>
                <a:gd name="connsiteY13" fmla="*/ 97568 h 55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3971" h="552887">
                  <a:moveTo>
                    <a:pt x="456403" y="97568"/>
                  </a:moveTo>
                  <a:lnTo>
                    <a:pt x="445562" y="0"/>
                  </a:lnTo>
                  <a:lnTo>
                    <a:pt x="326312" y="119250"/>
                  </a:lnTo>
                  <a:lnTo>
                    <a:pt x="332816" y="175623"/>
                  </a:lnTo>
                  <a:lnTo>
                    <a:pt x="159362" y="349078"/>
                  </a:lnTo>
                  <a:cubicBezTo>
                    <a:pt x="144184" y="341489"/>
                    <a:pt x="126839" y="336069"/>
                    <a:pt x="108409" y="336069"/>
                  </a:cubicBezTo>
                  <a:cubicBezTo>
                    <a:pt x="48784" y="336069"/>
                    <a:pt x="0" y="384853"/>
                    <a:pt x="0" y="444478"/>
                  </a:cubicBezTo>
                  <a:cubicBezTo>
                    <a:pt x="0" y="504103"/>
                    <a:pt x="48784" y="552887"/>
                    <a:pt x="108409" y="552887"/>
                  </a:cubicBezTo>
                  <a:cubicBezTo>
                    <a:pt x="168034" y="552887"/>
                    <a:pt x="216819" y="504103"/>
                    <a:pt x="216819" y="444478"/>
                  </a:cubicBezTo>
                  <a:cubicBezTo>
                    <a:pt x="216819" y="426048"/>
                    <a:pt x="212482" y="409787"/>
                    <a:pt x="204894" y="394610"/>
                  </a:cubicBezTo>
                  <a:lnTo>
                    <a:pt x="378348" y="221155"/>
                  </a:lnTo>
                  <a:lnTo>
                    <a:pt x="434721" y="227659"/>
                  </a:lnTo>
                  <a:lnTo>
                    <a:pt x="553971" y="108409"/>
                  </a:lnTo>
                  <a:lnTo>
                    <a:pt x="456403" y="97568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35A242A-8D66-496A-A6EF-DB3AA1BE13A7}"/>
                </a:ext>
              </a:extLst>
            </p:cNvPr>
            <p:cNvSpPr/>
            <p:nvPr/>
          </p:nvSpPr>
          <p:spPr>
            <a:xfrm>
              <a:off x="6618646" y="2459549"/>
              <a:ext cx="823910" cy="823910"/>
            </a:xfrm>
            <a:custGeom>
              <a:avLst/>
              <a:gdLst>
                <a:gd name="connsiteX0" fmla="*/ 767538 w 823910"/>
                <a:gd name="connsiteY0" fmla="*/ 225491 h 823910"/>
                <a:gd name="connsiteX1" fmla="*/ 753444 w 823910"/>
                <a:gd name="connsiteY1" fmla="*/ 240669 h 823910"/>
                <a:gd name="connsiteX2" fmla="*/ 732847 w 823910"/>
                <a:gd name="connsiteY2" fmla="*/ 238500 h 823910"/>
                <a:gd name="connsiteX3" fmla="*/ 710081 w 823910"/>
                <a:gd name="connsiteY3" fmla="*/ 235248 h 823910"/>
                <a:gd name="connsiteX4" fmla="*/ 758865 w 823910"/>
                <a:gd name="connsiteY4" fmla="*/ 411955 h 823910"/>
                <a:gd name="connsiteX5" fmla="*/ 411955 w 823910"/>
                <a:gd name="connsiteY5" fmla="*/ 758865 h 823910"/>
                <a:gd name="connsiteX6" fmla="*/ 65046 w 823910"/>
                <a:gd name="connsiteY6" fmla="*/ 411955 h 823910"/>
                <a:gd name="connsiteX7" fmla="*/ 411955 w 823910"/>
                <a:gd name="connsiteY7" fmla="*/ 65046 h 823910"/>
                <a:gd name="connsiteX8" fmla="*/ 588662 w 823910"/>
                <a:gd name="connsiteY8" fmla="*/ 113830 h 823910"/>
                <a:gd name="connsiteX9" fmla="*/ 586494 w 823910"/>
                <a:gd name="connsiteY9" fmla="*/ 92148 h 823910"/>
                <a:gd name="connsiteX10" fmla="*/ 583242 w 823910"/>
                <a:gd name="connsiteY10" fmla="*/ 70466 h 823910"/>
                <a:gd name="connsiteX11" fmla="*/ 598419 w 823910"/>
                <a:gd name="connsiteY11" fmla="*/ 55289 h 823910"/>
                <a:gd name="connsiteX12" fmla="*/ 606008 w 823910"/>
                <a:gd name="connsiteY12" fmla="*/ 47700 h 823910"/>
                <a:gd name="connsiteX13" fmla="*/ 411955 w 823910"/>
                <a:gd name="connsiteY13" fmla="*/ 0 h 823910"/>
                <a:gd name="connsiteX14" fmla="*/ 0 w 823910"/>
                <a:gd name="connsiteY14" fmla="*/ 411955 h 823910"/>
                <a:gd name="connsiteX15" fmla="*/ 411955 w 823910"/>
                <a:gd name="connsiteY15" fmla="*/ 823910 h 823910"/>
                <a:gd name="connsiteX16" fmla="*/ 823910 w 823910"/>
                <a:gd name="connsiteY16" fmla="*/ 411955 h 823910"/>
                <a:gd name="connsiteX17" fmla="*/ 775126 w 823910"/>
                <a:gd name="connsiteY17" fmla="*/ 218987 h 823910"/>
                <a:gd name="connsiteX18" fmla="*/ 767538 w 823910"/>
                <a:gd name="connsiteY18" fmla="*/ 225491 h 82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23910" h="823910">
                  <a:moveTo>
                    <a:pt x="767538" y="225491"/>
                  </a:moveTo>
                  <a:lnTo>
                    <a:pt x="753444" y="240669"/>
                  </a:lnTo>
                  <a:lnTo>
                    <a:pt x="732847" y="238500"/>
                  </a:lnTo>
                  <a:lnTo>
                    <a:pt x="710081" y="235248"/>
                  </a:lnTo>
                  <a:cubicBezTo>
                    <a:pt x="740435" y="287285"/>
                    <a:pt x="758865" y="346910"/>
                    <a:pt x="758865" y="411955"/>
                  </a:cubicBezTo>
                  <a:cubicBezTo>
                    <a:pt x="758865" y="602756"/>
                    <a:pt x="602756" y="758865"/>
                    <a:pt x="411955" y="758865"/>
                  </a:cubicBezTo>
                  <a:cubicBezTo>
                    <a:pt x="221155" y="758865"/>
                    <a:pt x="65046" y="602756"/>
                    <a:pt x="65046" y="411955"/>
                  </a:cubicBezTo>
                  <a:cubicBezTo>
                    <a:pt x="65046" y="221155"/>
                    <a:pt x="221155" y="65046"/>
                    <a:pt x="411955" y="65046"/>
                  </a:cubicBezTo>
                  <a:cubicBezTo>
                    <a:pt x="475917" y="65046"/>
                    <a:pt x="536626" y="82391"/>
                    <a:pt x="588662" y="113830"/>
                  </a:cubicBezTo>
                  <a:lnTo>
                    <a:pt x="586494" y="92148"/>
                  </a:lnTo>
                  <a:lnTo>
                    <a:pt x="583242" y="70466"/>
                  </a:lnTo>
                  <a:lnTo>
                    <a:pt x="598419" y="55289"/>
                  </a:lnTo>
                  <a:lnTo>
                    <a:pt x="606008" y="47700"/>
                  </a:lnTo>
                  <a:cubicBezTo>
                    <a:pt x="547467" y="17345"/>
                    <a:pt x="482421" y="0"/>
                    <a:pt x="411955" y="0"/>
                  </a:cubicBezTo>
                  <a:cubicBezTo>
                    <a:pt x="184296" y="0"/>
                    <a:pt x="0" y="184296"/>
                    <a:pt x="0" y="411955"/>
                  </a:cubicBezTo>
                  <a:cubicBezTo>
                    <a:pt x="0" y="639615"/>
                    <a:pt x="184296" y="823910"/>
                    <a:pt x="411955" y="823910"/>
                  </a:cubicBezTo>
                  <a:cubicBezTo>
                    <a:pt x="639615" y="823910"/>
                    <a:pt x="823910" y="639615"/>
                    <a:pt x="823910" y="411955"/>
                  </a:cubicBezTo>
                  <a:cubicBezTo>
                    <a:pt x="823910" y="341489"/>
                    <a:pt x="806565" y="276444"/>
                    <a:pt x="775126" y="218987"/>
                  </a:cubicBezTo>
                  <a:lnTo>
                    <a:pt x="767538" y="225491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69CD290-E6B7-4C5A-A57D-94498F994F53}"/>
                </a:ext>
              </a:extLst>
            </p:cNvPr>
            <p:cNvSpPr/>
            <p:nvPr/>
          </p:nvSpPr>
          <p:spPr>
            <a:xfrm>
              <a:off x="6770419" y="2611322"/>
              <a:ext cx="520364" cy="520364"/>
            </a:xfrm>
            <a:custGeom>
              <a:avLst/>
              <a:gdLst>
                <a:gd name="connsiteX0" fmla="*/ 441226 w 520364"/>
                <a:gd name="connsiteY0" fmla="*/ 186464 h 520364"/>
                <a:gd name="connsiteX1" fmla="*/ 455319 w 520364"/>
                <a:gd name="connsiteY1" fmla="*/ 260182 h 520364"/>
                <a:gd name="connsiteX2" fmla="*/ 260182 w 520364"/>
                <a:gd name="connsiteY2" fmla="*/ 455319 h 520364"/>
                <a:gd name="connsiteX3" fmla="*/ 65046 w 520364"/>
                <a:gd name="connsiteY3" fmla="*/ 260182 h 520364"/>
                <a:gd name="connsiteX4" fmla="*/ 260182 w 520364"/>
                <a:gd name="connsiteY4" fmla="*/ 65046 h 520364"/>
                <a:gd name="connsiteX5" fmla="*/ 333901 w 520364"/>
                <a:gd name="connsiteY5" fmla="*/ 79139 h 520364"/>
                <a:gd name="connsiteX6" fmla="*/ 382685 w 520364"/>
                <a:gd name="connsiteY6" fmla="*/ 30355 h 520364"/>
                <a:gd name="connsiteX7" fmla="*/ 260182 w 520364"/>
                <a:gd name="connsiteY7" fmla="*/ 0 h 520364"/>
                <a:gd name="connsiteX8" fmla="*/ 0 w 520364"/>
                <a:gd name="connsiteY8" fmla="*/ 260182 h 520364"/>
                <a:gd name="connsiteX9" fmla="*/ 260182 w 520364"/>
                <a:gd name="connsiteY9" fmla="*/ 520365 h 520364"/>
                <a:gd name="connsiteX10" fmla="*/ 520365 w 520364"/>
                <a:gd name="connsiteY10" fmla="*/ 260182 h 520364"/>
                <a:gd name="connsiteX11" fmla="*/ 490010 w 520364"/>
                <a:gd name="connsiteY11" fmla="*/ 137680 h 520364"/>
                <a:gd name="connsiteX12" fmla="*/ 441226 w 520364"/>
                <a:gd name="connsiteY12" fmla="*/ 186464 h 520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0364" h="520364">
                  <a:moveTo>
                    <a:pt x="441226" y="186464"/>
                  </a:moveTo>
                  <a:cubicBezTo>
                    <a:pt x="450983" y="209230"/>
                    <a:pt x="455319" y="234164"/>
                    <a:pt x="455319" y="260182"/>
                  </a:cubicBezTo>
                  <a:cubicBezTo>
                    <a:pt x="455319" y="367507"/>
                    <a:pt x="367507" y="455319"/>
                    <a:pt x="260182" y="455319"/>
                  </a:cubicBezTo>
                  <a:cubicBezTo>
                    <a:pt x="152857" y="455319"/>
                    <a:pt x="65046" y="367507"/>
                    <a:pt x="65046" y="260182"/>
                  </a:cubicBezTo>
                  <a:cubicBezTo>
                    <a:pt x="65046" y="152857"/>
                    <a:pt x="152857" y="65046"/>
                    <a:pt x="260182" y="65046"/>
                  </a:cubicBezTo>
                  <a:cubicBezTo>
                    <a:pt x="286201" y="65046"/>
                    <a:pt x="311135" y="70466"/>
                    <a:pt x="333901" y="79139"/>
                  </a:cubicBezTo>
                  <a:lnTo>
                    <a:pt x="382685" y="30355"/>
                  </a:lnTo>
                  <a:cubicBezTo>
                    <a:pt x="345826" y="10841"/>
                    <a:pt x="304630" y="0"/>
                    <a:pt x="260182" y="0"/>
                  </a:cubicBezTo>
                  <a:cubicBezTo>
                    <a:pt x="117082" y="0"/>
                    <a:pt x="0" y="117082"/>
                    <a:pt x="0" y="260182"/>
                  </a:cubicBezTo>
                  <a:cubicBezTo>
                    <a:pt x="0" y="403283"/>
                    <a:pt x="117082" y="520365"/>
                    <a:pt x="260182" y="520365"/>
                  </a:cubicBezTo>
                  <a:cubicBezTo>
                    <a:pt x="403283" y="520365"/>
                    <a:pt x="520365" y="403283"/>
                    <a:pt x="520365" y="260182"/>
                  </a:cubicBezTo>
                  <a:cubicBezTo>
                    <a:pt x="520365" y="215734"/>
                    <a:pt x="509524" y="174539"/>
                    <a:pt x="490010" y="137680"/>
                  </a:cubicBezTo>
                  <a:lnTo>
                    <a:pt x="441226" y="186464"/>
                  </a:ln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aphic 26" descr="Database">
            <a:extLst>
              <a:ext uri="{FF2B5EF4-FFF2-40B4-BE49-F238E27FC236}">
                <a16:creationId xmlns:a16="http://schemas.microsoft.com/office/drawing/2014/main" id="{00641BBC-2B5B-47A8-9A99-E21F79F74961}"/>
              </a:ext>
            </a:extLst>
          </p:cNvPr>
          <p:cNvGrpSpPr/>
          <p:nvPr/>
        </p:nvGrpSpPr>
        <p:grpSpPr>
          <a:xfrm>
            <a:off x="6806179" y="3836600"/>
            <a:ext cx="523229" cy="710098"/>
            <a:chOff x="8688267" y="3567036"/>
            <a:chExt cx="607091" cy="82391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EFA9018-8410-4ACB-8405-A1FCD06F93BF}"/>
                </a:ext>
              </a:extLst>
            </p:cNvPr>
            <p:cNvSpPr/>
            <p:nvPr/>
          </p:nvSpPr>
          <p:spPr>
            <a:xfrm>
              <a:off x="8688267" y="3567036"/>
              <a:ext cx="607091" cy="173454"/>
            </a:xfrm>
            <a:custGeom>
              <a:avLst/>
              <a:gdLst>
                <a:gd name="connsiteX0" fmla="*/ 607092 w 607091"/>
                <a:gd name="connsiteY0" fmla="*/ 86727 h 173454"/>
                <a:gd name="connsiteX1" fmla="*/ 303546 w 607091"/>
                <a:gd name="connsiteY1" fmla="*/ 173455 h 173454"/>
                <a:gd name="connsiteX2" fmla="*/ 0 w 607091"/>
                <a:gd name="connsiteY2" fmla="*/ 86727 h 173454"/>
                <a:gd name="connsiteX3" fmla="*/ 303546 w 607091"/>
                <a:gd name="connsiteY3" fmla="*/ 0 h 173454"/>
                <a:gd name="connsiteX4" fmla="*/ 607092 w 607091"/>
                <a:gd name="connsiteY4" fmla="*/ 86727 h 17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7091" h="173454">
                  <a:moveTo>
                    <a:pt x="607092" y="86727"/>
                  </a:moveTo>
                  <a:cubicBezTo>
                    <a:pt x="607092" y="134626"/>
                    <a:pt x="471190" y="173455"/>
                    <a:pt x="303546" y="173455"/>
                  </a:cubicBezTo>
                  <a:cubicBezTo>
                    <a:pt x="135902" y="173455"/>
                    <a:pt x="0" y="134626"/>
                    <a:pt x="0" y="86727"/>
                  </a:cubicBezTo>
                  <a:cubicBezTo>
                    <a:pt x="0" y="38829"/>
                    <a:pt x="135902" y="0"/>
                    <a:pt x="303546" y="0"/>
                  </a:cubicBezTo>
                  <a:cubicBezTo>
                    <a:pt x="471190" y="0"/>
                    <a:pt x="607092" y="38829"/>
                    <a:pt x="607092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CA17E4-5DBD-4B68-B90A-B6D9441565CB}"/>
                </a:ext>
              </a:extLst>
            </p:cNvPr>
            <p:cNvSpPr/>
            <p:nvPr/>
          </p:nvSpPr>
          <p:spPr>
            <a:xfrm>
              <a:off x="8688267" y="3697127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6DF3846-501B-41AC-9429-281BAAEB612A}"/>
                </a:ext>
              </a:extLst>
            </p:cNvPr>
            <p:cNvSpPr/>
            <p:nvPr/>
          </p:nvSpPr>
          <p:spPr>
            <a:xfrm>
              <a:off x="8688267" y="3913945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98411AA-1F7E-4C62-9CE8-EAA9AD214A52}"/>
                </a:ext>
              </a:extLst>
            </p:cNvPr>
            <p:cNvSpPr/>
            <p:nvPr/>
          </p:nvSpPr>
          <p:spPr>
            <a:xfrm>
              <a:off x="8688267" y="4130764"/>
              <a:ext cx="607091" cy="260182"/>
            </a:xfrm>
            <a:custGeom>
              <a:avLst/>
              <a:gdLst>
                <a:gd name="connsiteX0" fmla="*/ 520365 w 607091"/>
                <a:gd name="connsiteY0" fmla="*/ 173455 h 260182"/>
                <a:gd name="connsiteX1" fmla="*/ 498683 w 607091"/>
                <a:gd name="connsiteY1" fmla="*/ 151773 h 260182"/>
                <a:gd name="connsiteX2" fmla="*/ 520365 w 607091"/>
                <a:gd name="connsiteY2" fmla="*/ 130091 h 260182"/>
                <a:gd name="connsiteX3" fmla="*/ 542046 w 607091"/>
                <a:gd name="connsiteY3" fmla="*/ 151773 h 260182"/>
                <a:gd name="connsiteX4" fmla="*/ 520365 w 607091"/>
                <a:gd name="connsiteY4" fmla="*/ 173455 h 260182"/>
                <a:gd name="connsiteX5" fmla="*/ 303546 w 607091"/>
                <a:gd name="connsiteY5" fmla="*/ 86727 h 260182"/>
                <a:gd name="connsiteX6" fmla="*/ 0 w 607091"/>
                <a:gd name="connsiteY6" fmla="*/ 0 h 260182"/>
                <a:gd name="connsiteX7" fmla="*/ 0 w 607091"/>
                <a:gd name="connsiteY7" fmla="*/ 173455 h 260182"/>
                <a:gd name="connsiteX8" fmla="*/ 303546 w 607091"/>
                <a:gd name="connsiteY8" fmla="*/ 260182 h 260182"/>
                <a:gd name="connsiteX9" fmla="*/ 607092 w 607091"/>
                <a:gd name="connsiteY9" fmla="*/ 173455 h 260182"/>
                <a:gd name="connsiteX10" fmla="*/ 607092 w 607091"/>
                <a:gd name="connsiteY10" fmla="*/ 0 h 260182"/>
                <a:gd name="connsiteX11" fmla="*/ 303546 w 607091"/>
                <a:gd name="connsiteY11" fmla="*/ 86727 h 2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7091" h="260182">
                  <a:moveTo>
                    <a:pt x="520365" y="173455"/>
                  </a:moveTo>
                  <a:cubicBezTo>
                    <a:pt x="507355" y="173455"/>
                    <a:pt x="498683" y="164782"/>
                    <a:pt x="498683" y="151773"/>
                  </a:cubicBezTo>
                  <a:cubicBezTo>
                    <a:pt x="498683" y="138764"/>
                    <a:pt x="507355" y="130091"/>
                    <a:pt x="520365" y="130091"/>
                  </a:cubicBezTo>
                  <a:cubicBezTo>
                    <a:pt x="533374" y="130091"/>
                    <a:pt x="542046" y="138764"/>
                    <a:pt x="542046" y="151773"/>
                  </a:cubicBezTo>
                  <a:cubicBezTo>
                    <a:pt x="542046" y="164782"/>
                    <a:pt x="533374" y="173455"/>
                    <a:pt x="520365" y="173455"/>
                  </a:cubicBezTo>
                  <a:close/>
                  <a:moveTo>
                    <a:pt x="303546" y="86727"/>
                  </a:moveTo>
                  <a:cubicBezTo>
                    <a:pt x="136596" y="86727"/>
                    <a:pt x="0" y="47700"/>
                    <a:pt x="0" y="0"/>
                  </a:cubicBezTo>
                  <a:lnTo>
                    <a:pt x="0" y="173455"/>
                  </a:lnTo>
                  <a:cubicBezTo>
                    <a:pt x="0" y="221155"/>
                    <a:pt x="136596" y="260182"/>
                    <a:pt x="303546" y="260182"/>
                  </a:cubicBezTo>
                  <a:cubicBezTo>
                    <a:pt x="470496" y="260182"/>
                    <a:pt x="607092" y="221155"/>
                    <a:pt x="607092" y="173455"/>
                  </a:cubicBezTo>
                  <a:lnTo>
                    <a:pt x="607092" y="0"/>
                  </a:lnTo>
                  <a:cubicBezTo>
                    <a:pt x="607092" y="47700"/>
                    <a:pt x="470496" y="86727"/>
                    <a:pt x="303546" y="86727"/>
                  </a:cubicBezTo>
                  <a:close/>
                </a:path>
              </a:pathLst>
            </a:custGeom>
            <a:solidFill>
              <a:schemeClr val="bg1"/>
            </a:solidFill>
            <a:ln w="1081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9706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195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with Circles – Slide Template</vt:lpstr>
      <vt:lpstr>Alternating Process with Circles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with Circles</dc:title>
  <dc:creator>PresentationGO.com</dc:creator>
  <dc:description>© Copyright PresentationGO.com</dc:description>
  <dcterms:created xsi:type="dcterms:W3CDTF">2014-11-26T05:14:11Z</dcterms:created>
  <dcterms:modified xsi:type="dcterms:W3CDTF">2020-12-08T17:07:40Z</dcterms:modified>
  <cp:category>Charts &amp; Diagrams</cp:category>
</cp:coreProperties>
</file>