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ECFC"/>
    <a:srgbClr val="05ACC7"/>
    <a:srgbClr val="06CFF0"/>
    <a:srgbClr val="02515E"/>
    <a:srgbClr val="037B8F"/>
    <a:srgbClr val="2B323B"/>
    <a:srgbClr val="EB1E42"/>
    <a:srgbClr val="FFDB55"/>
    <a:srgbClr val="C13018"/>
    <a:srgbClr val="F36F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81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sv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Alternating Ring Process – Slide Template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999D11D-A92F-E0D9-CC58-EF042055BB47}"/>
              </a:ext>
            </a:extLst>
          </p:cNvPr>
          <p:cNvGrpSpPr/>
          <p:nvPr/>
        </p:nvGrpSpPr>
        <p:grpSpPr>
          <a:xfrm>
            <a:off x="1207546" y="1393167"/>
            <a:ext cx="9776909" cy="4194239"/>
            <a:chOff x="1207546" y="1562914"/>
            <a:chExt cx="9776909" cy="4194239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927008D0-1788-EE30-C784-B774534CDAC5}"/>
                </a:ext>
              </a:extLst>
            </p:cNvPr>
            <p:cNvSpPr/>
            <p:nvPr/>
          </p:nvSpPr>
          <p:spPr>
            <a:xfrm>
              <a:off x="1207546" y="3428999"/>
              <a:ext cx="2328154" cy="2328154"/>
            </a:xfrm>
            <a:custGeom>
              <a:avLst/>
              <a:gdLst>
                <a:gd name="connsiteX0" fmla="*/ 1164077 w 2328154"/>
                <a:gd name="connsiteY0" fmla="*/ 0 h 2328154"/>
                <a:gd name="connsiteX1" fmla="*/ 1814924 w 2328154"/>
                <a:gd name="connsiteY1" fmla="*/ 198806 h 2328154"/>
                <a:gd name="connsiteX2" fmla="*/ 1829525 w 2328154"/>
                <a:gd name="connsiteY2" fmla="*/ 209725 h 2328154"/>
                <a:gd name="connsiteX3" fmla="*/ 1531505 w 2328154"/>
                <a:gd name="connsiteY3" fmla="*/ 507745 h 2328154"/>
                <a:gd name="connsiteX4" fmla="*/ 1458158 w 2328154"/>
                <a:gd name="connsiteY4" fmla="*/ 467933 h 2328154"/>
                <a:gd name="connsiteX5" fmla="*/ 1164077 w 2328154"/>
                <a:gd name="connsiteY5" fmla="*/ 408561 h 2328154"/>
                <a:gd name="connsiteX6" fmla="*/ 408561 w 2328154"/>
                <a:gd name="connsiteY6" fmla="*/ 1164077 h 2328154"/>
                <a:gd name="connsiteX7" fmla="*/ 1164077 w 2328154"/>
                <a:gd name="connsiteY7" fmla="*/ 1919593 h 2328154"/>
                <a:gd name="connsiteX8" fmla="*/ 1919593 w 2328154"/>
                <a:gd name="connsiteY8" fmla="*/ 1164077 h 2328154"/>
                <a:gd name="connsiteX9" fmla="*/ 1860221 w 2328154"/>
                <a:gd name="connsiteY9" fmla="*/ 869996 h 2328154"/>
                <a:gd name="connsiteX10" fmla="*/ 1820404 w 2328154"/>
                <a:gd name="connsiteY10" fmla="*/ 796639 h 2328154"/>
                <a:gd name="connsiteX11" fmla="*/ 2118423 w 2328154"/>
                <a:gd name="connsiteY11" fmla="*/ 498620 h 2328154"/>
                <a:gd name="connsiteX12" fmla="*/ 2129348 w 2328154"/>
                <a:gd name="connsiteY12" fmla="*/ 513231 h 2328154"/>
                <a:gd name="connsiteX13" fmla="*/ 2328154 w 2328154"/>
                <a:gd name="connsiteY13" fmla="*/ 1164077 h 2328154"/>
                <a:gd name="connsiteX14" fmla="*/ 1164077 w 2328154"/>
                <a:gd name="connsiteY14" fmla="*/ 2328154 h 2328154"/>
                <a:gd name="connsiteX15" fmla="*/ 0 w 2328154"/>
                <a:gd name="connsiteY15" fmla="*/ 1164077 h 2328154"/>
                <a:gd name="connsiteX16" fmla="*/ 1164077 w 2328154"/>
                <a:gd name="connsiteY16" fmla="*/ 0 h 2328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28154" h="2328154">
                  <a:moveTo>
                    <a:pt x="1164077" y="0"/>
                  </a:moveTo>
                  <a:cubicBezTo>
                    <a:pt x="1405165" y="0"/>
                    <a:pt x="1629136" y="73290"/>
                    <a:pt x="1814924" y="198806"/>
                  </a:cubicBezTo>
                  <a:lnTo>
                    <a:pt x="1829525" y="209725"/>
                  </a:lnTo>
                  <a:lnTo>
                    <a:pt x="1531505" y="507745"/>
                  </a:lnTo>
                  <a:lnTo>
                    <a:pt x="1458158" y="467933"/>
                  </a:lnTo>
                  <a:cubicBezTo>
                    <a:pt x="1367769" y="429702"/>
                    <a:pt x="1268392" y="408561"/>
                    <a:pt x="1164077" y="408561"/>
                  </a:cubicBezTo>
                  <a:cubicBezTo>
                    <a:pt x="746817" y="408561"/>
                    <a:pt x="408561" y="746817"/>
                    <a:pt x="408561" y="1164077"/>
                  </a:cubicBezTo>
                  <a:cubicBezTo>
                    <a:pt x="408561" y="1581337"/>
                    <a:pt x="746817" y="1919593"/>
                    <a:pt x="1164077" y="1919593"/>
                  </a:cubicBezTo>
                  <a:cubicBezTo>
                    <a:pt x="1581337" y="1919593"/>
                    <a:pt x="1919593" y="1581337"/>
                    <a:pt x="1919593" y="1164077"/>
                  </a:cubicBezTo>
                  <a:cubicBezTo>
                    <a:pt x="1919593" y="1059762"/>
                    <a:pt x="1898452" y="960385"/>
                    <a:pt x="1860221" y="869996"/>
                  </a:cubicBezTo>
                  <a:lnTo>
                    <a:pt x="1820404" y="796639"/>
                  </a:lnTo>
                  <a:lnTo>
                    <a:pt x="2118423" y="498620"/>
                  </a:lnTo>
                  <a:lnTo>
                    <a:pt x="2129348" y="513231"/>
                  </a:lnTo>
                  <a:cubicBezTo>
                    <a:pt x="2254864" y="699019"/>
                    <a:pt x="2328154" y="922989"/>
                    <a:pt x="2328154" y="1164077"/>
                  </a:cubicBezTo>
                  <a:cubicBezTo>
                    <a:pt x="2328154" y="1806979"/>
                    <a:pt x="1806979" y="2328154"/>
                    <a:pt x="1164077" y="2328154"/>
                  </a:cubicBezTo>
                  <a:cubicBezTo>
                    <a:pt x="521175" y="2328154"/>
                    <a:pt x="0" y="1806979"/>
                    <a:pt x="0" y="1164077"/>
                  </a:cubicBezTo>
                  <a:cubicBezTo>
                    <a:pt x="0" y="521175"/>
                    <a:pt x="521175" y="0"/>
                    <a:pt x="11640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E78B29D4-4744-51E6-A77B-D6760B61FE49}"/>
                </a:ext>
              </a:extLst>
            </p:cNvPr>
            <p:cNvSpPr/>
            <p:nvPr/>
          </p:nvSpPr>
          <p:spPr>
            <a:xfrm>
              <a:off x="3069735" y="1564215"/>
              <a:ext cx="2328154" cy="2328154"/>
            </a:xfrm>
            <a:custGeom>
              <a:avLst/>
              <a:gdLst>
                <a:gd name="connsiteX0" fmla="*/ 798321 w 2328154"/>
                <a:gd name="connsiteY0" fmla="*/ 1821317 h 2328154"/>
                <a:gd name="connsiteX1" fmla="*/ 869996 w 2328154"/>
                <a:gd name="connsiteY1" fmla="*/ 1860221 h 2328154"/>
                <a:gd name="connsiteX2" fmla="*/ 1164077 w 2328154"/>
                <a:gd name="connsiteY2" fmla="*/ 1919593 h 2328154"/>
                <a:gd name="connsiteX3" fmla="*/ 1458158 w 2328154"/>
                <a:gd name="connsiteY3" fmla="*/ 1860221 h 2328154"/>
                <a:gd name="connsiteX4" fmla="*/ 1516165 w 2328154"/>
                <a:gd name="connsiteY4" fmla="*/ 1828736 h 2328154"/>
                <a:gd name="connsiteX5" fmla="*/ 1815984 w 2328154"/>
                <a:gd name="connsiteY5" fmla="*/ 2128555 h 2328154"/>
                <a:gd name="connsiteX6" fmla="*/ 1814924 w 2328154"/>
                <a:gd name="connsiteY6" fmla="*/ 2129348 h 2328154"/>
                <a:gd name="connsiteX7" fmla="*/ 1164077 w 2328154"/>
                <a:gd name="connsiteY7" fmla="*/ 2328154 h 2328154"/>
                <a:gd name="connsiteX8" fmla="*/ 513231 w 2328154"/>
                <a:gd name="connsiteY8" fmla="*/ 2129348 h 2328154"/>
                <a:gd name="connsiteX9" fmla="*/ 500105 w 2328154"/>
                <a:gd name="connsiteY9" fmla="*/ 2119533 h 2328154"/>
                <a:gd name="connsiteX10" fmla="*/ 1164077 w 2328154"/>
                <a:gd name="connsiteY10" fmla="*/ 0 h 2328154"/>
                <a:gd name="connsiteX11" fmla="*/ 2328154 w 2328154"/>
                <a:gd name="connsiteY11" fmla="*/ 1164077 h 2328154"/>
                <a:gd name="connsiteX12" fmla="*/ 2129348 w 2328154"/>
                <a:gd name="connsiteY12" fmla="*/ 1814924 h 2328154"/>
                <a:gd name="connsiteX13" fmla="*/ 2108296 w 2328154"/>
                <a:gd name="connsiteY13" fmla="*/ 1843076 h 2328154"/>
                <a:gd name="connsiteX14" fmla="*/ 1812077 w 2328154"/>
                <a:gd name="connsiteY14" fmla="*/ 1546856 h 2328154"/>
                <a:gd name="connsiteX15" fmla="*/ 1860221 w 2328154"/>
                <a:gd name="connsiteY15" fmla="*/ 1458158 h 2328154"/>
                <a:gd name="connsiteX16" fmla="*/ 1919593 w 2328154"/>
                <a:gd name="connsiteY16" fmla="*/ 1164077 h 2328154"/>
                <a:gd name="connsiteX17" fmla="*/ 1164077 w 2328154"/>
                <a:gd name="connsiteY17" fmla="*/ 408561 h 2328154"/>
                <a:gd name="connsiteX18" fmla="*/ 408561 w 2328154"/>
                <a:gd name="connsiteY18" fmla="*/ 1164077 h 2328154"/>
                <a:gd name="connsiteX19" fmla="*/ 467933 w 2328154"/>
                <a:gd name="connsiteY19" fmla="*/ 1458158 h 2328154"/>
                <a:gd name="connsiteX20" fmla="*/ 508658 w 2328154"/>
                <a:gd name="connsiteY20" fmla="*/ 1533187 h 2328154"/>
                <a:gd name="connsiteX21" fmla="*/ 210835 w 2328154"/>
                <a:gd name="connsiteY21" fmla="*/ 1831010 h 2328154"/>
                <a:gd name="connsiteX22" fmla="*/ 198806 w 2328154"/>
                <a:gd name="connsiteY22" fmla="*/ 1814924 h 2328154"/>
                <a:gd name="connsiteX23" fmla="*/ 0 w 2328154"/>
                <a:gd name="connsiteY23" fmla="*/ 1164077 h 2328154"/>
                <a:gd name="connsiteX24" fmla="*/ 1164077 w 2328154"/>
                <a:gd name="connsiteY24" fmla="*/ 0 h 2328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328154" h="2328154">
                  <a:moveTo>
                    <a:pt x="798321" y="1821317"/>
                  </a:moveTo>
                  <a:lnTo>
                    <a:pt x="869996" y="1860221"/>
                  </a:lnTo>
                  <a:cubicBezTo>
                    <a:pt x="960385" y="1898452"/>
                    <a:pt x="1059762" y="1919593"/>
                    <a:pt x="1164077" y="1919593"/>
                  </a:cubicBezTo>
                  <a:cubicBezTo>
                    <a:pt x="1268392" y="1919593"/>
                    <a:pt x="1367770" y="1898452"/>
                    <a:pt x="1458158" y="1860221"/>
                  </a:cubicBezTo>
                  <a:lnTo>
                    <a:pt x="1516165" y="1828736"/>
                  </a:lnTo>
                  <a:lnTo>
                    <a:pt x="1815984" y="2128555"/>
                  </a:lnTo>
                  <a:lnTo>
                    <a:pt x="1814924" y="2129348"/>
                  </a:lnTo>
                  <a:cubicBezTo>
                    <a:pt x="1629136" y="2254864"/>
                    <a:pt x="1405166" y="2328154"/>
                    <a:pt x="1164077" y="2328154"/>
                  </a:cubicBezTo>
                  <a:cubicBezTo>
                    <a:pt x="922989" y="2328154"/>
                    <a:pt x="699019" y="2254864"/>
                    <a:pt x="513231" y="2129348"/>
                  </a:cubicBezTo>
                  <a:lnTo>
                    <a:pt x="500105" y="2119533"/>
                  </a:lnTo>
                  <a:close/>
                  <a:moveTo>
                    <a:pt x="1164077" y="0"/>
                  </a:moveTo>
                  <a:cubicBezTo>
                    <a:pt x="1806979" y="0"/>
                    <a:pt x="2328154" y="521175"/>
                    <a:pt x="2328154" y="1164077"/>
                  </a:cubicBezTo>
                  <a:cubicBezTo>
                    <a:pt x="2328154" y="1405165"/>
                    <a:pt x="2254864" y="1629136"/>
                    <a:pt x="2129348" y="1814924"/>
                  </a:cubicBezTo>
                  <a:lnTo>
                    <a:pt x="2108296" y="1843076"/>
                  </a:lnTo>
                  <a:lnTo>
                    <a:pt x="1812077" y="1546856"/>
                  </a:lnTo>
                  <a:lnTo>
                    <a:pt x="1860221" y="1458158"/>
                  </a:lnTo>
                  <a:cubicBezTo>
                    <a:pt x="1898452" y="1367769"/>
                    <a:pt x="1919593" y="1268392"/>
                    <a:pt x="1919593" y="1164077"/>
                  </a:cubicBezTo>
                  <a:cubicBezTo>
                    <a:pt x="1919593" y="746817"/>
                    <a:pt x="1581337" y="408561"/>
                    <a:pt x="1164077" y="408561"/>
                  </a:cubicBezTo>
                  <a:cubicBezTo>
                    <a:pt x="746817" y="408561"/>
                    <a:pt x="408561" y="746817"/>
                    <a:pt x="408561" y="1164077"/>
                  </a:cubicBezTo>
                  <a:cubicBezTo>
                    <a:pt x="408561" y="1268392"/>
                    <a:pt x="429702" y="1367769"/>
                    <a:pt x="467933" y="1458158"/>
                  </a:cubicBezTo>
                  <a:lnTo>
                    <a:pt x="508658" y="1533187"/>
                  </a:lnTo>
                  <a:lnTo>
                    <a:pt x="210835" y="1831010"/>
                  </a:lnTo>
                  <a:lnTo>
                    <a:pt x="198806" y="1814924"/>
                  </a:lnTo>
                  <a:cubicBezTo>
                    <a:pt x="73290" y="1629136"/>
                    <a:pt x="0" y="1405165"/>
                    <a:pt x="0" y="1164077"/>
                  </a:cubicBezTo>
                  <a:cubicBezTo>
                    <a:pt x="0" y="521175"/>
                    <a:pt x="521175" y="0"/>
                    <a:pt x="1164077" y="0"/>
                  </a:cubicBezTo>
                  <a:close/>
                </a:path>
              </a:pathLst>
            </a:custGeom>
            <a:solidFill>
              <a:srgbClr val="05AC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FFC8AD40-2633-E13E-9CC2-247DD772BC58}"/>
                </a:ext>
              </a:extLst>
            </p:cNvPr>
            <p:cNvSpPr/>
            <p:nvPr/>
          </p:nvSpPr>
          <p:spPr>
            <a:xfrm>
              <a:off x="4931924" y="3428997"/>
              <a:ext cx="2328154" cy="2328154"/>
            </a:xfrm>
            <a:custGeom>
              <a:avLst/>
              <a:gdLst>
                <a:gd name="connsiteX0" fmla="*/ 2127443 w 2328154"/>
                <a:gd name="connsiteY0" fmla="*/ 510682 h 2328154"/>
                <a:gd name="connsiteX1" fmla="*/ 2129348 w 2328154"/>
                <a:gd name="connsiteY1" fmla="*/ 513231 h 2328154"/>
                <a:gd name="connsiteX2" fmla="*/ 2328154 w 2328154"/>
                <a:gd name="connsiteY2" fmla="*/ 1164077 h 2328154"/>
                <a:gd name="connsiteX3" fmla="*/ 1164077 w 2328154"/>
                <a:gd name="connsiteY3" fmla="*/ 2328154 h 2328154"/>
                <a:gd name="connsiteX4" fmla="*/ 0 w 2328154"/>
                <a:gd name="connsiteY4" fmla="*/ 1164077 h 2328154"/>
                <a:gd name="connsiteX5" fmla="*/ 198806 w 2328154"/>
                <a:gd name="connsiteY5" fmla="*/ 513231 h 2328154"/>
                <a:gd name="connsiteX6" fmla="*/ 200708 w 2328154"/>
                <a:gd name="connsiteY6" fmla="*/ 510687 h 2328154"/>
                <a:gd name="connsiteX7" fmla="*/ 500331 w 2328154"/>
                <a:gd name="connsiteY7" fmla="*/ 810309 h 2328154"/>
                <a:gd name="connsiteX8" fmla="*/ 467934 w 2328154"/>
                <a:gd name="connsiteY8" fmla="*/ 869996 h 2328154"/>
                <a:gd name="connsiteX9" fmla="*/ 408561 w 2328154"/>
                <a:gd name="connsiteY9" fmla="*/ 1164077 h 2328154"/>
                <a:gd name="connsiteX10" fmla="*/ 1164077 w 2328154"/>
                <a:gd name="connsiteY10" fmla="*/ 1919593 h 2328154"/>
                <a:gd name="connsiteX11" fmla="*/ 1919593 w 2328154"/>
                <a:gd name="connsiteY11" fmla="*/ 1164077 h 2328154"/>
                <a:gd name="connsiteX12" fmla="*/ 1860221 w 2328154"/>
                <a:gd name="connsiteY12" fmla="*/ 869996 h 2328154"/>
                <a:gd name="connsiteX13" fmla="*/ 1827821 w 2328154"/>
                <a:gd name="connsiteY13" fmla="*/ 810304 h 2328154"/>
                <a:gd name="connsiteX14" fmla="*/ 1164077 w 2328154"/>
                <a:gd name="connsiteY14" fmla="*/ 0 h 2328154"/>
                <a:gd name="connsiteX15" fmla="*/ 1814924 w 2328154"/>
                <a:gd name="connsiteY15" fmla="*/ 198806 h 2328154"/>
                <a:gd name="connsiteX16" fmla="*/ 1841587 w 2328154"/>
                <a:gd name="connsiteY16" fmla="*/ 218745 h 2328154"/>
                <a:gd name="connsiteX17" fmla="*/ 1545170 w 2328154"/>
                <a:gd name="connsiteY17" fmla="*/ 515162 h 2328154"/>
                <a:gd name="connsiteX18" fmla="*/ 1458158 w 2328154"/>
                <a:gd name="connsiteY18" fmla="*/ 467933 h 2328154"/>
                <a:gd name="connsiteX19" fmla="*/ 1164077 w 2328154"/>
                <a:gd name="connsiteY19" fmla="*/ 408561 h 2328154"/>
                <a:gd name="connsiteX20" fmla="*/ 869996 w 2328154"/>
                <a:gd name="connsiteY20" fmla="*/ 467933 h 2328154"/>
                <a:gd name="connsiteX21" fmla="*/ 782979 w 2328154"/>
                <a:gd name="connsiteY21" fmla="*/ 515165 h 2328154"/>
                <a:gd name="connsiteX22" fmla="*/ 486562 w 2328154"/>
                <a:gd name="connsiteY22" fmla="*/ 218749 h 2328154"/>
                <a:gd name="connsiteX23" fmla="*/ 513231 w 2328154"/>
                <a:gd name="connsiteY23" fmla="*/ 198806 h 2328154"/>
                <a:gd name="connsiteX24" fmla="*/ 1164077 w 2328154"/>
                <a:gd name="connsiteY24" fmla="*/ 0 h 2328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328154" h="2328154">
                  <a:moveTo>
                    <a:pt x="2127443" y="510682"/>
                  </a:moveTo>
                  <a:lnTo>
                    <a:pt x="2129348" y="513231"/>
                  </a:lnTo>
                  <a:cubicBezTo>
                    <a:pt x="2254864" y="699018"/>
                    <a:pt x="2328154" y="922989"/>
                    <a:pt x="2328154" y="1164077"/>
                  </a:cubicBezTo>
                  <a:cubicBezTo>
                    <a:pt x="2328154" y="1806979"/>
                    <a:pt x="1806979" y="2328154"/>
                    <a:pt x="1164077" y="2328154"/>
                  </a:cubicBezTo>
                  <a:cubicBezTo>
                    <a:pt x="521175" y="2328154"/>
                    <a:pt x="0" y="1806979"/>
                    <a:pt x="0" y="1164077"/>
                  </a:cubicBezTo>
                  <a:cubicBezTo>
                    <a:pt x="0" y="922989"/>
                    <a:pt x="73291" y="699019"/>
                    <a:pt x="198806" y="513231"/>
                  </a:cubicBezTo>
                  <a:lnTo>
                    <a:pt x="200708" y="510687"/>
                  </a:lnTo>
                  <a:lnTo>
                    <a:pt x="500331" y="810309"/>
                  </a:lnTo>
                  <a:lnTo>
                    <a:pt x="467934" y="869996"/>
                  </a:lnTo>
                  <a:cubicBezTo>
                    <a:pt x="429702" y="960385"/>
                    <a:pt x="408561" y="1059762"/>
                    <a:pt x="408561" y="1164077"/>
                  </a:cubicBezTo>
                  <a:cubicBezTo>
                    <a:pt x="408561" y="1581337"/>
                    <a:pt x="746817" y="1919593"/>
                    <a:pt x="1164077" y="1919593"/>
                  </a:cubicBezTo>
                  <a:cubicBezTo>
                    <a:pt x="1581337" y="1919593"/>
                    <a:pt x="1919593" y="1581337"/>
                    <a:pt x="1919593" y="1164077"/>
                  </a:cubicBezTo>
                  <a:cubicBezTo>
                    <a:pt x="1919593" y="1059762"/>
                    <a:pt x="1898452" y="960385"/>
                    <a:pt x="1860221" y="869996"/>
                  </a:cubicBezTo>
                  <a:lnTo>
                    <a:pt x="1827821" y="810304"/>
                  </a:lnTo>
                  <a:close/>
                  <a:moveTo>
                    <a:pt x="1164077" y="0"/>
                  </a:moveTo>
                  <a:cubicBezTo>
                    <a:pt x="1405166" y="0"/>
                    <a:pt x="1629136" y="73290"/>
                    <a:pt x="1814924" y="198806"/>
                  </a:cubicBezTo>
                  <a:lnTo>
                    <a:pt x="1841587" y="218745"/>
                  </a:lnTo>
                  <a:lnTo>
                    <a:pt x="1545170" y="515162"/>
                  </a:lnTo>
                  <a:lnTo>
                    <a:pt x="1458158" y="467933"/>
                  </a:lnTo>
                  <a:cubicBezTo>
                    <a:pt x="1367770" y="429702"/>
                    <a:pt x="1268392" y="408561"/>
                    <a:pt x="1164077" y="408561"/>
                  </a:cubicBezTo>
                  <a:cubicBezTo>
                    <a:pt x="1059762" y="408561"/>
                    <a:pt x="960385" y="429702"/>
                    <a:pt x="869996" y="467933"/>
                  </a:cubicBezTo>
                  <a:lnTo>
                    <a:pt x="782979" y="515165"/>
                  </a:lnTo>
                  <a:lnTo>
                    <a:pt x="486562" y="218749"/>
                  </a:lnTo>
                  <a:lnTo>
                    <a:pt x="513231" y="198806"/>
                  </a:lnTo>
                  <a:cubicBezTo>
                    <a:pt x="699019" y="73290"/>
                    <a:pt x="922989" y="0"/>
                    <a:pt x="116407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69BF6FD4-C210-8D42-6631-09A66F1AC1E6}"/>
                </a:ext>
              </a:extLst>
            </p:cNvPr>
            <p:cNvSpPr/>
            <p:nvPr/>
          </p:nvSpPr>
          <p:spPr>
            <a:xfrm>
              <a:off x="6794113" y="1562914"/>
              <a:ext cx="2328154" cy="2328154"/>
            </a:xfrm>
            <a:custGeom>
              <a:avLst/>
              <a:gdLst>
                <a:gd name="connsiteX0" fmla="*/ 1528985 w 2328154"/>
                <a:gd name="connsiteY0" fmla="*/ 1821777 h 2328154"/>
                <a:gd name="connsiteX1" fmla="*/ 1827300 w 2328154"/>
                <a:gd name="connsiteY1" fmla="*/ 2120093 h 2328154"/>
                <a:gd name="connsiteX2" fmla="*/ 1814924 w 2328154"/>
                <a:gd name="connsiteY2" fmla="*/ 2129348 h 2328154"/>
                <a:gd name="connsiteX3" fmla="*/ 1164077 w 2328154"/>
                <a:gd name="connsiteY3" fmla="*/ 2328154 h 2328154"/>
                <a:gd name="connsiteX4" fmla="*/ 513231 w 2328154"/>
                <a:gd name="connsiteY4" fmla="*/ 2129348 h 2328154"/>
                <a:gd name="connsiteX5" fmla="*/ 512910 w 2328154"/>
                <a:gd name="connsiteY5" fmla="*/ 2129108 h 2328154"/>
                <a:gd name="connsiteX6" fmla="*/ 812828 w 2328154"/>
                <a:gd name="connsiteY6" fmla="*/ 1829191 h 2328154"/>
                <a:gd name="connsiteX7" fmla="*/ 869996 w 2328154"/>
                <a:gd name="connsiteY7" fmla="*/ 1860221 h 2328154"/>
                <a:gd name="connsiteX8" fmla="*/ 1164077 w 2328154"/>
                <a:gd name="connsiteY8" fmla="*/ 1919593 h 2328154"/>
                <a:gd name="connsiteX9" fmla="*/ 1458158 w 2328154"/>
                <a:gd name="connsiteY9" fmla="*/ 1860221 h 2328154"/>
                <a:gd name="connsiteX10" fmla="*/ 1164077 w 2328154"/>
                <a:gd name="connsiteY10" fmla="*/ 0 h 2328154"/>
                <a:gd name="connsiteX11" fmla="*/ 2328154 w 2328154"/>
                <a:gd name="connsiteY11" fmla="*/ 1164077 h 2328154"/>
                <a:gd name="connsiteX12" fmla="*/ 2129348 w 2328154"/>
                <a:gd name="connsiteY12" fmla="*/ 1814924 h 2328154"/>
                <a:gd name="connsiteX13" fmla="*/ 2116759 w 2328154"/>
                <a:gd name="connsiteY13" fmla="*/ 1831759 h 2328154"/>
                <a:gd name="connsiteX14" fmla="*/ 1819036 w 2328154"/>
                <a:gd name="connsiteY14" fmla="*/ 1534036 h 2328154"/>
                <a:gd name="connsiteX15" fmla="*/ 1860221 w 2328154"/>
                <a:gd name="connsiteY15" fmla="*/ 1458158 h 2328154"/>
                <a:gd name="connsiteX16" fmla="*/ 1919593 w 2328154"/>
                <a:gd name="connsiteY16" fmla="*/ 1164077 h 2328154"/>
                <a:gd name="connsiteX17" fmla="*/ 1164077 w 2328154"/>
                <a:gd name="connsiteY17" fmla="*/ 408561 h 2328154"/>
                <a:gd name="connsiteX18" fmla="*/ 408561 w 2328154"/>
                <a:gd name="connsiteY18" fmla="*/ 1164077 h 2328154"/>
                <a:gd name="connsiteX19" fmla="*/ 467933 w 2328154"/>
                <a:gd name="connsiteY19" fmla="*/ 1458158 h 2328154"/>
                <a:gd name="connsiteX20" fmla="*/ 516532 w 2328154"/>
                <a:gd name="connsiteY20" fmla="*/ 1547694 h 2328154"/>
                <a:gd name="connsiteX21" fmla="*/ 220411 w 2328154"/>
                <a:gd name="connsiteY21" fmla="*/ 1843815 h 2328154"/>
                <a:gd name="connsiteX22" fmla="*/ 198806 w 2328154"/>
                <a:gd name="connsiteY22" fmla="*/ 1814924 h 2328154"/>
                <a:gd name="connsiteX23" fmla="*/ 0 w 2328154"/>
                <a:gd name="connsiteY23" fmla="*/ 1164077 h 2328154"/>
                <a:gd name="connsiteX24" fmla="*/ 1164077 w 2328154"/>
                <a:gd name="connsiteY24" fmla="*/ 0 h 2328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328154" h="2328154">
                  <a:moveTo>
                    <a:pt x="1528985" y="1821777"/>
                  </a:moveTo>
                  <a:lnTo>
                    <a:pt x="1827300" y="2120093"/>
                  </a:lnTo>
                  <a:lnTo>
                    <a:pt x="1814924" y="2129348"/>
                  </a:lnTo>
                  <a:cubicBezTo>
                    <a:pt x="1629136" y="2254864"/>
                    <a:pt x="1405166" y="2328154"/>
                    <a:pt x="1164077" y="2328154"/>
                  </a:cubicBezTo>
                  <a:cubicBezTo>
                    <a:pt x="922989" y="2328154"/>
                    <a:pt x="699019" y="2254864"/>
                    <a:pt x="513231" y="2129348"/>
                  </a:cubicBezTo>
                  <a:lnTo>
                    <a:pt x="512910" y="2129108"/>
                  </a:lnTo>
                  <a:lnTo>
                    <a:pt x="812828" y="1829191"/>
                  </a:lnTo>
                  <a:lnTo>
                    <a:pt x="869996" y="1860221"/>
                  </a:lnTo>
                  <a:cubicBezTo>
                    <a:pt x="960385" y="1898452"/>
                    <a:pt x="1059762" y="1919593"/>
                    <a:pt x="1164077" y="1919593"/>
                  </a:cubicBezTo>
                  <a:cubicBezTo>
                    <a:pt x="1268392" y="1919593"/>
                    <a:pt x="1367770" y="1898452"/>
                    <a:pt x="1458158" y="1860221"/>
                  </a:cubicBezTo>
                  <a:close/>
                  <a:moveTo>
                    <a:pt x="1164077" y="0"/>
                  </a:moveTo>
                  <a:cubicBezTo>
                    <a:pt x="1806979" y="0"/>
                    <a:pt x="2328154" y="521175"/>
                    <a:pt x="2328154" y="1164077"/>
                  </a:cubicBezTo>
                  <a:cubicBezTo>
                    <a:pt x="2328154" y="1405165"/>
                    <a:pt x="2254864" y="1629136"/>
                    <a:pt x="2129348" y="1814924"/>
                  </a:cubicBezTo>
                  <a:lnTo>
                    <a:pt x="2116759" y="1831759"/>
                  </a:lnTo>
                  <a:lnTo>
                    <a:pt x="1819036" y="1534036"/>
                  </a:lnTo>
                  <a:lnTo>
                    <a:pt x="1860221" y="1458158"/>
                  </a:lnTo>
                  <a:cubicBezTo>
                    <a:pt x="1898452" y="1367769"/>
                    <a:pt x="1919593" y="1268392"/>
                    <a:pt x="1919593" y="1164077"/>
                  </a:cubicBezTo>
                  <a:cubicBezTo>
                    <a:pt x="1919593" y="746817"/>
                    <a:pt x="1581337" y="408561"/>
                    <a:pt x="1164077" y="408561"/>
                  </a:cubicBezTo>
                  <a:cubicBezTo>
                    <a:pt x="746817" y="408561"/>
                    <a:pt x="408561" y="746817"/>
                    <a:pt x="408561" y="1164077"/>
                  </a:cubicBezTo>
                  <a:cubicBezTo>
                    <a:pt x="408561" y="1268392"/>
                    <a:pt x="429702" y="1367769"/>
                    <a:pt x="467933" y="1458158"/>
                  </a:cubicBezTo>
                  <a:lnTo>
                    <a:pt x="516532" y="1547694"/>
                  </a:lnTo>
                  <a:lnTo>
                    <a:pt x="220411" y="1843815"/>
                  </a:lnTo>
                  <a:lnTo>
                    <a:pt x="198806" y="1814924"/>
                  </a:lnTo>
                  <a:cubicBezTo>
                    <a:pt x="73291" y="1629136"/>
                    <a:pt x="0" y="1405165"/>
                    <a:pt x="0" y="1164077"/>
                  </a:cubicBezTo>
                  <a:cubicBezTo>
                    <a:pt x="0" y="521175"/>
                    <a:pt x="521175" y="0"/>
                    <a:pt x="116407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E617588-824C-2C35-C831-718BCC3BE73B}"/>
                </a:ext>
              </a:extLst>
            </p:cNvPr>
            <p:cNvSpPr/>
            <p:nvPr/>
          </p:nvSpPr>
          <p:spPr>
            <a:xfrm>
              <a:off x="8656301" y="3428997"/>
              <a:ext cx="2328154" cy="2328154"/>
            </a:xfrm>
            <a:custGeom>
              <a:avLst/>
              <a:gdLst>
                <a:gd name="connsiteX0" fmla="*/ 1164077 w 2328154"/>
                <a:gd name="connsiteY0" fmla="*/ 0 h 2328154"/>
                <a:gd name="connsiteX1" fmla="*/ 2328154 w 2328154"/>
                <a:gd name="connsiteY1" fmla="*/ 1164077 h 2328154"/>
                <a:gd name="connsiteX2" fmla="*/ 1164077 w 2328154"/>
                <a:gd name="connsiteY2" fmla="*/ 2328154 h 2328154"/>
                <a:gd name="connsiteX3" fmla="*/ 0 w 2328154"/>
                <a:gd name="connsiteY3" fmla="*/ 1164077 h 2328154"/>
                <a:gd name="connsiteX4" fmla="*/ 198806 w 2328154"/>
                <a:gd name="connsiteY4" fmla="*/ 513231 h 2328154"/>
                <a:gd name="connsiteX5" fmla="*/ 209728 w 2328154"/>
                <a:gd name="connsiteY5" fmla="*/ 498625 h 2328154"/>
                <a:gd name="connsiteX6" fmla="*/ 507747 w 2328154"/>
                <a:gd name="connsiteY6" fmla="*/ 796645 h 2328154"/>
                <a:gd name="connsiteX7" fmla="*/ 467933 w 2328154"/>
                <a:gd name="connsiteY7" fmla="*/ 869996 h 2328154"/>
                <a:gd name="connsiteX8" fmla="*/ 408561 w 2328154"/>
                <a:gd name="connsiteY8" fmla="*/ 1164077 h 2328154"/>
                <a:gd name="connsiteX9" fmla="*/ 1164077 w 2328154"/>
                <a:gd name="connsiteY9" fmla="*/ 1919593 h 2328154"/>
                <a:gd name="connsiteX10" fmla="*/ 1919593 w 2328154"/>
                <a:gd name="connsiteY10" fmla="*/ 1164077 h 2328154"/>
                <a:gd name="connsiteX11" fmla="*/ 1164077 w 2328154"/>
                <a:gd name="connsiteY11" fmla="*/ 408561 h 2328154"/>
                <a:gd name="connsiteX12" fmla="*/ 869996 w 2328154"/>
                <a:gd name="connsiteY12" fmla="*/ 467933 h 2328154"/>
                <a:gd name="connsiteX13" fmla="*/ 796643 w 2328154"/>
                <a:gd name="connsiteY13" fmla="*/ 507748 h 2328154"/>
                <a:gd name="connsiteX14" fmla="*/ 498624 w 2328154"/>
                <a:gd name="connsiteY14" fmla="*/ 209729 h 2328154"/>
                <a:gd name="connsiteX15" fmla="*/ 513230 w 2328154"/>
                <a:gd name="connsiteY15" fmla="*/ 198806 h 2328154"/>
                <a:gd name="connsiteX16" fmla="*/ 1164077 w 2328154"/>
                <a:gd name="connsiteY16" fmla="*/ 0 h 2328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28154" h="2328154">
                  <a:moveTo>
                    <a:pt x="1164077" y="0"/>
                  </a:moveTo>
                  <a:cubicBezTo>
                    <a:pt x="1806979" y="0"/>
                    <a:pt x="2328154" y="521175"/>
                    <a:pt x="2328154" y="1164077"/>
                  </a:cubicBezTo>
                  <a:cubicBezTo>
                    <a:pt x="2328154" y="1806979"/>
                    <a:pt x="1806979" y="2328154"/>
                    <a:pt x="1164077" y="2328154"/>
                  </a:cubicBezTo>
                  <a:cubicBezTo>
                    <a:pt x="521175" y="2328154"/>
                    <a:pt x="0" y="1806979"/>
                    <a:pt x="0" y="1164077"/>
                  </a:cubicBezTo>
                  <a:cubicBezTo>
                    <a:pt x="0" y="922989"/>
                    <a:pt x="73290" y="699019"/>
                    <a:pt x="198806" y="513231"/>
                  </a:cubicBezTo>
                  <a:lnTo>
                    <a:pt x="209728" y="498625"/>
                  </a:lnTo>
                  <a:lnTo>
                    <a:pt x="507747" y="796645"/>
                  </a:lnTo>
                  <a:lnTo>
                    <a:pt x="467933" y="869996"/>
                  </a:lnTo>
                  <a:cubicBezTo>
                    <a:pt x="429702" y="960385"/>
                    <a:pt x="408561" y="1059762"/>
                    <a:pt x="408561" y="1164077"/>
                  </a:cubicBezTo>
                  <a:cubicBezTo>
                    <a:pt x="408561" y="1581337"/>
                    <a:pt x="746817" y="1919593"/>
                    <a:pt x="1164077" y="1919593"/>
                  </a:cubicBezTo>
                  <a:cubicBezTo>
                    <a:pt x="1581337" y="1919593"/>
                    <a:pt x="1919593" y="1581337"/>
                    <a:pt x="1919593" y="1164077"/>
                  </a:cubicBezTo>
                  <a:cubicBezTo>
                    <a:pt x="1919593" y="746817"/>
                    <a:pt x="1581337" y="408561"/>
                    <a:pt x="1164077" y="408561"/>
                  </a:cubicBezTo>
                  <a:cubicBezTo>
                    <a:pt x="1059762" y="408561"/>
                    <a:pt x="960385" y="429702"/>
                    <a:pt x="869996" y="467933"/>
                  </a:cubicBezTo>
                  <a:lnTo>
                    <a:pt x="796643" y="507748"/>
                  </a:lnTo>
                  <a:lnTo>
                    <a:pt x="498624" y="209729"/>
                  </a:lnTo>
                  <a:lnTo>
                    <a:pt x="513230" y="198806"/>
                  </a:lnTo>
                  <a:cubicBezTo>
                    <a:pt x="699018" y="73290"/>
                    <a:pt x="922989" y="0"/>
                    <a:pt x="1164077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10" name="Graphic 9" descr="Pie chart with solid fill">
            <a:extLst>
              <a:ext uri="{FF2B5EF4-FFF2-40B4-BE49-F238E27FC236}">
                <a16:creationId xmlns:a16="http://schemas.microsoft.com/office/drawing/2014/main" id="{DE10EF76-DD12-4523-8723-E6B40521F1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00990" y="2100044"/>
            <a:ext cx="914400" cy="914400"/>
          </a:xfrm>
          <a:prstGeom prst="rect">
            <a:avLst/>
          </a:prstGeom>
        </p:spPr>
      </p:pic>
      <p:pic>
        <p:nvPicPr>
          <p:cNvPr id="12" name="Graphic 11" descr="Shopping cart with solid fill">
            <a:extLst>
              <a:ext uri="{FF2B5EF4-FFF2-40B4-BE49-F238E27FC236}">
                <a16:creationId xmlns:a16="http://schemas.microsoft.com/office/drawing/2014/main" id="{05E97954-C0E7-4713-57CC-31C89DEAEF1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363177" y="3966127"/>
            <a:ext cx="914400" cy="914400"/>
          </a:xfrm>
          <a:prstGeom prst="rect">
            <a:avLst/>
          </a:prstGeom>
        </p:spPr>
      </p:pic>
      <p:pic>
        <p:nvPicPr>
          <p:cNvPr id="14" name="Graphic 13" descr="Head with gears with solid fill">
            <a:extLst>
              <a:ext uri="{FF2B5EF4-FFF2-40B4-BE49-F238E27FC236}">
                <a16:creationId xmlns:a16="http://schemas.microsoft.com/office/drawing/2014/main" id="{7C9757D5-9811-4117-611D-1192361C681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76612" y="2100044"/>
            <a:ext cx="914400" cy="914400"/>
          </a:xfrm>
          <a:prstGeom prst="rect">
            <a:avLst/>
          </a:prstGeom>
        </p:spPr>
      </p:pic>
      <p:pic>
        <p:nvPicPr>
          <p:cNvPr id="16" name="Graphic 15" descr="Fire with solid fill">
            <a:extLst>
              <a:ext uri="{FF2B5EF4-FFF2-40B4-BE49-F238E27FC236}">
                <a16:creationId xmlns:a16="http://schemas.microsoft.com/office/drawing/2014/main" id="{B7A0AEEF-CA75-E2FA-8C77-AD5304599FB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38800" y="3966127"/>
            <a:ext cx="914400" cy="914400"/>
          </a:xfrm>
          <a:prstGeom prst="rect">
            <a:avLst/>
          </a:prstGeom>
        </p:spPr>
      </p:pic>
      <p:pic>
        <p:nvPicPr>
          <p:cNvPr id="18" name="Graphic 17" descr="Rocket with solid fill">
            <a:extLst>
              <a:ext uri="{FF2B5EF4-FFF2-40B4-BE49-F238E27FC236}">
                <a16:creationId xmlns:a16="http://schemas.microsoft.com/office/drawing/2014/main" id="{B324B25C-E31B-39F3-7423-7E08B20DCB7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914423" y="3966127"/>
            <a:ext cx="914400" cy="91440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56B1D8C2-F6FD-8EBE-83A1-C06FB440814B}"/>
              </a:ext>
            </a:extLst>
          </p:cNvPr>
          <p:cNvSpPr txBox="1"/>
          <p:nvPr/>
        </p:nvSpPr>
        <p:spPr>
          <a:xfrm>
            <a:off x="1993956" y="2167477"/>
            <a:ext cx="755335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accent2">
                    <a:lumMod val="50000"/>
                  </a:schemeClr>
                </a:solidFill>
              </a:rPr>
              <a:t>01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0A00A2D-F48C-847D-24FD-A7EA191DF89C}"/>
              </a:ext>
            </a:extLst>
          </p:cNvPr>
          <p:cNvSpPr txBox="1"/>
          <p:nvPr/>
        </p:nvSpPr>
        <p:spPr>
          <a:xfrm>
            <a:off x="3856144" y="3966127"/>
            <a:ext cx="755335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rgbClr val="02515E"/>
                </a:solidFill>
              </a:rPr>
              <a:t>02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0E49A3D-44C2-A7F9-A671-BD1DFF660366}"/>
              </a:ext>
            </a:extLst>
          </p:cNvPr>
          <p:cNvSpPr txBox="1"/>
          <p:nvPr/>
        </p:nvSpPr>
        <p:spPr>
          <a:xfrm>
            <a:off x="5718332" y="2167652"/>
            <a:ext cx="755335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accent6">
                    <a:lumMod val="50000"/>
                  </a:schemeClr>
                </a:solidFill>
              </a:rPr>
              <a:t>03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92009B3-3AB0-CEE4-026E-297EF96D2729}"/>
              </a:ext>
            </a:extLst>
          </p:cNvPr>
          <p:cNvSpPr txBox="1"/>
          <p:nvPr/>
        </p:nvSpPr>
        <p:spPr>
          <a:xfrm>
            <a:off x="7589286" y="4038605"/>
            <a:ext cx="755335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accent5">
                    <a:lumMod val="50000"/>
                  </a:schemeClr>
                </a:solidFill>
              </a:rPr>
              <a:t>04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A8254C4-4FEF-5170-F00D-DE186D8CAE44}"/>
              </a:ext>
            </a:extLst>
          </p:cNvPr>
          <p:cNvSpPr txBox="1"/>
          <p:nvPr/>
        </p:nvSpPr>
        <p:spPr>
          <a:xfrm>
            <a:off x="9442709" y="2167476"/>
            <a:ext cx="755335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accent1">
                    <a:lumMod val="50000"/>
                  </a:schemeClr>
                </a:solidFill>
              </a:rPr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Alternating Ring Process – Slide Template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999D11D-A92F-E0D9-CC58-EF042055BB47}"/>
              </a:ext>
            </a:extLst>
          </p:cNvPr>
          <p:cNvGrpSpPr/>
          <p:nvPr/>
        </p:nvGrpSpPr>
        <p:grpSpPr>
          <a:xfrm>
            <a:off x="1207546" y="1393167"/>
            <a:ext cx="9776909" cy="4194239"/>
            <a:chOff x="1207546" y="1562914"/>
            <a:chExt cx="9776909" cy="4194239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927008D0-1788-EE30-C784-B774534CDAC5}"/>
                </a:ext>
              </a:extLst>
            </p:cNvPr>
            <p:cNvSpPr/>
            <p:nvPr/>
          </p:nvSpPr>
          <p:spPr>
            <a:xfrm>
              <a:off x="1207546" y="3428999"/>
              <a:ext cx="2328154" cy="2328154"/>
            </a:xfrm>
            <a:custGeom>
              <a:avLst/>
              <a:gdLst>
                <a:gd name="connsiteX0" fmla="*/ 1164077 w 2328154"/>
                <a:gd name="connsiteY0" fmla="*/ 0 h 2328154"/>
                <a:gd name="connsiteX1" fmla="*/ 1814924 w 2328154"/>
                <a:gd name="connsiteY1" fmla="*/ 198806 h 2328154"/>
                <a:gd name="connsiteX2" fmla="*/ 1829525 w 2328154"/>
                <a:gd name="connsiteY2" fmla="*/ 209725 h 2328154"/>
                <a:gd name="connsiteX3" fmla="*/ 1531505 w 2328154"/>
                <a:gd name="connsiteY3" fmla="*/ 507745 h 2328154"/>
                <a:gd name="connsiteX4" fmla="*/ 1458158 w 2328154"/>
                <a:gd name="connsiteY4" fmla="*/ 467933 h 2328154"/>
                <a:gd name="connsiteX5" fmla="*/ 1164077 w 2328154"/>
                <a:gd name="connsiteY5" fmla="*/ 408561 h 2328154"/>
                <a:gd name="connsiteX6" fmla="*/ 408561 w 2328154"/>
                <a:gd name="connsiteY6" fmla="*/ 1164077 h 2328154"/>
                <a:gd name="connsiteX7" fmla="*/ 1164077 w 2328154"/>
                <a:gd name="connsiteY7" fmla="*/ 1919593 h 2328154"/>
                <a:gd name="connsiteX8" fmla="*/ 1919593 w 2328154"/>
                <a:gd name="connsiteY8" fmla="*/ 1164077 h 2328154"/>
                <a:gd name="connsiteX9" fmla="*/ 1860221 w 2328154"/>
                <a:gd name="connsiteY9" fmla="*/ 869996 h 2328154"/>
                <a:gd name="connsiteX10" fmla="*/ 1820404 w 2328154"/>
                <a:gd name="connsiteY10" fmla="*/ 796639 h 2328154"/>
                <a:gd name="connsiteX11" fmla="*/ 2118423 w 2328154"/>
                <a:gd name="connsiteY11" fmla="*/ 498620 h 2328154"/>
                <a:gd name="connsiteX12" fmla="*/ 2129348 w 2328154"/>
                <a:gd name="connsiteY12" fmla="*/ 513231 h 2328154"/>
                <a:gd name="connsiteX13" fmla="*/ 2328154 w 2328154"/>
                <a:gd name="connsiteY13" fmla="*/ 1164077 h 2328154"/>
                <a:gd name="connsiteX14" fmla="*/ 1164077 w 2328154"/>
                <a:gd name="connsiteY14" fmla="*/ 2328154 h 2328154"/>
                <a:gd name="connsiteX15" fmla="*/ 0 w 2328154"/>
                <a:gd name="connsiteY15" fmla="*/ 1164077 h 2328154"/>
                <a:gd name="connsiteX16" fmla="*/ 1164077 w 2328154"/>
                <a:gd name="connsiteY16" fmla="*/ 0 h 2328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28154" h="2328154">
                  <a:moveTo>
                    <a:pt x="1164077" y="0"/>
                  </a:moveTo>
                  <a:cubicBezTo>
                    <a:pt x="1405165" y="0"/>
                    <a:pt x="1629136" y="73290"/>
                    <a:pt x="1814924" y="198806"/>
                  </a:cubicBezTo>
                  <a:lnTo>
                    <a:pt x="1829525" y="209725"/>
                  </a:lnTo>
                  <a:lnTo>
                    <a:pt x="1531505" y="507745"/>
                  </a:lnTo>
                  <a:lnTo>
                    <a:pt x="1458158" y="467933"/>
                  </a:lnTo>
                  <a:cubicBezTo>
                    <a:pt x="1367769" y="429702"/>
                    <a:pt x="1268392" y="408561"/>
                    <a:pt x="1164077" y="408561"/>
                  </a:cubicBezTo>
                  <a:cubicBezTo>
                    <a:pt x="746817" y="408561"/>
                    <a:pt x="408561" y="746817"/>
                    <a:pt x="408561" y="1164077"/>
                  </a:cubicBezTo>
                  <a:cubicBezTo>
                    <a:pt x="408561" y="1581337"/>
                    <a:pt x="746817" y="1919593"/>
                    <a:pt x="1164077" y="1919593"/>
                  </a:cubicBezTo>
                  <a:cubicBezTo>
                    <a:pt x="1581337" y="1919593"/>
                    <a:pt x="1919593" y="1581337"/>
                    <a:pt x="1919593" y="1164077"/>
                  </a:cubicBezTo>
                  <a:cubicBezTo>
                    <a:pt x="1919593" y="1059762"/>
                    <a:pt x="1898452" y="960385"/>
                    <a:pt x="1860221" y="869996"/>
                  </a:cubicBezTo>
                  <a:lnTo>
                    <a:pt x="1820404" y="796639"/>
                  </a:lnTo>
                  <a:lnTo>
                    <a:pt x="2118423" y="498620"/>
                  </a:lnTo>
                  <a:lnTo>
                    <a:pt x="2129348" y="513231"/>
                  </a:lnTo>
                  <a:cubicBezTo>
                    <a:pt x="2254864" y="699019"/>
                    <a:pt x="2328154" y="922989"/>
                    <a:pt x="2328154" y="1164077"/>
                  </a:cubicBezTo>
                  <a:cubicBezTo>
                    <a:pt x="2328154" y="1806979"/>
                    <a:pt x="1806979" y="2328154"/>
                    <a:pt x="1164077" y="2328154"/>
                  </a:cubicBezTo>
                  <a:cubicBezTo>
                    <a:pt x="521175" y="2328154"/>
                    <a:pt x="0" y="1806979"/>
                    <a:pt x="0" y="1164077"/>
                  </a:cubicBezTo>
                  <a:cubicBezTo>
                    <a:pt x="0" y="521175"/>
                    <a:pt x="521175" y="0"/>
                    <a:pt x="11640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E78B29D4-4744-51E6-A77B-D6760B61FE49}"/>
                </a:ext>
              </a:extLst>
            </p:cNvPr>
            <p:cNvSpPr/>
            <p:nvPr/>
          </p:nvSpPr>
          <p:spPr>
            <a:xfrm>
              <a:off x="3069735" y="1564215"/>
              <a:ext cx="2328154" cy="2328154"/>
            </a:xfrm>
            <a:custGeom>
              <a:avLst/>
              <a:gdLst>
                <a:gd name="connsiteX0" fmla="*/ 798321 w 2328154"/>
                <a:gd name="connsiteY0" fmla="*/ 1821317 h 2328154"/>
                <a:gd name="connsiteX1" fmla="*/ 869996 w 2328154"/>
                <a:gd name="connsiteY1" fmla="*/ 1860221 h 2328154"/>
                <a:gd name="connsiteX2" fmla="*/ 1164077 w 2328154"/>
                <a:gd name="connsiteY2" fmla="*/ 1919593 h 2328154"/>
                <a:gd name="connsiteX3" fmla="*/ 1458158 w 2328154"/>
                <a:gd name="connsiteY3" fmla="*/ 1860221 h 2328154"/>
                <a:gd name="connsiteX4" fmla="*/ 1516165 w 2328154"/>
                <a:gd name="connsiteY4" fmla="*/ 1828736 h 2328154"/>
                <a:gd name="connsiteX5" fmla="*/ 1815984 w 2328154"/>
                <a:gd name="connsiteY5" fmla="*/ 2128555 h 2328154"/>
                <a:gd name="connsiteX6" fmla="*/ 1814924 w 2328154"/>
                <a:gd name="connsiteY6" fmla="*/ 2129348 h 2328154"/>
                <a:gd name="connsiteX7" fmla="*/ 1164077 w 2328154"/>
                <a:gd name="connsiteY7" fmla="*/ 2328154 h 2328154"/>
                <a:gd name="connsiteX8" fmla="*/ 513231 w 2328154"/>
                <a:gd name="connsiteY8" fmla="*/ 2129348 h 2328154"/>
                <a:gd name="connsiteX9" fmla="*/ 500105 w 2328154"/>
                <a:gd name="connsiteY9" fmla="*/ 2119533 h 2328154"/>
                <a:gd name="connsiteX10" fmla="*/ 1164077 w 2328154"/>
                <a:gd name="connsiteY10" fmla="*/ 0 h 2328154"/>
                <a:gd name="connsiteX11" fmla="*/ 2328154 w 2328154"/>
                <a:gd name="connsiteY11" fmla="*/ 1164077 h 2328154"/>
                <a:gd name="connsiteX12" fmla="*/ 2129348 w 2328154"/>
                <a:gd name="connsiteY12" fmla="*/ 1814924 h 2328154"/>
                <a:gd name="connsiteX13" fmla="*/ 2108296 w 2328154"/>
                <a:gd name="connsiteY13" fmla="*/ 1843076 h 2328154"/>
                <a:gd name="connsiteX14" fmla="*/ 1812077 w 2328154"/>
                <a:gd name="connsiteY14" fmla="*/ 1546856 h 2328154"/>
                <a:gd name="connsiteX15" fmla="*/ 1860221 w 2328154"/>
                <a:gd name="connsiteY15" fmla="*/ 1458158 h 2328154"/>
                <a:gd name="connsiteX16" fmla="*/ 1919593 w 2328154"/>
                <a:gd name="connsiteY16" fmla="*/ 1164077 h 2328154"/>
                <a:gd name="connsiteX17" fmla="*/ 1164077 w 2328154"/>
                <a:gd name="connsiteY17" fmla="*/ 408561 h 2328154"/>
                <a:gd name="connsiteX18" fmla="*/ 408561 w 2328154"/>
                <a:gd name="connsiteY18" fmla="*/ 1164077 h 2328154"/>
                <a:gd name="connsiteX19" fmla="*/ 467933 w 2328154"/>
                <a:gd name="connsiteY19" fmla="*/ 1458158 h 2328154"/>
                <a:gd name="connsiteX20" fmla="*/ 508658 w 2328154"/>
                <a:gd name="connsiteY20" fmla="*/ 1533187 h 2328154"/>
                <a:gd name="connsiteX21" fmla="*/ 210835 w 2328154"/>
                <a:gd name="connsiteY21" fmla="*/ 1831010 h 2328154"/>
                <a:gd name="connsiteX22" fmla="*/ 198806 w 2328154"/>
                <a:gd name="connsiteY22" fmla="*/ 1814924 h 2328154"/>
                <a:gd name="connsiteX23" fmla="*/ 0 w 2328154"/>
                <a:gd name="connsiteY23" fmla="*/ 1164077 h 2328154"/>
                <a:gd name="connsiteX24" fmla="*/ 1164077 w 2328154"/>
                <a:gd name="connsiteY24" fmla="*/ 0 h 2328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328154" h="2328154">
                  <a:moveTo>
                    <a:pt x="798321" y="1821317"/>
                  </a:moveTo>
                  <a:lnTo>
                    <a:pt x="869996" y="1860221"/>
                  </a:lnTo>
                  <a:cubicBezTo>
                    <a:pt x="960385" y="1898452"/>
                    <a:pt x="1059762" y="1919593"/>
                    <a:pt x="1164077" y="1919593"/>
                  </a:cubicBezTo>
                  <a:cubicBezTo>
                    <a:pt x="1268392" y="1919593"/>
                    <a:pt x="1367770" y="1898452"/>
                    <a:pt x="1458158" y="1860221"/>
                  </a:cubicBezTo>
                  <a:lnTo>
                    <a:pt x="1516165" y="1828736"/>
                  </a:lnTo>
                  <a:lnTo>
                    <a:pt x="1815984" y="2128555"/>
                  </a:lnTo>
                  <a:lnTo>
                    <a:pt x="1814924" y="2129348"/>
                  </a:lnTo>
                  <a:cubicBezTo>
                    <a:pt x="1629136" y="2254864"/>
                    <a:pt x="1405166" y="2328154"/>
                    <a:pt x="1164077" y="2328154"/>
                  </a:cubicBezTo>
                  <a:cubicBezTo>
                    <a:pt x="922989" y="2328154"/>
                    <a:pt x="699019" y="2254864"/>
                    <a:pt x="513231" y="2129348"/>
                  </a:cubicBezTo>
                  <a:lnTo>
                    <a:pt x="500105" y="2119533"/>
                  </a:lnTo>
                  <a:close/>
                  <a:moveTo>
                    <a:pt x="1164077" y="0"/>
                  </a:moveTo>
                  <a:cubicBezTo>
                    <a:pt x="1806979" y="0"/>
                    <a:pt x="2328154" y="521175"/>
                    <a:pt x="2328154" y="1164077"/>
                  </a:cubicBezTo>
                  <a:cubicBezTo>
                    <a:pt x="2328154" y="1405165"/>
                    <a:pt x="2254864" y="1629136"/>
                    <a:pt x="2129348" y="1814924"/>
                  </a:cubicBezTo>
                  <a:lnTo>
                    <a:pt x="2108296" y="1843076"/>
                  </a:lnTo>
                  <a:lnTo>
                    <a:pt x="1812077" y="1546856"/>
                  </a:lnTo>
                  <a:lnTo>
                    <a:pt x="1860221" y="1458158"/>
                  </a:lnTo>
                  <a:cubicBezTo>
                    <a:pt x="1898452" y="1367769"/>
                    <a:pt x="1919593" y="1268392"/>
                    <a:pt x="1919593" y="1164077"/>
                  </a:cubicBezTo>
                  <a:cubicBezTo>
                    <a:pt x="1919593" y="746817"/>
                    <a:pt x="1581337" y="408561"/>
                    <a:pt x="1164077" y="408561"/>
                  </a:cubicBezTo>
                  <a:cubicBezTo>
                    <a:pt x="746817" y="408561"/>
                    <a:pt x="408561" y="746817"/>
                    <a:pt x="408561" y="1164077"/>
                  </a:cubicBezTo>
                  <a:cubicBezTo>
                    <a:pt x="408561" y="1268392"/>
                    <a:pt x="429702" y="1367769"/>
                    <a:pt x="467933" y="1458158"/>
                  </a:cubicBezTo>
                  <a:lnTo>
                    <a:pt x="508658" y="1533187"/>
                  </a:lnTo>
                  <a:lnTo>
                    <a:pt x="210835" y="1831010"/>
                  </a:lnTo>
                  <a:lnTo>
                    <a:pt x="198806" y="1814924"/>
                  </a:lnTo>
                  <a:cubicBezTo>
                    <a:pt x="73290" y="1629136"/>
                    <a:pt x="0" y="1405165"/>
                    <a:pt x="0" y="1164077"/>
                  </a:cubicBezTo>
                  <a:cubicBezTo>
                    <a:pt x="0" y="521175"/>
                    <a:pt x="521175" y="0"/>
                    <a:pt x="1164077" y="0"/>
                  </a:cubicBezTo>
                  <a:close/>
                </a:path>
              </a:pathLst>
            </a:custGeom>
            <a:solidFill>
              <a:srgbClr val="05AC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FFC8AD40-2633-E13E-9CC2-247DD772BC58}"/>
                </a:ext>
              </a:extLst>
            </p:cNvPr>
            <p:cNvSpPr/>
            <p:nvPr/>
          </p:nvSpPr>
          <p:spPr>
            <a:xfrm>
              <a:off x="4931924" y="3428997"/>
              <a:ext cx="2328154" cy="2328154"/>
            </a:xfrm>
            <a:custGeom>
              <a:avLst/>
              <a:gdLst>
                <a:gd name="connsiteX0" fmla="*/ 2127443 w 2328154"/>
                <a:gd name="connsiteY0" fmla="*/ 510682 h 2328154"/>
                <a:gd name="connsiteX1" fmla="*/ 2129348 w 2328154"/>
                <a:gd name="connsiteY1" fmla="*/ 513231 h 2328154"/>
                <a:gd name="connsiteX2" fmla="*/ 2328154 w 2328154"/>
                <a:gd name="connsiteY2" fmla="*/ 1164077 h 2328154"/>
                <a:gd name="connsiteX3" fmla="*/ 1164077 w 2328154"/>
                <a:gd name="connsiteY3" fmla="*/ 2328154 h 2328154"/>
                <a:gd name="connsiteX4" fmla="*/ 0 w 2328154"/>
                <a:gd name="connsiteY4" fmla="*/ 1164077 h 2328154"/>
                <a:gd name="connsiteX5" fmla="*/ 198806 w 2328154"/>
                <a:gd name="connsiteY5" fmla="*/ 513231 h 2328154"/>
                <a:gd name="connsiteX6" fmla="*/ 200708 w 2328154"/>
                <a:gd name="connsiteY6" fmla="*/ 510687 h 2328154"/>
                <a:gd name="connsiteX7" fmla="*/ 500331 w 2328154"/>
                <a:gd name="connsiteY7" fmla="*/ 810309 h 2328154"/>
                <a:gd name="connsiteX8" fmla="*/ 467934 w 2328154"/>
                <a:gd name="connsiteY8" fmla="*/ 869996 h 2328154"/>
                <a:gd name="connsiteX9" fmla="*/ 408561 w 2328154"/>
                <a:gd name="connsiteY9" fmla="*/ 1164077 h 2328154"/>
                <a:gd name="connsiteX10" fmla="*/ 1164077 w 2328154"/>
                <a:gd name="connsiteY10" fmla="*/ 1919593 h 2328154"/>
                <a:gd name="connsiteX11" fmla="*/ 1919593 w 2328154"/>
                <a:gd name="connsiteY11" fmla="*/ 1164077 h 2328154"/>
                <a:gd name="connsiteX12" fmla="*/ 1860221 w 2328154"/>
                <a:gd name="connsiteY12" fmla="*/ 869996 h 2328154"/>
                <a:gd name="connsiteX13" fmla="*/ 1827821 w 2328154"/>
                <a:gd name="connsiteY13" fmla="*/ 810304 h 2328154"/>
                <a:gd name="connsiteX14" fmla="*/ 1164077 w 2328154"/>
                <a:gd name="connsiteY14" fmla="*/ 0 h 2328154"/>
                <a:gd name="connsiteX15" fmla="*/ 1814924 w 2328154"/>
                <a:gd name="connsiteY15" fmla="*/ 198806 h 2328154"/>
                <a:gd name="connsiteX16" fmla="*/ 1841587 w 2328154"/>
                <a:gd name="connsiteY16" fmla="*/ 218745 h 2328154"/>
                <a:gd name="connsiteX17" fmla="*/ 1545170 w 2328154"/>
                <a:gd name="connsiteY17" fmla="*/ 515162 h 2328154"/>
                <a:gd name="connsiteX18" fmla="*/ 1458158 w 2328154"/>
                <a:gd name="connsiteY18" fmla="*/ 467933 h 2328154"/>
                <a:gd name="connsiteX19" fmla="*/ 1164077 w 2328154"/>
                <a:gd name="connsiteY19" fmla="*/ 408561 h 2328154"/>
                <a:gd name="connsiteX20" fmla="*/ 869996 w 2328154"/>
                <a:gd name="connsiteY20" fmla="*/ 467933 h 2328154"/>
                <a:gd name="connsiteX21" fmla="*/ 782979 w 2328154"/>
                <a:gd name="connsiteY21" fmla="*/ 515165 h 2328154"/>
                <a:gd name="connsiteX22" fmla="*/ 486562 w 2328154"/>
                <a:gd name="connsiteY22" fmla="*/ 218749 h 2328154"/>
                <a:gd name="connsiteX23" fmla="*/ 513231 w 2328154"/>
                <a:gd name="connsiteY23" fmla="*/ 198806 h 2328154"/>
                <a:gd name="connsiteX24" fmla="*/ 1164077 w 2328154"/>
                <a:gd name="connsiteY24" fmla="*/ 0 h 2328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328154" h="2328154">
                  <a:moveTo>
                    <a:pt x="2127443" y="510682"/>
                  </a:moveTo>
                  <a:lnTo>
                    <a:pt x="2129348" y="513231"/>
                  </a:lnTo>
                  <a:cubicBezTo>
                    <a:pt x="2254864" y="699018"/>
                    <a:pt x="2328154" y="922989"/>
                    <a:pt x="2328154" y="1164077"/>
                  </a:cubicBezTo>
                  <a:cubicBezTo>
                    <a:pt x="2328154" y="1806979"/>
                    <a:pt x="1806979" y="2328154"/>
                    <a:pt x="1164077" y="2328154"/>
                  </a:cubicBezTo>
                  <a:cubicBezTo>
                    <a:pt x="521175" y="2328154"/>
                    <a:pt x="0" y="1806979"/>
                    <a:pt x="0" y="1164077"/>
                  </a:cubicBezTo>
                  <a:cubicBezTo>
                    <a:pt x="0" y="922989"/>
                    <a:pt x="73291" y="699019"/>
                    <a:pt x="198806" y="513231"/>
                  </a:cubicBezTo>
                  <a:lnTo>
                    <a:pt x="200708" y="510687"/>
                  </a:lnTo>
                  <a:lnTo>
                    <a:pt x="500331" y="810309"/>
                  </a:lnTo>
                  <a:lnTo>
                    <a:pt x="467934" y="869996"/>
                  </a:lnTo>
                  <a:cubicBezTo>
                    <a:pt x="429702" y="960385"/>
                    <a:pt x="408561" y="1059762"/>
                    <a:pt x="408561" y="1164077"/>
                  </a:cubicBezTo>
                  <a:cubicBezTo>
                    <a:pt x="408561" y="1581337"/>
                    <a:pt x="746817" y="1919593"/>
                    <a:pt x="1164077" y="1919593"/>
                  </a:cubicBezTo>
                  <a:cubicBezTo>
                    <a:pt x="1581337" y="1919593"/>
                    <a:pt x="1919593" y="1581337"/>
                    <a:pt x="1919593" y="1164077"/>
                  </a:cubicBezTo>
                  <a:cubicBezTo>
                    <a:pt x="1919593" y="1059762"/>
                    <a:pt x="1898452" y="960385"/>
                    <a:pt x="1860221" y="869996"/>
                  </a:cubicBezTo>
                  <a:lnTo>
                    <a:pt x="1827821" y="810304"/>
                  </a:lnTo>
                  <a:close/>
                  <a:moveTo>
                    <a:pt x="1164077" y="0"/>
                  </a:moveTo>
                  <a:cubicBezTo>
                    <a:pt x="1405166" y="0"/>
                    <a:pt x="1629136" y="73290"/>
                    <a:pt x="1814924" y="198806"/>
                  </a:cubicBezTo>
                  <a:lnTo>
                    <a:pt x="1841587" y="218745"/>
                  </a:lnTo>
                  <a:lnTo>
                    <a:pt x="1545170" y="515162"/>
                  </a:lnTo>
                  <a:lnTo>
                    <a:pt x="1458158" y="467933"/>
                  </a:lnTo>
                  <a:cubicBezTo>
                    <a:pt x="1367770" y="429702"/>
                    <a:pt x="1268392" y="408561"/>
                    <a:pt x="1164077" y="408561"/>
                  </a:cubicBezTo>
                  <a:cubicBezTo>
                    <a:pt x="1059762" y="408561"/>
                    <a:pt x="960385" y="429702"/>
                    <a:pt x="869996" y="467933"/>
                  </a:cubicBezTo>
                  <a:lnTo>
                    <a:pt x="782979" y="515165"/>
                  </a:lnTo>
                  <a:lnTo>
                    <a:pt x="486562" y="218749"/>
                  </a:lnTo>
                  <a:lnTo>
                    <a:pt x="513231" y="198806"/>
                  </a:lnTo>
                  <a:cubicBezTo>
                    <a:pt x="699019" y="73290"/>
                    <a:pt x="922989" y="0"/>
                    <a:pt x="116407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69BF6FD4-C210-8D42-6631-09A66F1AC1E6}"/>
                </a:ext>
              </a:extLst>
            </p:cNvPr>
            <p:cNvSpPr/>
            <p:nvPr/>
          </p:nvSpPr>
          <p:spPr>
            <a:xfrm>
              <a:off x="6794113" y="1562914"/>
              <a:ext cx="2328154" cy="2328154"/>
            </a:xfrm>
            <a:custGeom>
              <a:avLst/>
              <a:gdLst>
                <a:gd name="connsiteX0" fmla="*/ 1528985 w 2328154"/>
                <a:gd name="connsiteY0" fmla="*/ 1821777 h 2328154"/>
                <a:gd name="connsiteX1" fmla="*/ 1827300 w 2328154"/>
                <a:gd name="connsiteY1" fmla="*/ 2120093 h 2328154"/>
                <a:gd name="connsiteX2" fmla="*/ 1814924 w 2328154"/>
                <a:gd name="connsiteY2" fmla="*/ 2129348 h 2328154"/>
                <a:gd name="connsiteX3" fmla="*/ 1164077 w 2328154"/>
                <a:gd name="connsiteY3" fmla="*/ 2328154 h 2328154"/>
                <a:gd name="connsiteX4" fmla="*/ 513231 w 2328154"/>
                <a:gd name="connsiteY4" fmla="*/ 2129348 h 2328154"/>
                <a:gd name="connsiteX5" fmla="*/ 512910 w 2328154"/>
                <a:gd name="connsiteY5" fmla="*/ 2129108 h 2328154"/>
                <a:gd name="connsiteX6" fmla="*/ 812828 w 2328154"/>
                <a:gd name="connsiteY6" fmla="*/ 1829191 h 2328154"/>
                <a:gd name="connsiteX7" fmla="*/ 869996 w 2328154"/>
                <a:gd name="connsiteY7" fmla="*/ 1860221 h 2328154"/>
                <a:gd name="connsiteX8" fmla="*/ 1164077 w 2328154"/>
                <a:gd name="connsiteY8" fmla="*/ 1919593 h 2328154"/>
                <a:gd name="connsiteX9" fmla="*/ 1458158 w 2328154"/>
                <a:gd name="connsiteY9" fmla="*/ 1860221 h 2328154"/>
                <a:gd name="connsiteX10" fmla="*/ 1164077 w 2328154"/>
                <a:gd name="connsiteY10" fmla="*/ 0 h 2328154"/>
                <a:gd name="connsiteX11" fmla="*/ 2328154 w 2328154"/>
                <a:gd name="connsiteY11" fmla="*/ 1164077 h 2328154"/>
                <a:gd name="connsiteX12" fmla="*/ 2129348 w 2328154"/>
                <a:gd name="connsiteY12" fmla="*/ 1814924 h 2328154"/>
                <a:gd name="connsiteX13" fmla="*/ 2116759 w 2328154"/>
                <a:gd name="connsiteY13" fmla="*/ 1831759 h 2328154"/>
                <a:gd name="connsiteX14" fmla="*/ 1819036 w 2328154"/>
                <a:gd name="connsiteY14" fmla="*/ 1534036 h 2328154"/>
                <a:gd name="connsiteX15" fmla="*/ 1860221 w 2328154"/>
                <a:gd name="connsiteY15" fmla="*/ 1458158 h 2328154"/>
                <a:gd name="connsiteX16" fmla="*/ 1919593 w 2328154"/>
                <a:gd name="connsiteY16" fmla="*/ 1164077 h 2328154"/>
                <a:gd name="connsiteX17" fmla="*/ 1164077 w 2328154"/>
                <a:gd name="connsiteY17" fmla="*/ 408561 h 2328154"/>
                <a:gd name="connsiteX18" fmla="*/ 408561 w 2328154"/>
                <a:gd name="connsiteY18" fmla="*/ 1164077 h 2328154"/>
                <a:gd name="connsiteX19" fmla="*/ 467933 w 2328154"/>
                <a:gd name="connsiteY19" fmla="*/ 1458158 h 2328154"/>
                <a:gd name="connsiteX20" fmla="*/ 516532 w 2328154"/>
                <a:gd name="connsiteY20" fmla="*/ 1547694 h 2328154"/>
                <a:gd name="connsiteX21" fmla="*/ 220411 w 2328154"/>
                <a:gd name="connsiteY21" fmla="*/ 1843815 h 2328154"/>
                <a:gd name="connsiteX22" fmla="*/ 198806 w 2328154"/>
                <a:gd name="connsiteY22" fmla="*/ 1814924 h 2328154"/>
                <a:gd name="connsiteX23" fmla="*/ 0 w 2328154"/>
                <a:gd name="connsiteY23" fmla="*/ 1164077 h 2328154"/>
                <a:gd name="connsiteX24" fmla="*/ 1164077 w 2328154"/>
                <a:gd name="connsiteY24" fmla="*/ 0 h 2328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328154" h="2328154">
                  <a:moveTo>
                    <a:pt x="1528985" y="1821777"/>
                  </a:moveTo>
                  <a:lnTo>
                    <a:pt x="1827300" y="2120093"/>
                  </a:lnTo>
                  <a:lnTo>
                    <a:pt x="1814924" y="2129348"/>
                  </a:lnTo>
                  <a:cubicBezTo>
                    <a:pt x="1629136" y="2254864"/>
                    <a:pt x="1405166" y="2328154"/>
                    <a:pt x="1164077" y="2328154"/>
                  </a:cubicBezTo>
                  <a:cubicBezTo>
                    <a:pt x="922989" y="2328154"/>
                    <a:pt x="699019" y="2254864"/>
                    <a:pt x="513231" y="2129348"/>
                  </a:cubicBezTo>
                  <a:lnTo>
                    <a:pt x="512910" y="2129108"/>
                  </a:lnTo>
                  <a:lnTo>
                    <a:pt x="812828" y="1829191"/>
                  </a:lnTo>
                  <a:lnTo>
                    <a:pt x="869996" y="1860221"/>
                  </a:lnTo>
                  <a:cubicBezTo>
                    <a:pt x="960385" y="1898452"/>
                    <a:pt x="1059762" y="1919593"/>
                    <a:pt x="1164077" y="1919593"/>
                  </a:cubicBezTo>
                  <a:cubicBezTo>
                    <a:pt x="1268392" y="1919593"/>
                    <a:pt x="1367770" y="1898452"/>
                    <a:pt x="1458158" y="1860221"/>
                  </a:cubicBezTo>
                  <a:close/>
                  <a:moveTo>
                    <a:pt x="1164077" y="0"/>
                  </a:moveTo>
                  <a:cubicBezTo>
                    <a:pt x="1806979" y="0"/>
                    <a:pt x="2328154" y="521175"/>
                    <a:pt x="2328154" y="1164077"/>
                  </a:cubicBezTo>
                  <a:cubicBezTo>
                    <a:pt x="2328154" y="1405165"/>
                    <a:pt x="2254864" y="1629136"/>
                    <a:pt x="2129348" y="1814924"/>
                  </a:cubicBezTo>
                  <a:lnTo>
                    <a:pt x="2116759" y="1831759"/>
                  </a:lnTo>
                  <a:lnTo>
                    <a:pt x="1819036" y="1534036"/>
                  </a:lnTo>
                  <a:lnTo>
                    <a:pt x="1860221" y="1458158"/>
                  </a:lnTo>
                  <a:cubicBezTo>
                    <a:pt x="1898452" y="1367769"/>
                    <a:pt x="1919593" y="1268392"/>
                    <a:pt x="1919593" y="1164077"/>
                  </a:cubicBezTo>
                  <a:cubicBezTo>
                    <a:pt x="1919593" y="746817"/>
                    <a:pt x="1581337" y="408561"/>
                    <a:pt x="1164077" y="408561"/>
                  </a:cubicBezTo>
                  <a:cubicBezTo>
                    <a:pt x="746817" y="408561"/>
                    <a:pt x="408561" y="746817"/>
                    <a:pt x="408561" y="1164077"/>
                  </a:cubicBezTo>
                  <a:cubicBezTo>
                    <a:pt x="408561" y="1268392"/>
                    <a:pt x="429702" y="1367769"/>
                    <a:pt x="467933" y="1458158"/>
                  </a:cubicBezTo>
                  <a:lnTo>
                    <a:pt x="516532" y="1547694"/>
                  </a:lnTo>
                  <a:lnTo>
                    <a:pt x="220411" y="1843815"/>
                  </a:lnTo>
                  <a:lnTo>
                    <a:pt x="198806" y="1814924"/>
                  </a:lnTo>
                  <a:cubicBezTo>
                    <a:pt x="73291" y="1629136"/>
                    <a:pt x="0" y="1405165"/>
                    <a:pt x="0" y="1164077"/>
                  </a:cubicBezTo>
                  <a:cubicBezTo>
                    <a:pt x="0" y="521175"/>
                    <a:pt x="521175" y="0"/>
                    <a:pt x="116407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E617588-824C-2C35-C831-718BCC3BE73B}"/>
                </a:ext>
              </a:extLst>
            </p:cNvPr>
            <p:cNvSpPr/>
            <p:nvPr/>
          </p:nvSpPr>
          <p:spPr>
            <a:xfrm>
              <a:off x="8656301" y="3428997"/>
              <a:ext cx="2328154" cy="2328154"/>
            </a:xfrm>
            <a:custGeom>
              <a:avLst/>
              <a:gdLst>
                <a:gd name="connsiteX0" fmla="*/ 1164077 w 2328154"/>
                <a:gd name="connsiteY0" fmla="*/ 0 h 2328154"/>
                <a:gd name="connsiteX1" fmla="*/ 2328154 w 2328154"/>
                <a:gd name="connsiteY1" fmla="*/ 1164077 h 2328154"/>
                <a:gd name="connsiteX2" fmla="*/ 1164077 w 2328154"/>
                <a:gd name="connsiteY2" fmla="*/ 2328154 h 2328154"/>
                <a:gd name="connsiteX3" fmla="*/ 0 w 2328154"/>
                <a:gd name="connsiteY3" fmla="*/ 1164077 h 2328154"/>
                <a:gd name="connsiteX4" fmla="*/ 198806 w 2328154"/>
                <a:gd name="connsiteY4" fmla="*/ 513231 h 2328154"/>
                <a:gd name="connsiteX5" fmla="*/ 209728 w 2328154"/>
                <a:gd name="connsiteY5" fmla="*/ 498625 h 2328154"/>
                <a:gd name="connsiteX6" fmla="*/ 507747 w 2328154"/>
                <a:gd name="connsiteY6" fmla="*/ 796645 h 2328154"/>
                <a:gd name="connsiteX7" fmla="*/ 467933 w 2328154"/>
                <a:gd name="connsiteY7" fmla="*/ 869996 h 2328154"/>
                <a:gd name="connsiteX8" fmla="*/ 408561 w 2328154"/>
                <a:gd name="connsiteY8" fmla="*/ 1164077 h 2328154"/>
                <a:gd name="connsiteX9" fmla="*/ 1164077 w 2328154"/>
                <a:gd name="connsiteY9" fmla="*/ 1919593 h 2328154"/>
                <a:gd name="connsiteX10" fmla="*/ 1919593 w 2328154"/>
                <a:gd name="connsiteY10" fmla="*/ 1164077 h 2328154"/>
                <a:gd name="connsiteX11" fmla="*/ 1164077 w 2328154"/>
                <a:gd name="connsiteY11" fmla="*/ 408561 h 2328154"/>
                <a:gd name="connsiteX12" fmla="*/ 869996 w 2328154"/>
                <a:gd name="connsiteY12" fmla="*/ 467933 h 2328154"/>
                <a:gd name="connsiteX13" fmla="*/ 796643 w 2328154"/>
                <a:gd name="connsiteY13" fmla="*/ 507748 h 2328154"/>
                <a:gd name="connsiteX14" fmla="*/ 498624 w 2328154"/>
                <a:gd name="connsiteY14" fmla="*/ 209729 h 2328154"/>
                <a:gd name="connsiteX15" fmla="*/ 513230 w 2328154"/>
                <a:gd name="connsiteY15" fmla="*/ 198806 h 2328154"/>
                <a:gd name="connsiteX16" fmla="*/ 1164077 w 2328154"/>
                <a:gd name="connsiteY16" fmla="*/ 0 h 2328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28154" h="2328154">
                  <a:moveTo>
                    <a:pt x="1164077" y="0"/>
                  </a:moveTo>
                  <a:cubicBezTo>
                    <a:pt x="1806979" y="0"/>
                    <a:pt x="2328154" y="521175"/>
                    <a:pt x="2328154" y="1164077"/>
                  </a:cubicBezTo>
                  <a:cubicBezTo>
                    <a:pt x="2328154" y="1806979"/>
                    <a:pt x="1806979" y="2328154"/>
                    <a:pt x="1164077" y="2328154"/>
                  </a:cubicBezTo>
                  <a:cubicBezTo>
                    <a:pt x="521175" y="2328154"/>
                    <a:pt x="0" y="1806979"/>
                    <a:pt x="0" y="1164077"/>
                  </a:cubicBezTo>
                  <a:cubicBezTo>
                    <a:pt x="0" y="922989"/>
                    <a:pt x="73290" y="699019"/>
                    <a:pt x="198806" y="513231"/>
                  </a:cubicBezTo>
                  <a:lnTo>
                    <a:pt x="209728" y="498625"/>
                  </a:lnTo>
                  <a:lnTo>
                    <a:pt x="507747" y="796645"/>
                  </a:lnTo>
                  <a:lnTo>
                    <a:pt x="467933" y="869996"/>
                  </a:lnTo>
                  <a:cubicBezTo>
                    <a:pt x="429702" y="960385"/>
                    <a:pt x="408561" y="1059762"/>
                    <a:pt x="408561" y="1164077"/>
                  </a:cubicBezTo>
                  <a:cubicBezTo>
                    <a:pt x="408561" y="1581337"/>
                    <a:pt x="746817" y="1919593"/>
                    <a:pt x="1164077" y="1919593"/>
                  </a:cubicBezTo>
                  <a:cubicBezTo>
                    <a:pt x="1581337" y="1919593"/>
                    <a:pt x="1919593" y="1581337"/>
                    <a:pt x="1919593" y="1164077"/>
                  </a:cubicBezTo>
                  <a:cubicBezTo>
                    <a:pt x="1919593" y="746817"/>
                    <a:pt x="1581337" y="408561"/>
                    <a:pt x="1164077" y="408561"/>
                  </a:cubicBezTo>
                  <a:cubicBezTo>
                    <a:pt x="1059762" y="408561"/>
                    <a:pt x="960385" y="429702"/>
                    <a:pt x="869996" y="467933"/>
                  </a:cubicBezTo>
                  <a:lnTo>
                    <a:pt x="796643" y="507748"/>
                  </a:lnTo>
                  <a:lnTo>
                    <a:pt x="498624" y="209729"/>
                  </a:lnTo>
                  <a:lnTo>
                    <a:pt x="513230" y="198806"/>
                  </a:lnTo>
                  <a:cubicBezTo>
                    <a:pt x="699018" y="73290"/>
                    <a:pt x="922989" y="0"/>
                    <a:pt x="116407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10" name="Graphic 9" descr="Pie chart with solid fill">
            <a:extLst>
              <a:ext uri="{FF2B5EF4-FFF2-40B4-BE49-F238E27FC236}">
                <a16:creationId xmlns:a16="http://schemas.microsoft.com/office/drawing/2014/main" id="{DE10EF76-DD12-4523-8723-E6B40521F1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00990" y="2100044"/>
            <a:ext cx="914400" cy="914400"/>
          </a:xfrm>
          <a:prstGeom prst="rect">
            <a:avLst/>
          </a:prstGeom>
        </p:spPr>
      </p:pic>
      <p:pic>
        <p:nvPicPr>
          <p:cNvPr id="12" name="Graphic 11" descr="Shopping cart with solid fill">
            <a:extLst>
              <a:ext uri="{FF2B5EF4-FFF2-40B4-BE49-F238E27FC236}">
                <a16:creationId xmlns:a16="http://schemas.microsoft.com/office/drawing/2014/main" id="{05E97954-C0E7-4713-57CC-31C89DEAEF1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363177" y="3966127"/>
            <a:ext cx="914400" cy="914400"/>
          </a:xfrm>
          <a:prstGeom prst="rect">
            <a:avLst/>
          </a:prstGeom>
        </p:spPr>
      </p:pic>
      <p:pic>
        <p:nvPicPr>
          <p:cNvPr id="14" name="Graphic 13" descr="Head with gears with solid fill">
            <a:extLst>
              <a:ext uri="{FF2B5EF4-FFF2-40B4-BE49-F238E27FC236}">
                <a16:creationId xmlns:a16="http://schemas.microsoft.com/office/drawing/2014/main" id="{7C9757D5-9811-4117-611D-1192361C681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76612" y="2100044"/>
            <a:ext cx="914400" cy="914400"/>
          </a:xfrm>
          <a:prstGeom prst="rect">
            <a:avLst/>
          </a:prstGeom>
        </p:spPr>
      </p:pic>
      <p:pic>
        <p:nvPicPr>
          <p:cNvPr id="16" name="Graphic 15" descr="Fire with solid fill">
            <a:extLst>
              <a:ext uri="{FF2B5EF4-FFF2-40B4-BE49-F238E27FC236}">
                <a16:creationId xmlns:a16="http://schemas.microsoft.com/office/drawing/2014/main" id="{B7A0AEEF-CA75-E2FA-8C77-AD5304599FB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38800" y="3966127"/>
            <a:ext cx="914400" cy="914400"/>
          </a:xfrm>
          <a:prstGeom prst="rect">
            <a:avLst/>
          </a:prstGeom>
        </p:spPr>
      </p:pic>
      <p:pic>
        <p:nvPicPr>
          <p:cNvPr id="18" name="Graphic 17" descr="Rocket with solid fill">
            <a:extLst>
              <a:ext uri="{FF2B5EF4-FFF2-40B4-BE49-F238E27FC236}">
                <a16:creationId xmlns:a16="http://schemas.microsoft.com/office/drawing/2014/main" id="{B324B25C-E31B-39F3-7423-7E08B20DCB7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914423" y="3966127"/>
            <a:ext cx="914400" cy="91440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56B1D8C2-F6FD-8EBE-83A1-C06FB440814B}"/>
              </a:ext>
            </a:extLst>
          </p:cNvPr>
          <p:cNvSpPr txBox="1"/>
          <p:nvPr/>
        </p:nvSpPr>
        <p:spPr>
          <a:xfrm>
            <a:off x="1993956" y="2167477"/>
            <a:ext cx="755335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01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0A00A2D-F48C-847D-24FD-A7EA191DF89C}"/>
              </a:ext>
            </a:extLst>
          </p:cNvPr>
          <p:cNvSpPr txBox="1"/>
          <p:nvPr/>
        </p:nvSpPr>
        <p:spPr>
          <a:xfrm>
            <a:off x="3856144" y="3966127"/>
            <a:ext cx="755335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rgbClr val="8CECFC"/>
                </a:solidFill>
              </a:rPr>
              <a:t>02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0E49A3D-44C2-A7F9-A671-BD1DFF660366}"/>
              </a:ext>
            </a:extLst>
          </p:cNvPr>
          <p:cNvSpPr txBox="1"/>
          <p:nvPr/>
        </p:nvSpPr>
        <p:spPr>
          <a:xfrm>
            <a:off x="5718332" y="2167652"/>
            <a:ext cx="755335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03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92009B3-3AB0-CEE4-026E-297EF96D2729}"/>
              </a:ext>
            </a:extLst>
          </p:cNvPr>
          <p:cNvSpPr txBox="1"/>
          <p:nvPr/>
        </p:nvSpPr>
        <p:spPr>
          <a:xfrm>
            <a:off x="7589286" y="4038605"/>
            <a:ext cx="755335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04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A8254C4-4FEF-5170-F00D-DE186D8CAE44}"/>
              </a:ext>
            </a:extLst>
          </p:cNvPr>
          <p:cNvSpPr txBox="1"/>
          <p:nvPr/>
        </p:nvSpPr>
        <p:spPr>
          <a:xfrm>
            <a:off x="9442709" y="2167476"/>
            <a:ext cx="755335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val="1756236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8490</TotalTime>
  <Words>67</Words>
  <Application>Microsoft Office PowerPoint</Application>
  <PresentationFormat>Widescreen</PresentationFormat>
  <Paragraphs>18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Alternating Ring Process – Slide Template</vt:lpstr>
      <vt:lpstr>Alternating Ring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Alternating Ring Process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2023-05-08T16:18:32Z</dcterms:modified>
  <cp:category>Charts &amp; Diagrams</cp:category>
</cp:coreProperties>
</file>