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8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Speech Bubbles Timeline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5AF08AF-5FFB-224B-8955-E985BF50C3B6}"/>
              </a:ext>
            </a:extLst>
          </p:cNvPr>
          <p:cNvSpPr/>
          <p:nvPr/>
        </p:nvSpPr>
        <p:spPr>
          <a:xfrm>
            <a:off x="594311" y="3660045"/>
            <a:ext cx="6837324" cy="63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99" y="21600"/>
                </a:moveTo>
                <a:lnTo>
                  <a:pt x="101" y="21600"/>
                </a:lnTo>
                <a:cubicBezTo>
                  <a:pt x="44" y="21600"/>
                  <a:pt x="0" y="16848"/>
                  <a:pt x="0" y="10800"/>
                </a:cubicBezTo>
                <a:cubicBezTo>
                  <a:pt x="0" y="4752"/>
                  <a:pt x="44" y="0"/>
                  <a:pt x="101" y="0"/>
                </a:cubicBezTo>
                <a:lnTo>
                  <a:pt x="21499" y="0"/>
                </a:lnTo>
                <a:cubicBezTo>
                  <a:pt x="21556" y="0"/>
                  <a:pt x="21600" y="4752"/>
                  <a:pt x="21600" y="10800"/>
                </a:cubicBezTo>
                <a:cubicBezTo>
                  <a:pt x="21600" y="16848"/>
                  <a:pt x="21556" y="21600"/>
                  <a:pt x="21499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3D6B057-BA06-D74A-A4FA-6D2B5DDEFB84}"/>
              </a:ext>
            </a:extLst>
          </p:cNvPr>
          <p:cNvSpPr/>
          <p:nvPr/>
        </p:nvSpPr>
        <p:spPr>
          <a:xfrm>
            <a:off x="1375884" y="3615458"/>
            <a:ext cx="152875" cy="15287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EFB256E-C8D8-1348-9B9B-FE6B0CDC45C3}"/>
              </a:ext>
            </a:extLst>
          </p:cNvPr>
          <p:cNvSpPr/>
          <p:nvPr/>
        </p:nvSpPr>
        <p:spPr>
          <a:xfrm>
            <a:off x="3936536" y="3615458"/>
            <a:ext cx="152875" cy="1528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1F4EA91A-CE27-CF43-A800-0E233FE0628F}"/>
              </a:ext>
            </a:extLst>
          </p:cNvPr>
          <p:cNvSpPr/>
          <p:nvPr/>
        </p:nvSpPr>
        <p:spPr>
          <a:xfrm>
            <a:off x="2649840" y="3615458"/>
            <a:ext cx="152875" cy="1528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2C3A0F97-09C4-944D-9233-37BDDB536274}"/>
              </a:ext>
            </a:extLst>
          </p:cNvPr>
          <p:cNvSpPr/>
          <p:nvPr/>
        </p:nvSpPr>
        <p:spPr>
          <a:xfrm>
            <a:off x="5210491" y="3615458"/>
            <a:ext cx="152875" cy="15287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8922F171-84A5-C042-9165-21AF6E2962BE}"/>
              </a:ext>
            </a:extLst>
          </p:cNvPr>
          <p:cNvSpPr/>
          <p:nvPr/>
        </p:nvSpPr>
        <p:spPr>
          <a:xfrm>
            <a:off x="6497187" y="3615458"/>
            <a:ext cx="152875" cy="1528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3B1D900-D194-4A1B-9F14-0F6F0AD29211}"/>
              </a:ext>
            </a:extLst>
          </p:cNvPr>
          <p:cNvGrpSpPr/>
          <p:nvPr/>
        </p:nvGrpSpPr>
        <p:grpSpPr>
          <a:xfrm>
            <a:off x="6275361" y="1597509"/>
            <a:ext cx="2274329" cy="1918581"/>
            <a:chOff x="7719060" y="1397635"/>
            <a:chExt cx="2267267" cy="191262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DE1229E-7801-3344-94DC-FE597F082211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549C0DC-1BA8-BB49-B4E7-119203230236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59A59EB-F35E-5D41-B602-D0135C26E894}"/>
                </a:ext>
              </a:extLst>
            </p:cNvPr>
            <p:cNvGrpSpPr/>
            <p:nvPr/>
          </p:nvGrpSpPr>
          <p:grpSpPr>
            <a:xfrm>
              <a:off x="8021170" y="1761276"/>
              <a:ext cx="1554480" cy="703179"/>
              <a:chOff x="332934" y="2782610"/>
              <a:chExt cx="2999273" cy="703179"/>
            </a:xfrm>
          </p:grpSpPr>
          <p:sp>
            <p:nvSpPr>
              <p:cNvPr id="28" name="TextBox 26">
                <a:extLst>
                  <a:ext uri="{FF2B5EF4-FFF2-40B4-BE49-F238E27FC236}">
                    <a16:creationId xmlns:a16="http://schemas.microsoft.com/office/drawing/2014/main" id="{E6577B23-EE5A-9C45-9AAD-81AA1E719485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29" name="TextBox 27">
                <a:extLst>
                  <a:ext uri="{FF2B5EF4-FFF2-40B4-BE49-F238E27FC236}">
                    <a16:creationId xmlns:a16="http://schemas.microsoft.com/office/drawing/2014/main" id="{845D397D-382C-C641-BE63-2CA3CB52995C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F3F1441-FF59-4742-B186-4DA8927EC607}"/>
              </a:ext>
            </a:extLst>
          </p:cNvPr>
          <p:cNvGrpSpPr/>
          <p:nvPr/>
        </p:nvGrpSpPr>
        <p:grpSpPr>
          <a:xfrm>
            <a:off x="5146954" y="3884055"/>
            <a:ext cx="2387392" cy="1884181"/>
            <a:chOff x="6607810" y="3582035"/>
            <a:chExt cx="2379979" cy="187833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119D2B0-1BB8-9C44-B96D-32C28CF03590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A7D19C7-0983-EA44-B525-C50DC458162E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7C032F1-9E4A-6748-92AC-743500446F78}"/>
                </a:ext>
              </a:extLst>
            </p:cNvPr>
            <p:cNvGrpSpPr/>
            <p:nvPr/>
          </p:nvGrpSpPr>
          <p:grpSpPr>
            <a:xfrm>
              <a:off x="6880858" y="4396900"/>
              <a:ext cx="1554480" cy="703179"/>
              <a:chOff x="332934" y="2782610"/>
              <a:chExt cx="2999273" cy="703179"/>
            </a:xfrm>
          </p:grpSpPr>
          <p:sp>
            <p:nvSpPr>
              <p:cNvPr id="24" name="TextBox 32">
                <a:extLst>
                  <a:ext uri="{FF2B5EF4-FFF2-40B4-BE49-F238E27FC236}">
                    <a16:creationId xmlns:a16="http://schemas.microsoft.com/office/drawing/2014/main" id="{5D6DF476-90EC-0340-A275-DC4351E22246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5" name="TextBox 33">
                <a:extLst>
                  <a:ext uri="{FF2B5EF4-FFF2-40B4-BE49-F238E27FC236}">
                    <a16:creationId xmlns:a16="http://schemas.microsoft.com/office/drawing/2014/main" id="{E550C06C-4C6C-A048-8531-FA9C1F4AA282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a-DK" sz="1000" noProof="1">
                    <a:solidFill>
                      <a:schemeClr val="bg1"/>
                    </a:solidFill>
                  </a:rPr>
                  <a:t>Lorem ipsum dolor sit amet, nibh est ad minim. 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FB807B-054E-4A14-A4C0-AAF3D305D8F4}"/>
              </a:ext>
            </a:extLst>
          </p:cNvPr>
          <p:cNvGrpSpPr/>
          <p:nvPr/>
        </p:nvGrpSpPr>
        <p:grpSpPr>
          <a:xfrm>
            <a:off x="3716062" y="1597509"/>
            <a:ext cx="2274329" cy="1918581"/>
            <a:chOff x="7719060" y="1397635"/>
            <a:chExt cx="2267267" cy="1912623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E645E92-20DF-4E18-A876-21C892B88B23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7F459DD-369C-450A-93D4-3ED78DCAF788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B5D2F47-B963-4040-8428-E6FEA7AEE72E}"/>
                </a:ext>
              </a:extLst>
            </p:cNvPr>
            <p:cNvGrpSpPr/>
            <p:nvPr/>
          </p:nvGrpSpPr>
          <p:grpSpPr>
            <a:xfrm>
              <a:off x="8021170" y="1761276"/>
              <a:ext cx="1554480" cy="703179"/>
              <a:chOff x="332934" y="2782610"/>
              <a:chExt cx="2999273" cy="703179"/>
            </a:xfrm>
          </p:grpSpPr>
          <p:sp>
            <p:nvSpPr>
              <p:cNvPr id="40" name="TextBox 26">
                <a:extLst>
                  <a:ext uri="{FF2B5EF4-FFF2-40B4-BE49-F238E27FC236}">
                    <a16:creationId xmlns:a16="http://schemas.microsoft.com/office/drawing/2014/main" id="{31BDC8A0-F41F-4BBF-8DA5-4D86A5369677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41" name="TextBox 27">
                <a:extLst>
                  <a:ext uri="{FF2B5EF4-FFF2-40B4-BE49-F238E27FC236}">
                    <a16:creationId xmlns:a16="http://schemas.microsoft.com/office/drawing/2014/main" id="{D53B79C1-A747-465B-A553-972886AD733D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BDE1E6-3BDA-4617-82BF-15CDCDDBE7F8}"/>
              </a:ext>
            </a:extLst>
          </p:cNvPr>
          <p:cNvGrpSpPr/>
          <p:nvPr/>
        </p:nvGrpSpPr>
        <p:grpSpPr>
          <a:xfrm>
            <a:off x="1156763" y="1597509"/>
            <a:ext cx="2274329" cy="1918581"/>
            <a:chOff x="7719060" y="1397635"/>
            <a:chExt cx="2267267" cy="1912623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9CED30B-8D32-4974-A98B-59C325CDFFD0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5E7D203B-449B-46C2-9680-2B790803CE59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87B502D-EEFD-4A90-B138-468BEFE984F1}"/>
                </a:ext>
              </a:extLst>
            </p:cNvPr>
            <p:cNvGrpSpPr/>
            <p:nvPr/>
          </p:nvGrpSpPr>
          <p:grpSpPr>
            <a:xfrm>
              <a:off x="8021170" y="1761276"/>
              <a:ext cx="1554480" cy="703179"/>
              <a:chOff x="332934" y="2782610"/>
              <a:chExt cx="2999273" cy="703179"/>
            </a:xfrm>
          </p:grpSpPr>
          <p:sp>
            <p:nvSpPr>
              <p:cNvPr id="46" name="TextBox 26">
                <a:extLst>
                  <a:ext uri="{FF2B5EF4-FFF2-40B4-BE49-F238E27FC236}">
                    <a16:creationId xmlns:a16="http://schemas.microsoft.com/office/drawing/2014/main" id="{0FE699A0-87DB-40E2-9BE0-913EA8222845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47" name="TextBox 27">
                <a:extLst>
                  <a:ext uri="{FF2B5EF4-FFF2-40B4-BE49-F238E27FC236}">
                    <a16:creationId xmlns:a16="http://schemas.microsoft.com/office/drawing/2014/main" id="{83D2B93E-9CD7-4897-8941-EDF5EE14107D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43D6626-EC48-46C2-AAB5-7AAA420823D8}"/>
              </a:ext>
            </a:extLst>
          </p:cNvPr>
          <p:cNvGrpSpPr/>
          <p:nvPr/>
        </p:nvGrpSpPr>
        <p:grpSpPr>
          <a:xfrm>
            <a:off x="2563530" y="3884055"/>
            <a:ext cx="2387392" cy="1884181"/>
            <a:chOff x="6607810" y="3582035"/>
            <a:chExt cx="2379979" cy="1878330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C633B67-F7A7-41AC-8779-1F5A49BBBD74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550D95F-FE8D-443C-B2C9-00A5189012B7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976C8D1-3D06-4D44-899F-46F363E81226}"/>
                </a:ext>
              </a:extLst>
            </p:cNvPr>
            <p:cNvGrpSpPr/>
            <p:nvPr/>
          </p:nvGrpSpPr>
          <p:grpSpPr>
            <a:xfrm>
              <a:off x="6880858" y="4396900"/>
              <a:ext cx="1554480" cy="703179"/>
              <a:chOff x="332934" y="2782610"/>
              <a:chExt cx="2999273" cy="703179"/>
            </a:xfrm>
          </p:grpSpPr>
          <p:sp>
            <p:nvSpPr>
              <p:cNvPr id="53" name="TextBox 32">
                <a:extLst>
                  <a:ext uri="{FF2B5EF4-FFF2-40B4-BE49-F238E27FC236}">
                    <a16:creationId xmlns:a16="http://schemas.microsoft.com/office/drawing/2014/main" id="{2180AD28-00AC-4BFE-9489-3B21AF7FED7E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54" name="TextBox 33">
                <a:extLst>
                  <a:ext uri="{FF2B5EF4-FFF2-40B4-BE49-F238E27FC236}">
                    <a16:creationId xmlns:a16="http://schemas.microsoft.com/office/drawing/2014/main" id="{65B69334-1BFB-4B1F-8AD8-299D1D0151F7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BDBA6846-5C64-491D-A6D4-C50ADB672C3C}"/>
              </a:ext>
            </a:extLst>
          </p:cNvPr>
          <p:cNvSpPr txBox="1"/>
          <p:nvPr/>
        </p:nvSpPr>
        <p:spPr>
          <a:xfrm>
            <a:off x="4945572" y="3173697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6E43B7-12EA-49DA-A366-15E93106A316}"/>
              </a:ext>
            </a:extLst>
          </p:cNvPr>
          <p:cNvSpPr txBox="1"/>
          <p:nvPr/>
        </p:nvSpPr>
        <p:spPr>
          <a:xfrm>
            <a:off x="6228923" y="3782662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2021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4B80F3-11D0-454A-B11E-6F091BE6BAAB}"/>
              </a:ext>
            </a:extLst>
          </p:cNvPr>
          <p:cNvSpPr txBox="1"/>
          <p:nvPr/>
        </p:nvSpPr>
        <p:spPr>
          <a:xfrm>
            <a:off x="3662221" y="3782662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D07E17-B68A-403F-B134-126EDD004749}"/>
              </a:ext>
            </a:extLst>
          </p:cNvPr>
          <p:cNvSpPr txBox="1"/>
          <p:nvPr/>
        </p:nvSpPr>
        <p:spPr>
          <a:xfrm>
            <a:off x="1095519" y="3782662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B12AF44-8FA9-4045-9996-546358A0CEEE}"/>
              </a:ext>
            </a:extLst>
          </p:cNvPr>
          <p:cNvSpPr txBox="1"/>
          <p:nvPr/>
        </p:nvSpPr>
        <p:spPr>
          <a:xfrm>
            <a:off x="2378869" y="3173697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Speech Bubbles Timeline – Slide Template</a:t>
            </a: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FBA80A6-E118-4A96-B2C6-7E5725D46971}"/>
              </a:ext>
            </a:extLst>
          </p:cNvPr>
          <p:cNvSpPr/>
          <p:nvPr/>
        </p:nvSpPr>
        <p:spPr>
          <a:xfrm>
            <a:off x="594311" y="3660045"/>
            <a:ext cx="6837324" cy="63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99" y="21600"/>
                </a:moveTo>
                <a:lnTo>
                  <a:pt x="101" y="21600"/>
                </a:lnTo>
                <a:cubicBezTo>
                  <a:pt x="44" y="21600"/>
                  <a:pt x="0" y="16848"/>
                  <a:pt x="0" y="10800"/>
                </a:cubicBezTo>
                <a:cubicBezTo>
                  <a:pt x="0" y="4752"/>
                  <a:pt x="44" y="0"/>
                  <a:pt x="101" y="0"/>
                </a:cubicBezTo>
                <a:lnTo>
                  <a:pt x="21499" y="0"/>
                </a:lnTo>
                <a:cubicBezTo>
                  <a:pt x="21556" y="0"/>
                  <a:pt x="21600" y="4752"/>
                  <a:pt x="21600" y="10800"/>
                </a:cubicBezTo>
                <a:cubicBezTo>
                  <a:pt x="21600" y="16848"/>
                  <a:pt x="21556" y="21600"/>
                  <a:pt x="21499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1A6196C4-4727-41F1-A950-809AFE03A00A}"/>
              </a:ext>
            </a:extLst>
          </p:cNvPr>
          <p:cNvSpPr/>
          <p:nvPr/>
        </p:nvSpPr>
        <p:spPr>
          <a:xfrm>
            <a:off x="1375884" y="3615458"/>
            <a:ext cx="152875" cy="152874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0B1620FD-D7D4-4324-BF6C-90A9534788C6}"/>
              </a:ext>
            </a:extLst>
          </p:cNvPr>
          <p:cNvSpPr/>
          <p:nvPr/>
        </p:nvSpPr>
        <p:spPr>
          <a:xfrm>
            <a:off x="3936536" y="3615458"/>
            <a:ext cx="152875" cy="152874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Circle">
            <a:extLst>
              <a:ext uri="{FF2B5EF4-FFF2-40B4-BE49-F238E27FC236}">
                <a16:creationId xmlns:a16="http://schemas.microsoft.com/office/drawing/2014/main" id="{566E5E98-5AF5-43AC-AE90-CE186DA7F8FB}"/>
              </a:ext>
            </a:extLst>
          </p:cNvPr>
          <p:cNvSpPr/>
          <p:nvPr/>
        </p:nvSpPr>
        <p:spPr>
          <a:xfrm>
            <a:off x="2649840" y="3615458"/>
            <a:ext cx="152875" cy="152874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B66F803D-D6D0-4E5C-9C31-34F2FE8EEE37}"/>
              </a:ext>
            </a:extLst>
          </p:cNvPr>
          <p:cNvSpPr/>
          <p:nvPr/>
        </p:nvSpPr>
        <p:spPr>
          <a:xfrm>
            <a:off x="5210491" y="3615458"/>
            <a:ext cx="152875" cy="152874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B382FF19-EE0F-4651-BBA8-3BD463AE6E82}"/>
              </a:ext>
            </a:extLst>
          </p:cNvPr>
          <p:cNvSpPr/>
          <p:nvPr/>
        </p:nvSpPr>
        <p:spPr>
          <a:xfrm>
            <a:off x="6497187" y="3615458"/>
            <a:ext cx="152875" cy="152874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A87F4E3-4AE9-4C9E-B5A7-15AFA7EB1504}"/>
              </a:ext>
            </a:extLst>
          </p:cNvPr>
          <p:cNvGrpSpPr/>
          <p:nvPr/>
        </p:nvGrpSpPr>
        <p:grpSpPr>
          <a:xfrm>
            <a:off x="6275361" y="1597509"/>
            <a:ext cx="2274329" cy="1918581"/>
            <a:chOff x="7719060" y="1397635"/>
            <a:chExt cx="2267267" cy="1912623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F580429-CA66-4E79-A49A-76AF6DC26139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B8D0215C-AA38-4505-AAC5-330AE54D2A96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3279F90-5807-45AD-925E-D60CB438B26B}"/>
                </a:ext>
              </a:extLst>
            </p:cNvPr>
            <p:cNvGrpSpPr/>
            <p:nvPr/>
          </p:nvGrpSpPr>
          <p:grpSpPr>
            <a:xfrm>
              <a:off x="8021170" y="1761276"/>
              <a:ext cx="1554480" cy="703179"/>
              <a:chOff x="332934" y="2782610"/>
              <a:chExt cx="2999273" cy="703179"/>
            </a:xfrm>
          </p:grpSpPr>
          <p:sp>
            <p:nvSpPr>
              <p:cNvPr id="70" name="TextBox 26">
                <a:extLst>
                  <a:ext uri="{FF2B5EF4-FFF2-40B4-BE49-F238E27FC236}">
                    <a16:creationId xmlns:a16="http://schemas.microsoft.com/office/drawing/2014/main" id="{172E7023-BBAA-4394-A6B6-259D56DBA2B7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71" name="TextBox 27">
                <a:extLst>
                  <a:ext uri="{FF2B5EF4-FFF2-40B4-BE49-F238E27FC236}">
                    <a16:creationId xmlns:a16="http://schemas.microsoft.com/office/drawing/2014/main" id="{CD846776-879C-4687-BD75-D8E28A5E03D9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01C9D1C-3255-4E14-A243-29E29280B604}"/>
              </a:ext>
            </a:extLst>
          </p:cNvPr>
          <p:cNvGrpSpPr/>
          <p:nvPr/>
        </p:nvGrpSpPr>
        <p:grpSpPr>
          <a:xfrm>
            <a:off x="5146954" y="3884055"/>
            <a:ext cx="2387392" cy="1884181"/>
            <a:chOff x="6607810" y="3582035"/>
            <a:chExt cx="2379979" cy="1878330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6D1215B-F681-4B14-899A-BA9A0653C329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9C584E3B-6C25-4143-8329-18921127DF85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C1AD4521-02DC-4814-B53F-2CC26EE87C4B}"/>
                </a:ext>
              </a:extLst>
            </p:cNvPr>
            <p:cNvGrpSpPr/>
            <p:nvPr/>
          </p:nvGrpSpPr>
          <p:grpSpPr>
            <a:xfrm>
              <a:off x="6880858" y="4396900"/>
              <a:ext cx="1554480" cy="703179"/>
              <a:chOff x="332934" y="2782610"/>
              <a:chExt cx="2999273" cy="703179"/>
            </a:xfrm>
          </p:grpSpPr>
          <p:sp>
            <p:nvSpPr>
              <p:cNvPr id="76" name="TextBox 32">
                <a:extLst>
                  <a:ext uri="{FF2B5EF4-FFF2-40B4-BE49-F238E27FC236}">
                    <a16:creationId xmlns:a16="http://schemas.microsoft.com/office/drawing/2014/main" id="{7A864F93-E14D-4166-961F-0D60A46DC3DE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7" name="TextBox 33">
                <a:extLst>
                  <a:ext uri="{FF2B5EF4-FFF2-40B4-BE49-F238E27FC236}">
                    <a16:creationId xmlns:a16="http://schemas.microsoft.com/office/drawing/2014/main" id="{A1C1C096-D879-4975-B984-E457C58D335C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a-DK" sz="1000" noProof="1">
                    <a:solidFill>
                      <a:schemeClr val="bg1"/>
                    </a:solidFill>
                  </a:rPr>
                  <a:t>Lorem ipsum dolor sit amet, nibh est ad minim. </a:t>
                </a: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872D6BC-B239-4957-8AC7-08B4A9E22B0D}"/>
              </a:ext>
            </a:extLst>
          </p:cNvPr>
          <p:cNvGrpSpPr/>
          <p:nvPr/>
        </p:nvGrpSpPr>
        <p:grpSpPr>
          <a:xfrm>
            <a:off x="3716062" y="1597509"/>
            <a:ext cx="2274329" cy="1918581"/>
            <a:chOff x="7719060" y="1397635"/>
            <a:chExt cx="2267267" cy="1912623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FB84A60-77BC-46CF-A77E-9709E57BD1DC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56D20B4-FBF5-4ABC-A95D-60176E3EEB26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2042AC0-F585-477A-AEA7-F4F4D3FD0BF5}"/>
                </a:ext>
              </a:extLst>
            </p:cNvPr>
            <p:cNvGrpSpPr/>
            <p:nvPr/>
          </p:nvGrpSpPr>
          <p:grpSpPr>
            <a:xfrm>
              <a:off x="8021170" y="1761276"/>
              <a:ext cx="1554480" cy="703179"/>
              <a:chOff x="332934" y="2782610"/>
              <a:chExt cx="2999273" cy="703179"/>
            </a:xfrm>
          </p:grpSpPr>
          <p:sp>
            <p:nvSpPr>
              <p:cNvPr id="82" name="TextBox 26">
                <a:extLst>
                  <a:ext uri="{FF2B5EF4-FFF2-40B4-BE49-F238E27FC236}">
                    <a16:creationId xmlns:a16="http://schemas.microsoft.com/office/drawing/2014/main" id="{B48F251E-54AA-4728-9F64-2DB6E1616F98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83" name="TextBox 27">
                <a:extLst>
                  <a:ext uri="{FF2B5EF4-FFF2-40B4-BE49-F238E27FC236}">
                    <a16:creationId xmlns:a16="http://schemas.microsoft.com/office/drawing/2014/main" id="{92F5A4E0-8EFD-4304-A619-2F4684F85774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FB0DAD4-D4EB-4D28-BBBC-F19B5A5907DA}"/>
              </a:ext>
            </a:extLst>
          </p:cNvPr>
          <p:cNvGrpSpPr/>
          <p:nvPr/>
        </p:nvGrpSpPr>
        <p:grpSpPr>
          <a:xfrm>
            <a:off x="1156763" y="1597509"/>
            <a:ext cx="2274329" cy="1918581"/>
            <a:chOff x="7719060" y="1397635"/>
            <a:chExt cx="2267267" cy="1912623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098BD518-577C-4A30-AC01-8669BD92887C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DE9E96A-7AFD-4F77-AB14-2C1D4315F996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373EEE42-7B1C-44C9-A7BE-002AF73A6A8C}"/>
                </a:ext>
              </a:extLst>
            </p:cNvPr>
            <p:cNvGrpSpPr/>
            <p:nvPr/>
          </p:nvGrpSpPr>
          <p:grpSpPr>
            <a:xfrm>
              <a:off x="8021170" y="1761276"/>
              <a:ext cx="1554480" cy="703179"/>
              <a:chOff x="332934" y="2782610"/>
              <a:chExt cx="2999273" cy="703179"/>
            </a:xfrm>
          </p:grpSpPr>
          <p:sp>
            <p:nvSpPr>
              <p:cNvPr id="88" name="TextBox 26">
                <a:extLst>
                  <a:ext uri="{FF2B5EF4-FFF2-40B4-BE49-F238E27FC236}">
                    <a16:creationId xmlns:a16="http://schemas.microsoft.com/office/drawing/2014/main" id="{94FBC2F6-07CA-4C0F-90BB-DFB8D900F465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89" name="TextBox 27">
                <a:extLst>
                  <a:ext uri="{FF2B5EF4-FFF2-40B4-BE49-F238E27FC236}">
                    <a16:creationId xmlns:a16="http://schemas.microsoft.com/office/drawing/2014/main" id="{DA6429BE-ECF1-436C-B736-F95CB5C91A2B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C8DC455-B018-4E24-813F-0ED7DEE833BF}"/>
              </a:ext>
            </a:extLst>
          </p:cNvPr>
          <p:cNvGrpSpPr/>
          <p:nvPr/>
        </p:nvGrpSpPr>
        <p:grpSpPr>
          <a:xfrm>
            <a:off x="2563530" y="3884055"/>
            <a:ext cx="2387392" cy="1884181"/>
            <a:chOff x="6607810" y="3582035"/>
            <a:chExt cx="2379979" cy="1878330"/>
          </a:xfrm>
        </p:grpSpPr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1DAD44F0-5A75-4100-A5EA-DE771525E35A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A18F34FB-6377-4BF6-9C63-A3D019E2400F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443A86C6-B6BA-4BC8-A850-14CAC2C36548}"/>
                </a:ext>
              </a:extLst>
            </p:cNvPr>
            <p:cNvGrpSpPr/>
            <p:nvPr/>
          </p:nvGrpSpPr>
          <p:grpSpPr>
            <a:xfrm>
              <a:off x="6880858" y="4396900"/>
              <a:ext cx="1554480" cy="703179"/>
              <a:chOff x="332934" y="2782610"/>
              <a:chExt cx="2999273" cy="703179"/>
            </a:xfrm>
          </p:grpSpPr>
          <p:sp>
            <p:nvSpPr>
              <p:cNvPr id="94" name="TextBox 32">
                <a:extLst>
                  <a:ext uri="{FF2B5EF4-FFF2-40B4-BE49-F238E27FC236}">
                    <a16:creationId xmlns:a16="http://schemas.microsoft.com/office/drawing/2014/main" id="{01FD9033-CB12-4296-971E-3AFE535298BA}"/>
                  </a:ext>
                </a:extLst>
              </p:cNvPr>
              <p:cNvSpPr txBox="1"/>
              <p:nvPr/>
            </p:nvSpPr>
            <p:spPr>
              <a:xfrm>
                <a:off x="332934" y="2782610"/>
                <a:ext cx="2999273" cy="306821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noProof="1"/>
                  <a:t>Lorem Ipsum</a:t>
                </a:r>
              </a:p>
            </p:txBody>
          </p:sp>
          <p:sp>
            <p:nvSpPr>
              <p:cNvPr id="95" name="TextBox 33">
                <a:extLst>
                  <a:ext uri="{FF2B5EF4-FFF2-40B4-BE49-F238E27FC236}">
                    <a16:creationId xmlns:a16="http://schemas.microsoft.com/office/drawing/2014/main" id="{DAD2CDA3-31D2-4253-848D-476144B17A27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39886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noProof="1"/>
                  <a:t>Lorem ipsum dolor sit amet, nibh est ad minim. </a:t>
                </a:r>
              </a:p>
            </p:txBody>
          </p:sp>
        </p:grp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9D3946B8-AC1F-4E7F-982E-49EE3B4E17A6}"/>
              </a:ext>
            </a:extLst>
          </p:cNvPr>
          <p:cNvSpPr txBox="1"/>
          <p:nvPr/>
        </p:nvSpPr>
        <p:spPr>
          <a:xfrm>
            <a:off x="4945572" y="3173697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2020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1BA2AEA-3D3D-49F6-B202-0D5A5E7DFA86}"/>
              </a:ext>
            </a:extLst>
          </p:cNvPr>
          <p:cNvSpPr txBox="1"/>
          <p:nvPr/>
        </p:nvSpPr>
        <p:spPr>
          <a:xfrm>
            <a:off x="6228923" y="3782662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2021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8BC5836-EAD5-4ADA-8724-B988D3A963E4}"/>
              </a:ext>
            </a:extLst>
          </p:cNvPr>
          <p:cNvSpPr txBox="1"/>
          <p:nvPr/>
        </p:nvSpPr>
        <p:spPr>
          <a:xfrm>
            <a:off x="3662221" y="3782662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F558EDA-7875-431C-A355-82F85E631A9D}"/>
              </a:ext>
            </a:extLst>
          </p:cNvPr>
          <p:cNvSpPr txBox="1"/>
          <p:nvPr/>
        </p:nvSpPr>
        <p:spPr>
          <a:xfrm>
            <a:off x="1095519" y="3782662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2017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3383B3E-6135-4E72-8399-8DB8AFC5A1E6}"/>
              </a:ext>
            </a:extLst>
          </p:cNvPr>
          <p:cNvSpPr txBox="1"/>
          <p:nvPr/>
        </p:nvSpPr>
        <p:spPr>
          <a:xfrm>
            <a:off x="2378869" y="3173697"/>
            <a:ext cx="704039" cy="40011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97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199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Speech Bubbles Timeline – Slide Template</vt:lpstr>
      <vt:lpstr>Alternating Speech Bubbles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Speech Bubbles Timeline</dc:title>
  <dc:creator>PresentationGO.com</dc:creator>
  <dc:description>© Copyright PresentationGO.com</dc:description>
  <dcterms:created xsi:type="dcterms:W3CDTF">2014-11-26T05:14:11Z</dcterms:created>
  <dcterms:modified xsi:type="dcterms:W3CDTF">2021-12-01T17:51:59Z</dcterms:modified>
  <cp:category>Charts &amp; Diagrams;Timelines &amp; Planning</cp:category>
</cp:coreProperties>
</file>