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3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83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Speech Bubbles Timeline – Slide Template</a:t>
            </a: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5AF08AF-5FFB-224B-8955-E985BF50C3B6}"/>
              </a:ext>
            </a:extLst>
          </p:cNvPr>
          <p:cNvSpPr/>
          <p:nvPr/>
        </p:nvSpPr>
        <p:spPr>
          <a:xfrm>
            <a:off x="1761411" y="3602052"/>
            <a:ext cx="7450806" cy="69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99" y="21600"/>
                </a:moveTo>
                <a:lnTo>
                  <a:pt x="101" y="21600"/>
                </a:lnTo>
                <a:cubicBezTo>
                  <a:pt x="44" y="21600"/>
                  <a:pt x="0" y="16848"/>
                  <a:pt x="0" y="10800"/>
                </a:cubicBezTo>
                <a:cubicBezTo>
                  <a:pt x="0" y="4752"/>
                  <a:pt x="44" y="0"/>
                  <a:pt x="101" y="0"/>
                </a:cubicBezTo>
                <a:lnTo>
                  <a:pt x="21499" y="0"/>
                </a:lnTo>
                <a:cubicBezTo>
                  <a:pt x="21556" y="0"/>
                  <a:pt x="21600" y="4752"/>
                  <a:pt x="21600" y="10800"/>
                </a:cubicBezTo>
                <a:cubicBezTo>
                  <a:pt x="21600" y="16848"/>
                  <a:pt x="21556" y="21600"/>
                  <a:pt x="21499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D3D6B057-BA06-D74A-A4FA-6D2B5DDEFB84}"/>
              </a:ext>
            </a:extLst>
          </p:cNvPr>
          <p:cNvSpPr/>
          <p:nvPr/>
        </p:nvSpPr>
        <p:spPr>
          <a:xfrm>
            <a:off x="2613110" y="3553464"/>
            <a:ext cx="166592" cy="16659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6EFB256E-C8D8-1348-9B9B-FE6B0CDC45C3}"/>
              </a:ext>
            </a:extLst>
          </p:cNvPr>
          <p:cNvSpPr/>
          <p:nvPr/>
        </p:nvSpPr>
        <p:spPr>
          <a:xfrm>
            <a:off x="5403518" y="3553464"/>
            <a:ext cx="166592" cy="16659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1F4EA91A-CE27-CF43-A800-0E233FE0628F}"/>
              </a:ext>
            </a:extLst>
          </p:cNvPr>
          <p:cNvSpPr/>
          <p:nvPr/>
        </p:nvSpPr>
        <p:spPr>
          <a:xfrm>
            <a:off x="4001373" y="3553464"/>
            <a:ext cx="166592" cy="16659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2C3A0F97-09C4-944D-9233-37BDDB536274}"/>
              </a:ext>
            </a:extLst>
          </p:cNvPr>
          <p:cNvSpPr/>
          <p:nvPr/>
        </p:nvSpPr>
        <p:spPr>
          <a:xfrm>
            <a:off x="6791780" y="3553464"/>
            <a:ext cx="166592" cy="16659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8922F171-84A5-C042-9165-21AF6E2962BE}"/>
              </a:ext>
            </a:extLst>
          </p:cNvPr>
          <p:cNvSpPr/>
          <p:nvPr/>
        </p:nvSpPr>
        <p:spPr>
          <a:xfrm>
            <a:off x="8193925" y="3553464"/>
            <a:ext cx="166592" cy="16659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3B1D900-D194-4A1B-9F14-0F6F0AD29211}"/>
              </a:ext>
            </a:extLst>
          </p:cNvPr>
          <p:cNvGrpSpPr/>
          <p:nvPr/>
        </p:nvGrpSpPr>
        <p:grpSpPr>
          <a:xfrm>
            <a:off x="7952195" y="1354455"/>
            <a:ext cx="2478395" cy="2090726"/>
            <a:chOff x="7719060" y="1397635"/>
            <a:chExt cx="2267267" cy="1912623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8DE1229E-7801-3344-94DC-FE597F082211}"/>
                </a:ext>
              </a:extLst>
            </p:cNvPr>
            <p:cNvSpPr/>
            <p:nvPr/>
          </p:nvSpPr>
          <p:spPr>
            <a:xfrm>
              <a:off x="7923848" y="1397635"/>
              <a:ext cx="2062479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4" y="21600"/>
                  </a:moveTo>
                  <a:lnTo>
                    <a:pt x="2168" y="15418"/>
                  </a:lnTo>
                  <a:lnTo>
                    <a:pt x="18700" y="16135"/>
                  </a:lnTo>
                  <a:lnTo>
                    <a:pt x="21600" y="1778"/>
                  </a:lnTo>
                  <a:lnTo>
                    <a:pt x="20190" y="0"/>
                  </a:lnTo>
                  <a:lnTo>
                    <a:pt x="0" y="939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549C0DC-1BA8-BB49-B4E7-119203230236}"/>
                </a:ext>
              </a:extLst>
            </p:cNvPr>
            <p:cNvSpPr/>
            <p:nvPr/>
          </p:nvSpPr>
          <p:spPr>
            <a:xfrm>
              <a:off x="7719060" y="1397635"/>
              <a:ext cx="2128522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57"/>
                  </a:moveTo>
                  <a:lnTo>
                    <a:pt x="2990" y="21600"/>
                  </a:lnTo>
                  <a:lnTo>
                    <a:pt x="3570" y="13740"/>
                  </a:lnTo>
                  <a:lnTo>
                    <a:pt x="18739" y="143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59A59EB-F35E-5D41-B602-D0135C26E894}"/>
                </a:ext>
              </a:extLst>
            </p:cNvPr>
            <p:cNvGrpSpPr/>
            <p:nvPr/>
          </p:nvGrpSpPr>
          <p:grpSpPr>
            <a:xfrm>
              <a:off x="8021170" y="1698765"/>
              <a:ext cx="1554480" cy="828488"/>
              <a:chOff x="332934" y="2720099"/>
              <a:chExt cx="2999273" cy="828488"/>
            </a:xfrm>
          </p:grpSpPr>
          <p:sp>
            <p:nvSpPr>
              <p:cNvPr id="28" name="TextBox 26">
                <a:extLst>
                  <a:ext uri="{FF2B5EF4-FFF2-40B4-BE49-F238E27FC236}">
                    <a16:creationId xmlns:a16="http://schemas.microsoft.com/office/drawing/2014/main" id="{E6577B23-EE5A-9C45-9AAD-81AA1E719485}"/>
                  </a:ext>
                </a:extLst>
              </p:cNvPr>
              <p:cNvSpPr txBox="1"/>
              <p:nvPr/>
            </p:nvSpPr>
            <p:spPr>
              <a:xfrm>
                <a:off x="332934" y="2720099"/>
                <a:ext cx="2999273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29" name="TextBox 27">
                <a:extLst>
                  <a:ext uri="{FF2B5EF4-FFF2-40B4-BE49-F238E27FC236}">
                    <a16:creationId xmlns:a16="http://schemas.microsoft.com/office/drawing/2014/main" id="{845D397D-382C-C641-BE63-2CA3CB52995C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/>
                  <a:t>Lorem ipsum dolor sit amet, nibh est ad minim. </a:t>
                </a:r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F3F1441-FF59-4742-B186-4DA8927EC607}"/>
              </a:ext>
            </a:extLst>
          </p:cNvPr>
          <p:cNvGrpSpPr/>
          <p:nvPr/>
        </p:nvGrpSpPr>
        <p:grpSpPr>
          <a:xfrm>
            <a:off x="6722542" y="3846162"/>
            <a:ext cx="2601603" cy="2053240"/>
            <a:chOff x="6607810" y="3582035"/>
            <a:chExt cx="2379979" cy="1878330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119D2B0-1BB8-9C44-B96D-32C28CF03590}"/>
                </a:ext>
              </a:extLst>
            </p:cNvPr>
            <p:cNvSpPr/>
            <p:nvPr/>
          </p:nvSpPr>
          <p:spPr>
            <a:xfrm>
              <a:off x="6607810" y="3582036"/>
              <a:ext cx="2379979" cy="187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" y="0"/>
                  </a:moveTo>
                  <a:lnTo>
                    <a:pt x="2651" y="1300"/>
                  </a:lnTo>
                  <a:lnTo>
                    <a:pt x="3734" y="8325"/>
                  </a:lnTo>
                  <a:lnTo>
                    <a:pt x="15215" y="6966"/>
                  </a:lnTo>
                  <a:lnTo>
                    <a:pt x="15895" y="5769"/>
                  </a:lnTo>
                  <a:lnTo>
                    <a:pt x="17900" y="7127"/>
                  </a:lnTo>
                  <a:lnTo>
                    <a:pt x="21600" y="21600"/>
                  </a:lnTo>
                  <a:lnTo>
                    <a:pt x="1349" y="20505"/>
                  </a:lnTo>
                  <a:lnTo>
                    <a:pt x="0" y="18518"/>
                  </a:lnTo>
                  <a:lnTo>
                    <a:pt x="2155" y="1095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8A7D19C7-0983-EA44-B525-C50DC458162E}"/>
                </a:ext>
              </a:extLst>
            </p:cNvPr>
            <p:cNvSpPr/>
            <p:nvPr/>
          </p:nvSpPr>
          <p:spPr>
            <a:xfrm>
              <a:off x="6607810" y="3582035"/>
              <a:ext cx="2148840" cy="173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050"/>
                  </a:moveTo>
                  <a:lnTo>
                    <a:pt x="1468" y="0"/>
                  </a:lnTo>
                  <a:lnTo>
                    <a:pt x="2681" y="8570"/>
                  </a:lnTo>
                  <a:lnTo>
                    <a:pt x="17604" y="624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7C032F1-9E4A-6748-92AC-743500446F78}"/>
                </a:ext>
              </a:extLst>
            </p:cNvPr>
            <p:cNvGrpSpPr/>
            <p:nvPr/>
          </p:nvGrpSpPr>
          <p:grpSpPr>
            <a:xfrm>
              <a:off x="6880858" y="4334389"/>
              <a:ext cx="1554480" cy="828488"/>
              <a:chOff x="332934" y="2720099"/>
              <a:chExt cx="2999273" cy="828488"/>
            </a:xfrm>
          </p:grpSpPr>
          <p:sp>
            <p:nvSpPr>
              <p:cNvPr id="24" name="TextBox 32">
                <a:extLst>
                  <a:ext uri="{FF2B5EF4-FFF2-40B4-BE49-F238E27FC236}">
                    <a16:creationId xmlns:a16="http://schemas.microsoft.com/office/drawing/2014/main" id="{5D6DF476-90EC-0340-A275-DC4351E22246}"/>
                  </a:ext>
                </a:extLst>
              </p:cNvPr>
              <p:cNvSpPr txBox="1"/>
              <p:nvPr/>
            </p:nvSpPr>
            <p:spPr>
              <a:xfrm>
                <a:off x="332934" y="2720099"/>
                <a:ext cx="2999273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5" name="TextBox 33">
                <a:extLst>
                  <a:ext uri="{FF2B5EF4-FFF2-40B4-BE49-F238E27FC236}">
                    <a16:creationId xmlns:a16="http://schemas.microsoft.com/office/drawing/2014/main" id="{E550C06C-4C6C-A048-8531-FA9C1F4AA282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a-DK" sz="1200" noProof="1">
                    <a:solidFill>
                      <a:schemeClr val="bg1"/>
                    </a:solidFill>
                  </a:rPr>
                  <a:t>Lorem ipsum dolor sit amet, nibh est ad minim. </a:t>
                </a:r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4FB807B-054E-4A14-A4C0-AAF3D305D8F4}"/>
              </a:ext>
            </a:extLst>
          </p:cNvPr>
          <p:cNvGrpSpPr/>
          <p:nvPr/>
        </p:nvGrpSpPr>
        <p:grpSpPr>
          <a:xfrm>
            <a:off x="5163262" y="1354455"/>
            <a:ext cx="2478395" cy="2090726"/>
            <a:chOff x="7719060" y="1397635"/>
            <a:chExt cx="2267267" cy="1912623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EE645E92-20DF-4E18-A876-21C892B88B23}"/>
                </a:ext>
              </a:extLst>
            </p:cNvPr>
            <p:cNvSpPr/>
            <p:nvPr/>
          </p:nvSpPr>
          <p:spPr>
            <a:xfrm>
              <a:off x="7923848" y="1397635"/>
              <a:ext cx="2062479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4" y="21600"/>
                  </a:moveTo>
                  <a:lnTo>
                    <a:pt x="2168" y="15418"/>
                  </a:lnTo>
                  <a:lnTo>
                    <a:pt x="18700" y="16135"/>
                  </a:lnTo>
                  <a:lnTo>
                    <a:pt x="21600" y="1778"/>
                  </a:lnTo>
                  <a:lnTo>
                    <a:pt x="20190" y="0"/>
                  </a:lnTo>
                  <a:lnTo>
                    <a:pt x="0" y="9394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37F459DD-369C-450A-93D4-3ED78DCAF788}"/>
                </a:ext>
              </a:extLst>
            </p:cNvPr>
            <p:cNvSpPr/>
            <p:nvPr/>
          </p:nvSpPr>
          <p:spPr>
            <a:xfrm>
              <a:off x="7719060" y="1397635"/>
              <a:ext cx="2128522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57"/>
                  </a:moveTo>
                  <a:lnTo>
                    <a:pt x="2990" y="21600"/>
                  </a:lnTo>
                  <a:lnTo>
                    <a:pt x="3570" y="13740"/>
                  </a:lnTo>
                  <a:lnTo>
                    <a:pt x="18739" y="143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4B5D2F47-B963-4040-8428-E6FEA7AEE72E}"/>
                </a:ext>
              </a:extLst>
            </p:cNvPr>
            <p:cNvGrpSpPr/>
            <p:nvPr/>
          </p:nvGrpSpPr>
          <p:grpSpPr>
            <a:xfrm>
              <a:off x="8021170" y="1698765"/>
              <a:ext cx="1554480" cy="828488"/>
              <a:chOff x="332934" y="2720099"/>
              <a:chExt cx="2999273" cy="828488"/>
            </a:xfrm>
          </p:grpSpPr>
          <p:sp>
            <p:nvSpPr>
              <p:cNvPr id="40" name="TextBox 26">
                <a:extLst>
                  <a:ext uri="{FF2B5EF4-FFF2-40B4-BE49-F238E27FC236}">
                    <a16:creationId xmlns:a16="http://schemas.microsoft.com/office/drawing/2014/main" id="{31BDC8A0-F41F-4BBF-8DA5-4D86A5369677}"/>
                  </a:ext>
                </a:extLst>
              </p:cNvPr>
              <p:cNvSpPr txBox="1"/>
              <p:nvPr/>
            </p:nvSpPr>
            <p:spPr>
              <a:xfrm>
                <a:off x="332934" y="2720099"/>
                <a:ext cx="2999273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41" name="TextBox 27">
                <a:extLst>
                  <a:ext uri="{FF2B5EF4-FFF2-40B4-BE49-F238E27FC236}">
                    <a16:creationId xmlns:a16="http://schemas.microsoft.com/office/drawing/2014/main" id="{D53B79C1-A747-465B-A553-972886AD733D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/>
                  <a:t>Lorem ipsum dolor sit amet, nibh est ad minim. </a:t>
                </a:r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8BDE1E6-3BDA-4617-82BF-15CDCDDBE7F8}"/>
              </a:ext>
            </a:extLst>
          </p:cNvPr>
          <p:cNvGrpSpPr/>
          <p:nvPr/>
        </p:nvGrpSpPr>
        <p:grpSpPr>
          <a:xfrm>
            <a:off x="2374329" y="1354455"/>
            <a:ext cx="2478395" cy="2090726"/>
            <a:chOff x="7719060" y="1397635"/>
            <a:chExt cx="2267267" cy="1912623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19CED30B-8D32-4974-A98B-59C325CDFFD0}"/>
                </a:ext>
              </a:extLst>
            </p:cNvPr>
            <p:cNvSpPr/>
            <p:nvPr/>
          </p:nvSpPr>
          <p:spPr>
            <a:xfrm>
              <a:off x="7923848" y="1397635"/>
              <a:ext cx="2062479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4" y="21600"/>
                  </a:moveTo>
                  <a:lnTo>
                    <a:pt x="2168" y="15418"/>
                  </a:lnTo>
                  <a:lnTo>
                    <a:pt x="18700" y="16135"/>
                  </a:lnTo>
                  <a:lnTo>
                    <a:pt x="21600" y="1778"/>
                  </a:lnTo>
                  <a:lnTo>
                    <a:pt x="20190" y="0"/>
                  </a:lnTo>
                  <a:lnTo>
                    <a:pt x="0" y="939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5E7D203B-449B-46C2-9680-2B790803CE59}"/>
                </a:ext>
              </a:extLst>
            </p:cNvPr>
            <p:cNvSpPr/>
            <p:nvPr/>
          </p:nvSpPr>
          <p:spPr>
            <a:xfrm>
              <a:off x="7719060" y="1397635"/>
              <a:ext cx="2128522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57"/>
                  </a:moveTo>
                  <a:lnTo>
                    <a:pt x="2990" y="21600"/>
                  </a:lnTo>
                  <a:lnTo>
                    <a:pt x="3570" y="13740"/>
                  </a:lnTo>
                  <a:lnTo>
                    <a:pt x="18739" y="143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87B502D-EEFD-4A90-B138-468BEFE984F1}"/>
                </a:ext>
              </a:extLst>
            </p:cNvPr>
            <p:cNvGrpSpPr/>
            <p:nvPr/>
          </p:nvGrpSpPr>
          <p:grpSpPr>
            <a:xfrm>
              <a:off x="8021170" y="1698765"/>
              <a:ext cx="1554480" cy="828488"/>
              <a:chOff x="332934" y="2720099"/>
              <a:chExt cx="2999273" cy="828488"/>
            </a:xfrm>
          </p:grpSpPr>
          <p:sp>
            <p:nvSpPr>
              <p:cNvPr id="46" name="TextBox 26">
                <a:extLst>
                  <a:ext uri="{FF2B5EF4-FFF2-40B4-BE49-F238E27FC236}">
                    <a16:creationId xmlns:a16="http://schemas.microsoft.com/office/drawing/2014/main" id="{0FE699A0-87DB-40E2-9BE0-913EA8222845}"/>
                  </a:ext>
                </a:extLst>
              </p:cNvPr>
              <p:cNvSpPr txBox="1"/>
              <p:nvPr/>
            </p:nvSpPr>
            <p:spPr>
              <a:xfrm>
                <a:off x="332934" y="2720099"/>
                <a:ext cx="2999273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47" name="TextBox 27">
                <a:extLst>
                  <a:ext uri="{FF2B5EF4-FFF2-40B4-BE49-F238E27FC236}">
                    <a16:creationId xmlns:a16="http://schemas.microsoft.com/office/drawing/2014/main" id="{83D2B93E-9CD7-4897-8941-EDF5EE14107D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/>
                  <a:t>Lorem ipsum dolor sit amet, nibh est ad minim. </a:t>
                </a: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43D6626-EC48-46C2-AAB5-7AAA420823D8}"/>
              </a:ext>
            </a:extLst>
          </p:cNvPr>
          <p:cNvGrpSpPr/>
          <p:nvPr/>
        </p:nvGrpSpPr>
        <p:grpSpPr>
          <a:xfrm>
            <a:off x="3907318" y="3846162"/>
            <a:ext cx="2601603" cy="2053240"/>
            <a:chOff x="6607810" y="3582035"/>
            <a:chExt cx="2379979" cy="1878330"/>
          </a:xfrm>
        </p:grpSpPr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9C633B67-F7A7-41AC-8779-1F5A49BBBD74}"/>
                </a:ext>
              </a:extLst>
            </p:cNvPr>
            <p:cNvSpPr/>
            <p:nvPr/>
          </p:nvSpPr>
          <p:spPr>
            <a:xfrm>
              <a:off x="6607810" y="3582036"/>
              <a:ext cx="2379979" cy="187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" y="0"/>
                  </a:moveTo>
                  <a:lnTo>
                    <a:pt x="2651" y="1300"/>
                  </a:lnTo>
                  <a:lnTo>
                    <a:pt x="3734" y="8325"/>
                  </a:lnTo>
                  <a:lnTo>
                    <a:pt x="15215" y="6966"/>
                  </a:lnTo>
                  <a:lnTo>
                    <a:pt x="15895" y="5769"/>
                  </a:lnTo>
                  <a:lnTo>
                    <a:pt x="17900" y="7127"/>
                  </a:lnTo>
                  <a:lnTo>
                    <a:pt x="21600" y="21600"/>
                  </a:lnTo>
                  <a:lnTo>
                    <a:pt x="1349" y="20505"/>
                  </a:lnTo>
                  <a:lnTo>
                    <a:pt x="0" y="18518"/>
                  </a:lnTo>
                  <a:lnTo>
                    <a:pt x="2155" y="10953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A550D95F-FE8D-443C-B2C9-00A5189012B7}"/>
                </a:ext>
              </a:extLst>
            </p:cNvPr>
            <p:cNvSpPr/>
            <p:nvPr/>
          </p:nvSpPr>
          <p:spPr>
            <a:xfrm>
              <a:off x="6607810" y="3582035"/>
              <a:ext cx="2148840" cy="173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050"/>
                  </a:moveTo>
                  <a:lnTo>
                    <a:pt x="1468" y="0"/>
                  </a:lnTo>
                  <a:lnTo>
                    <a:pt x="2681" y="8570"/>
                  </a:lnTo>
                  <a:lnTo>
                    <a:pt x="17604" y="624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1976C8D1-3D06-4D44-899F-46F363E81226}"/>
                </a:ext>
              </a:extLst>
            </p:cNvPr>
            <p:cNvGrpSpPr/>
            <p:nvPr/>
          </p:nvGrpSpPr>
          <p:grpSpPr>
            <a:xfrm>
              <a:off x="6880858" y="4334389"/>
              <a:ext cx="1554480" cy="828488"/>
              <a:chOff x="332934" y="2720099"/>
              <a:chExt cx="2999273" cy="828488"/>
            </a:xfrm>
          </p:grpSpPr>
          <p:sp>
            <p:nvSpPr>
              <p:cNvPr id="53" name="TextBox 32">
                <a:extLst>
                  <a:ext uri="{FF2B5EF4-FFF2-40B4-BE49-F238E27FC236}">
                    <a16:creationId xmlns:a16="http://schemas.microsoft.com/office/drawing/2014/main" id="{2180AD28-00AC-4BFE-9489-3B21AF7FED7E}"/>
                  </a:ext>
                </a:extLst>
              </p:cNvPr>
              <p:cNvSpPr txBox="1"/>
              <p:nvPr/>
            </p:nvSpPr>
            <p:spPr>
              <a:xfrm>
                <a:off x="332934" y="2720099"/>
                <a:ext cx="2999273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54" name="TextBox 33">
                <a:extLst>
                  <a:ext uri="{FF2B5EF4-FFF2-40B4-BE49-F238E27FC236}">
                    <a16:creationId xmlns:a16="http://schemas.microsoft.com/office/drawing/2014/main" id="{65B69334-1BFB-4B1F-8AD8-299D1D0151F7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/>
                  <a:t>Lorem ipsum dolor sit amet, nibh est ad minim. </a:t>
                </a:r>
              </a:p>
            </p:txBody>
          </p:sp>
        </p:grp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BDBA6846-5C64-491D-A6D4-C50ADB672C3C}"/>
              </a:ext>
            </a:extLst>
          </p:cNvPr>
          <p:cNvSpPr txBox="1"/>
          <p:nvPr/>
        </p:nvSpPr>
        <p:spPr>
          <a:xfrm>
            <a:off x="6483379" y="3059240"/>
            <a:ext cx="80663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</a:rPr>
              <a:t>2020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A6E43B7-12EA-49DA-A366-15E93106A316}"/>
              </a:ext>
            </a:extLst>
          </p:cNvPr>
          <p:cNvSpPr txBox="1"/>
          <p:nvPr/>
        </p:nvSpPr>
        <p:spPr>
          <a:xfrm>
            <a:off x="7881879" y="3722844"/>
            <a:ext cx="80663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2021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4B80F3-11D0-454A-B11E-6F091BE6BAAB}"/>
              </a:ext>
            </a:extLst>
          </p:cNvPr>
          <p:cNvSpPr txBox="1"/>
          <p:nvPr/>
        </p:nvSpPr>
        <p:spPr>
          <a:xfrm>
            <a:off x="5084878" y="3722844"/>
            <a:ext cx="80663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2019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AD07E17-B68A-403F-B134-126EDD004749}"/>
              </a:ext>
            </a:extLst>
          </p:cNvPr>
          <p:cNvSpPr txBox="1"/>
          <p:nvPr/>
        </p:nvSpPr>
        <p:spPr>
          <a:xfrm>
            <a:off x="2287876" y="3722844"/>
            <a:ext cx="80663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2017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B12AF44-8FA9-4045-9996-546358A0CEEE}"/>
              </a:ext>
            </a:extLst>
          </p:cNvPr>
          <p:cNvSpPr txBox="1"/>
          <p:nvPr/>
        </p:nvSpPr>
        <p:spPr>
          <a:xfrm>
            <a:off x="3686377" y="3059240"/>
            <a:ext cx="80663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Speech Bubbles Timeline – Slide Template</a:t>
            </a: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5AF08AF-5FFB-224B-8955-E985BF50C3B6}"/>
              </a:ext>
            </a:extLst>
          </p:cNvPr>
          <p:cNvSpPr/>
          <p:nvPr/>
        </p:nvSpPr>
        <p:spPr>
          <a:xfrm>
            <a:off x="1761411" y="3602052"/>
            <a:ext cx="7450806" cy="69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99" y="21600"/>
                </a:moveTo>
                <a:lnTo>
                  <a:pt x="101" y="21600"/>
                </a:lnTo>
                <a:cubicBezTo>
                  <a:pt x="44" y="21600"/>
                  <a:pt x="0" y="16848"/>
                  <a:pt x="0" y="10800"/>
                </a:cubicBezTo>
                <a:cubicBezTo>
                  <a:pt x="0" y="4752"/>
                  <a:pt x="44" y="0"/>
                  <a:pt x="101" y="0"/>
                </a:cubicBezTo>
                <a:lnTo>
                  <a:pt x="21499" y="0"/>
                </a:lnTo>
                <a:cubicBezTo>
                  <a:pt x="21556" y="0"/>
                  <a:pt x="21600" y="4752"/>
                  <a:pt x="21600" y="10800"/>
                </a:cubicBezTo>
                <a:cubicBezTo>
                  <a:pt x="21600" y="16848"/>
                  <a:pt x="21556" y="21600"/>
                  <a:pt x="21499" y="2160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D3D6B057-BA06-D74A-A4FA-6D2B5DDEFB84}"/>
              </a:ext>
            </a:extLst>
          </p:cNvPr>
          <p:cNvSpPr/>
          <p:nvPr/>
        </p:nvSpPr>
        <p:spPr>
          <a:xfrm>
            <a:off x="2613110" y="3553464"/>
            <a:ext cx="166592" cy="16659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6EFB256E-C8D8-1348-9B9B-FE6B0CDC45C3}"/>
              </a:ext>
            </a:extLst>
          </p:cNvPr>
          <p:cNvSpPr/>
          <p:nvPr/>
        </p:nvSpPr>
        <p:spPr>
          <a:xfrm>
            <a:off x="5403518" y="3553464"/>
            <a:ext cx="166592" cy="166591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1F4EA91A-CE27-CF43-A800-0E233FE0628F}"/>
              </a:ext>
            </a:extLst>
          </p:cNvPr>
          <p:cNvSpPr/>
          <p:nvPr/>
        </p:nvSpPr>
        <p:spPr>
          <a:xfrm>
            <a:off x="4001373" y="3553464"/>
            <a:ext cx="166592" cy="16659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2C3A0F97-09C4-944D-9233-37BDDB536274}"/>
              </a:ext>
            </a:extLst>
          </p:cNvPr>
          <p:cNvSpPr/>
          <p:nvPr/>
        </p:nvSpPr>
        <p:spPr>
          <a:xfrm>
            <a:off x="6791780" y="3553464"/>
            <a:ext cx="166592" cy="16659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8922F171-84A5-C042-9165-21AF6E2962BE}"/>
              </a:ext>
            </a:extLst>
          </p:cNvPr>
          <p:cNvSpPr/>
          <p:nvPr/>
        </p:nvSpPr>
        <p:spPr>
          <a:xfrm>
            <a:off x="8193925" y="3553464"/>
            <a:ext cx="166592" cy="16659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3B1D900-D194-4A1B-9F14-0F6F0AD29211}"/>
              </a:ext>
            </a:extLst>
          </p:cNvPr>
          <p:cNvGrpSpPr/>
          <p:nvPr/>
        </p:nvGrpSpPr>
        <p:grpSpPr>
          <a:xfrm>
            <a:off x="7952195" y="1354455"/>
            <a:ext cx="2478395" cy="2090726"/>
            <a:chOff x="7719060" y="1397635"/>
            <a:chExt cx="2267267" cy="1912623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8DE1229E-7801-3344-94DC-FE597F082211}"/>
                </a:ext>
              </a:extLst>
            </p:cNvPr>
            <p:cNvSpPr/>
            <p:nvPr/>
          </p:nvSpPr>
          <p:spPr>
            <a:xfrm>
              <a:off x="7923848" y="1397635"/>
              <a:ext cx="2062479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4" y="21600"/>
                  </a:moveTo>
                  <a:lnTo>
                    <a:pt x="2168" y="15418"/>
                  </a:lnTo>
                  <a:lnTo>
                    <a:pt x="18700" y="16135"/>
                  </a:lnTo>
                  <a:lnTo>
                    <a:pt x="21600" y="1778"/>
                  </a:lnTo>
                  <a:lnTo>
                    <a:pt x="20190" y="0"/>
                  </a:lnTo>
                  <a:lnTo>
                    <a:pt x="0" y="939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549C0DC-1BA8-BB49-B4E7-119203230236}"/>
                </a:ext>
              </a:extLst>
            </p:cNvPr>
            <p:cNvSpPr/>
            <p:nvPr/>
          </p:nvSpPr>
          <p:spPr>
            <a:xfrm>
              <a:off x="7719060" y="1397635"/>
              <a:ext cx="2128522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57"/>
                  </a:moveTo>
                  <a:lnTo>
                    <a:pt x="2990" y="21600"/>
                  </a:lnTo>
                  <a:lnTo>
                    <a:pt x="3570" y="13740"/>
                  </a:lnTo>
                  <a:lnTo>
                    <a:pt x="18739" y="143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59A59EB-F35E-5D41-B602-D0135C26E894}"/>
                </a:ext>
              </a:extLst>
            </p:cNvPr>
            <p:cNvGrpSpPr/>
            <p:nvPr/>
          </p:nvGrpSpPr>
          <p:grpSpPr>
            <a:xfrm>
              <a:off x="8021170" y="1698765"/>
              <a:ext cx="1554480" cy="828488"/>
              <a:chOff x="332934" y="2720099"/>
              <a:chExt cx="2999273" cy="828488"/>
            </a:xfrm>
          </p:grpSpPr>
          <p:sp>
            <p:nvSpPr>
              <p:cNvPr id="28" name="TextBox 26">
                <a:extLst>
                  <a:ext uri="{FF2B5EF4-FFF2-40B4-BE49-F238E27FC236}">
                    <a16:creationId xmlns:a16="http://schemas.microsoft.com/office/drawing/2014/main" id="{E6577B23-EE5A-9C45-9AAD-81AA1E719485}"/>
                  </a:ext>
                </a:extLst>
              </p:cNvPr>
              <p:cNvSpPr txBox="1"/>
              <p:nvPr/>
            </p:nvSpPr>
            <p:spPr>
              <a:xfrm>
                <a:off x="332934" y="2720099"/>
                <a:ext cx="2999273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29" name="TextBox 27">
                <a:extLst>
                  <a:ext uri="{FF2B5EF4-FFF2-40B4-BE49-F238E27FC236}">
                    <a16:creationId xmlns:a16="http://schemas.microsoft.com/office/drawing/2014/main" id="{845D397D-382C-C641-BE63-2CA3CB52995C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/>
                  <a:t>Lorem ipsum dolor sit amet, nibh est ad minim. </a:t>
                </a:r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F3F1441-FF59-4742-B186-4DA8927EC607}"/>
              </a:ext>
            </a:extLst>
          </p:cNvPr>
          <p:cNvGrpSpPr/>
          <p:nvPr/>
        </p:nvGrpSpPr>
        <p:grpSpPr>
          <a:xfrm>
            <a:off x="6722542" y="3846162"/>
            <a:ext cx="2601603" cy="2053240"/>
            <a:chOff x="6607810" y="3582035"/>
            <a:chExt cx="2379979" cy="1878330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119D2B0-1BB8-9C44-B96D-32C28CF03590}"/>
                </a:ext>
              </a:extLst>
            </p:cNvPr>
            <p:cNvSpPr/>
            <p:nvPr/>
          </p:nvSpPr>
          <p:spPr>
            <a:xfrm>
              <a:off x="6607810" y="3582036"/>
              <a:ext cx="2379979" cy="187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" y="0"/>
                  </a:moveTo>
                  <a:lnTo>
                    <a:pt x="2651" y="1300"/>
                  </a:lnTo>
                  <a:lnTo>
                    <a:pt x="3734" y="8325"/>
                  </a:lnTo>
                  <a:lnTo>
                    <a:pt x="15215" y="6966"/>
                  </a:lnTo>
                  <a:lnTo>
                    <a:pt x="15895" y="5769"/>
                  </a:lnTo>
                  <a:lnTo>
                    <a:pt x="17900" y="7127"/>
                  </a:lnTo>
                  <a:lnTo>
                    <a:pt x="21600" y="21600"/>
                  </a:lnTo>
                  <a:lnTo>
                    <a:pt x="1349" y="20505"/>
                  </a:lnTo>
                  <a:lnTo>
                    <a:pt x="0" y="18518"/>
                  </a:lnTo>
                  <a:lnTo>
                    <a:pt x="2155" y="10953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8A7D19C7-0983-EA44-B525-C50DC458162E}"/>
                </a:ext>
              </a:extLst>
            </p:cNvPr>
            <p:cNvSpPr/>
            <p:nvPr/>
          </p:nvSpPr>
          <p:spPr>
            <a:xfrm>
              <a:off x="6607810" y="3582035"/>
              <a:ext cx="2148840" cy="173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050"/>
                  </a:moveTo>
                  <a:lnTo>
                    <a:pt x="1468" y="0"/>
                  </a:lnTo>
                  <a:lnTo>
                    <a:pt x="2681" y="8570"/>
                  </a:lnTo>
                  <a:lnTo>
                    <a:pt x="17604" y="624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07C032F1-9E4A-6748-92AC-743500446F78}"/>
                </a:ext>
              </a:extLst>
            </p:cNvPr>
            <p:cNvGrpSpPr/>
            <p:nvPr/>
          </p:nvGrpSpPr>
          <p:grpSpPr>
            <a:xfrm>
              <a:off x="6880858" y="4334389"/>
              <a:ext cx="1554480" cy="828488"/>
              <a:chOff x="332934" y="2720099"/>
              <a:chExt cx="2999273" cy="828488"/>
            </a:xfrm>
          </p:grpSpPr>
          <p:sp>
            <p:nvSpPr>
              <p:cNvPr id="24" name="TextBox 32">
                <a:extLst>
                  <a:ext uri="{FF2B5EF4-FFF2-40B4-BE49-F238E27FC236}">
                    <a16:creationId xmlns:a16="http://schemas.microsoft.com/office/drawing/2014/main" id="{5D6DF476-90EC-0340-A275-DC4351E22246}"/>
                  </a:ext>
                </a:extLst>
              </p:cNvPr>
              <p:cNvSpPr txBox="1"/>
              <p:nvPr/>
            </p:nvSpPr>
            <p:spPr>
              <a:xfrm>
                <a:off x="332934" y="2720099"/>
                <a:ext cx="2999273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5" name="TextBox 33">
                <a:extLst>
                  <a:ext uri="{FF2B5EF4-FFF2-40B4-BE49-F238E27FC236}">
                    <a16:creationId xmlns:a16="http://schemas.microsoft.com/office/drawing/2014/main" id="{E550C06C-4C6C-A048-8531-FA9C1F4AA282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da-DK" sz="1200" noProof="1">
                    <a:solidFill>
                      <a:schemeClr val="bg1"/>
                    </a:solidFill>
                  </a:rPr>
                  <a:t>Lorem ipsum dolor sit amet, nibh est ad minim. </a:t>
                </a:r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4FB807B-054E-4A14-A4C0-AAF3D305D8F4}"/>
              </a:ext>
            </a:extLst>
          </p:cNvPr>
          <p:cNvGrpSpPr/>
          <p:nvPr/>
        </p:nvGrpSpPr>
        <p:grpSpPr>
          <a:xfrm>
            <a:off x="5163262" y="1354455"/>
            <a:ext cx="2478395" cy="2090726"/>
            <a:chOff x="7719060" y="1397635"/>
            <a:chExt cx="2267267" cy="1912623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EE645E92-20DF-4E18-A876-21C892B88B23}"/>
                </a:ext>
              </a:extLst>
            </p:cNvPr>
            <p:cNvSpPr/>
            <p:nvPr/>
          </p:nvSpPr>
          <p:spPr>
            <a:xfrm>
              <a:off x="7923848" y="1397635"/>
              <a:ext cx="2062479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4" y="21600"/>
                  </a:moveTo>
                  <a:lnTo>
                    <a:pt x="2168" y="15418"/>
                  </a:lnTo>
                  <a:lnTo>
                    <a:pt x="18700" y="16135"/>
                  </a:lnTo>
                  <a:lnTo>
                    <a:pt x="21600" y="1778"/>
                  </a:lnTo>
                  <a:lnTo>
                    <a:pt x="20190" y="0"/>
                  </a:lnTo>
                  <a:lnTo>
                    <a:pt x="0" y="9394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37F459DD-369C-450A-93D4-3ED78DCAF788}"/>
                </a:ext>
              </a:extLst>
            </p:cNvPr>
            <p:cNvSpPr/>
            <p:nvPr/>
          </p:nvSpPr>
          <p:spPr>
            <a:xfrm>
              <a:off x="7719060" y="1397635"/>
              <a:ext cx="2128522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57"/>
                  </a:moveTo>
                  <a:lnTo>
                    <a:pt x="2990" y="21600"/>
                  </a:lnTo>
                  <a:lnTo>
                    <a:pt x="3570" y="13740"/>
                  </a:lnTo>
                  <a:lnTo>
                    <a:pt x="18739" y="143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4B5D2F47-B963-4040-8428-E6FEA7AEE72E}"/>
                </a:ext>
              </a:extLst>
            </p:cNvPr>
            <p:cNvGrpSpPr/>
            <p:nvPr/>
          </p:nvGrpSpPr>
          <p:grpSpPr>
            <a:xfrm>
              <a:off x="8021170" y="1698765"/>
              <a:ext cx="1554480" cy="828488"/>
              <a:chOff x="332934" y="2720099"/>
              <a:chExt cx="2999273" cy="828488"/>
            </a:xfrm>
          </p:grpSpPr>
          <p:sp>
            <p:nvSpPr>
              <p:cNvPr id="40" name="TextBox 26">
                <a:extLst>
                  <a:ext uri="{FF2B5EF4-FFF2-40B4-BE49-F238E27FC236}">
                    <a16:creationId xmlns:a16="http://schemas.microsoft.com/office/drawing/2014/main" id="{31BDC8A0-F41F-4BBF-8DA5-4D86A5369677}"/>
                  </a:ext>
                </a:extLst>
              </p:cNvPr>
              <p:cNvSpPr txBox="1"/>
              <p:nvPr/>
            </p:nvSpPr>
            <p:spPr>
              <a:xfrm>
                <a:off x="332934" y="2720099"/>
                <a:ext cx="2999273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41" name="TextBox 27">
                <a:extLst>
                  <a:ext uri="{FF2B5EF4-FFF2-40B4-BE49-F238E27FC236}">
                    <a16:creationId xmlns:a16="http://schemas.microsoft.com/office/drawing/2014/main" id="{D53B79C1-A747-465B-A553-972886AD733D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/>
                  <a:t>Lorem ipsum dolor sit amet, nibh est ad minim. </a:t>
                </a:r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8BDE1E6-3BDA-4617-82BF-15CDCDDBE7F8}"/>
              </a:ext>
            </a:extLst>
          </p:cNvPr>
          <p:cNvGrpSpPr/>
          <p:nvPr/>
        </p:nvGrpSpPr>
        <p:grpSpPr>
          <a:xfrm>
            <a:off x="2374329" y="1354455"/>
            <a:ext cx="2478395" cy="2090726"/>
            <a:chOff x="7719060" y="1397635"/>
            <a:chExt cx="2267267" cy="1912623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19CED30B-8D32-4974-A98B-59C325CDFFD0}"/>
                </a:ext>
              </a:extLst>
            </p:cNvPr>
            <p:cNvSpPr/>
            <p:nvPr/>
          </p:nvSpPr>
          <p:spPr>
            <a:xfrm>
              <a:off x="7923848" y="1397635"/>
              <a:ext cx="2062479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4" y="21600"/>
                  </a:moveTo>
                  <a:lnTo>
                    <a:pt x="2168" y="15418"/>
                  </a:lnTo>
                  <a:lnTo>
                    <a:pt x="18700" y="16135"/>
                  </a:lnTo>
                  <a:lnTo>
                    <a:pt x="21600" y="1778"/>
                  </a:lnTo>
                  <a:lnTo>
                    <a:pt x="20190" y="0"/>
                  </a:lnTo>
                  <a:lnTo>
                    <a:pt x="0" y="9394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5E7D203B-449B-46C2-9680-2B790803CE59}"/>
                </a:ext>
              </a:extLst>
            </p:cNvPr>
            <p:cNvSpPr/>
            <p:nvPr/>
          </p:nvSpPr>
          <p:spPr>
            <a:xfrm>
              <a:off x="7719060" y="1397635"/>
              <a:ext cx="2128522" cy="191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657"/>
                  </a:moveTo>
                  <a:lnTo>
                    <a:pt x="2990" y="21600"/>
                  </a:lnTo>
                  <a:lnTo>
                    <a:pt x="3570" y="13740"/>
                  </a:lnTo>
                  <a:lnTo>
                    <a:pt x="18739" y="143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87B502D-EEFD-4A90-B138-468BEFE984F1}"/>
                </a:ext>
              </a:extLst>
            </p:cNvPr>
            <p:cNvGrpSpPr/>
            <p:nvPr/>
          </p:nvGrpSpPr>
          <p:grpSpPr>
            <a:xfrm>
              <a:off x="8021170" y="1698765"/>
              <a:ext cx="1554480" cy="828488"/>
              <a:chOff x="332934" y="2720099"/>
              <a:chExt cx="2999273" cy="828488"/>
            </a:xfrm>
          </p:grpSpPr>
          <p:sp>
            <p:nvSpPr>
              <p:cNvPr id="46" name="TextBox 26">
                <a:extLst>
                  <a:ext uri="{FF2B5EF4-FFF2-40B4-BE49-F238E27FC236}">
                    <a16:creationId xmlns:a16="http://schemas.microsoft.com/office/drawing/2014/main" id="{0FE699A0-87DB-40E2-9BE0-913EA8222845}"/>
                  </a:ext>
                </a:extLst>
              </p:cNvPr>
              <p:cNvSpPr txBox="1"/>
              <p:nvPr/>
            </p:nvSpPr>
            <p:spPr>
              <a:xfrm>
                <a:off x="332934" y="2720099"/>
                <a:ext cx="2999273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47" name="TextBox 27">
                <a:extLst>
                  <a:ext uri="{FF2B5EF4-FFF2-40B4-BE49-F238E27FC236}">
                    <a16:creationId xmlns:a16="http://schemas.microsoft.com/office/drawing/2014/main" id="{83D2B93E-9CD7-4897-8941-EDF5EE14107D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/>
                  <a:t>Lorem ipsum dolor sit amet, nibh est ad minim. </a:t>
                </a:r>
              </a:p>
            </p:txBody>
          </p:sp>
        </p:grp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43D6626-EC48-46C2-AAB5-7AAA420823D8}"/>
              </a:ext>
            </a:extLst>
          </p:cNvPr>
          <p:cNvGrpSpPr/>
          <p:nvPr/>
        </p:nvGrpSpPr>
        <p:grpSpPr>
          <a:xfrm>
            <a:off x="3907318" y="3846162"/>
            <a:ext cx="2601603" cy="2053240"/>
            <a:chOff x="6607810" y="3582035"/>
            <a:chExt cx="2379979" cy="1878330"/>
          </a:xfrm>
        </p:grpSpPr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9C633B67-F7A7-41AC-8779-1F5A49BBBD74}"/>
                </a:ext>
              </a:extLst>
            </p:cNvPr>
            <p:cNvSpPr/>
            <p:nvPr/>
          </p:nvSpPr>
          <p:spPr>
            <a:xfrm>
              <a:off x="6607810" y="3582036"/>
              <a:ext cx="2379979" cy="18783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6" y="0"/>
                  </a:moveTo>
                  <a:lnTo>
                    <a:pt x="2651" y="1300"/>
                  </a:lnTo>
                  <a:lnTo>
                    <a:pt x="3734" y="8325"/>
                  </a:lnTo>
                  <a:lnTo>
                    <a:pt x="15215" y="6966"/>
                  </a:lnTo>
                  <a:lnTo>
                    <a:pt x="15895" y="5769"/>
                  </a:lnTo>
                  <a:lnTo>
                    <a:pt x="17900" y="7127"/>
                  </a:lnTo>
                  <a:lnTo>
                    <a:pt x="21600" y="21600"/>
                  </a:lnTo>
                  <a:lnTo>
                    <a:pt x="1349" y="20505"/>
                  </a:lnTo>
                  <a:lnTo>
                    <a:pt x="0" y="18518"/>
                  </a:lnTo>
                  <a:lnTo>
                    <a:pt x="2155" y="10953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A550D95F-FE8D-443C-B2C9-00A5189012B7}"/>
                </a:ext>
              </a:extLst>
            </p:cNvPr>
            <p:cNvSpPr/>
            <p:nvPr/>
          </p:nvSpPr>
          <p:spPr>
            <a:xfrm>
              <a:off x="6607810" y="3582035"/>
              <a:ext cx="2148840" cy="1734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050"/>
                  </a:moveTo>
                  <a:lnTo>
                    <a:pt x="1468" y="0"/>
                  </a:lnTo>
                  <a:lnTo>
                    <a:pt x="2681" y="8570"/>
                  </a:lnTo>
                  <a:lnTo>
                    <a:pt x="17604" y="624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1976C8D1-3D06-4D44-899F-46F363E81226}"/>
                </a:ext>
              </a:extLst>
            </p:cNvPr>
            <p:cNvGrpSpPr/>
            <p:nvPr/>
          </p:nvGrpSpPr>
          <p:grpSpPr>
            <a:xfrm>
              <a:off x="6880858" y="4334389"/>
              <a:ext cx="1554480" cy="828488"/>
              <a:chOff x="332934" y="2720099"/>
              <a:chExt cx="2999273" cy="828488"/>
            </a:xfrm>
          </p:grpSpPr>
          <p:sp>
            <p:nvSpPr>
              <p:cNvPr id="53" name="TextBox 32">
                <a:extLst>
                  <a:ext uri="{FF2B5EF4-FFF2-40B4-BE49-F238E27FC236}">
                    <a16:creationId xmlns:a16="http://schemas.microsoft.com/office/drawing/2014/main" id="{2180AD28-00AC-4BFE-9489-3B21AF7FED7E}"/>
                  </a:ext>
                </a:extLst>
              </p:cNvPr>
              <p:cNvSpPr txBox="1"/>
              <p:nvPr/>
            </p:nvSpPr>
            <p:spPr>
              <a:xfrm>
                <a:off x="332934" y="2720099"/>
                <a:ext cx="2999273" cy="369332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b="1" noProof="1"/>
                  <a:t>Lorem Ipsum</a:t>
                </a:r>
              </a:p>
            </p:txBody>
          </p:sp>
          <p:sp>
            <p:nvSpPr>
              <p:cNvPr id="54" name="TextBox 33">
                <a:extLst>
                  <a:ext uri="{FF2B5EF4-FFF2-40B4-BE49-F238E27FC236}">
                    <a16:creationId xmlns:a16="http://schemas.microsoft.com/office/drawing/2014/main" id="{65B69334-1BFB-4B1F-8AD8-299D1D0151F7}"/>
                  </a:ext>
                </a:extLst>
              </p:cNvPr>
              <p:cNvSpPr txBox="1"/>
              <p:nvPr/>
            </p:nvSpPr>
            <p:spPr>
              <a:xfrm>
                <a:off x="332934" y="3086922"/>
                <a:ext cx="2999273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noProof="1"/>
                  <a:t>Lorem ipsum dolor sit amet, nibh est ad minim. </a:t>
                </a:r>
              </a:p>
            </p:txBody>
          </p:sp>
        </p:grp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BDBA6846-5C64-491D-A6D4-C50ADB672C3C}"/>
              </a:ext>
            </a:extLst>
          </p:cNvPr>
          <p:cNvSpPr txBox="1"/>
          <p:nvPr/>
        </p:nvSpPr>
        <p:spPr>
          <a:xfrm>
            <a:off x="6483379" y="3059240"/>
            <a:ext cx="80663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2020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A6E43B7-12EA-49DA-A366-15E93106A316}"/>
              </a:ext>
            </a:extLst>
          </p:cNvPr>
          <p:cNvSpPr txBox="1"/>
          <p:nvPr/>
        </p:nvSpPr>
        <p:spPr>
          <a:xfrm>
            <a:off x="7881879" y="3722844"/>
            <a:ext cx="80663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4"/>
                </a:solidFill>
              </a:rPr>
              <a:t>2021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4B80F3-11D0-454A-B11E-6F091BE6BAAB}"/>
              </a:ext>
            </a:extLst>
          </p:cNvPr>
          <p:cNvSpPr txBox="1"/>
          <p:nvPr/>
        </p:nvSpPr>
        <p:spPr>
          <a:xfrm>
            <a:off x="5084878" y="3722844"/>
            <a:ext cx="80663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2019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AD07E17-B68A-403F-B134-126EDD004749}"/>
              </a:ext>
            </a:extLst>
          </p:cNvPr>
          <p:cNvSpPr txBox="1"/>
          <p:nvPr/>
        </p:nvSpPr>
        <p:spPr>
          <a:xfrm>
            <a:off x="2287876" y="3722844"/>
            <a:ext cx="80663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2017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B12AF44-8FA9-4045-9996-546358A0CEEE}"/>
              </a:ext>
            </a:extLst>
          </p:cNvPr>
          <p:cNvSpPr txBox="1"/>
          <p:nvPr/>
        </p:nvSpPr>
        <p:spPr>
          <a:xfrm>
            <a:off x="3686377" y="3059240"/>
            <a:ext cx="80663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accent6"/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978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199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Speech Bubbles Timeline – Slide Template</vt:lpstr>
      <vt:lpstr>Alternating Speech Bubbles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Speech Bubbles Timeline</dc:title>
  <dc:creator>PresentationGO.com</dc:creator>
  <dc:description>© Copyright PresentationGO.com</dc:description>
  <dcterms:created xsi:type="dcterms:W3CDTF">2014-11-26T05:14:11Z</dcterms:created>
  <dcterms:modified xsi:type="dcterms:W3CDTF">2021-12-01T17:52:44Z</dcterms:modified>
  <cp:category>Charts &amp; Diagrams;Timelines &amp; Planning</cp:category>
</cp:coreProperties>
</file>