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464E"/>
    <a:srgbClr val="FFFFFF"/>
    <a:srgbClr val="2B323B"/>
    <a:srgbClr val="EB1E42"/>
    <a:srgbClr val="FFDB55"/>
    <a:srgbClr val="05ACC7"/>
    <a:srgbClr val="C13018"/>
    <a:srgbClr val="F36F13"/>
    <a:srgbClr val="A2B969"/>
    <a:srgbClr val="0639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40" d="100"/>
          <a:sy n="140" d="100"/>
        </p:scale>
        <p:origin x="126" y="26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1442003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8/2/2021</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Alternating Strip Process – Slide Template</a:t>
            </a:r>
          </a:p>
        </p:txBody>
      </p:sp>
      <p:sp>
        <p:nvSpPr>
          <p:cNvPr id="3" name="Rectangle">
            <a:extLst>
              <a:ext uri="{FF2B5EF4-FFF2-40B4-BE49-F238E27FC236}">
                <a16:creationId xmlns:a16="http://schemas.microsoft.com/office/drawing/2014/main" id="{3CEE15B8-7A25-4E15-8B3C-D72E93924FC3}"/>
              </a:ext>
            </a:extLst>
          </p:cNvPr>
          <p:cNvSpPr/>
          <p:nvPr/>
        </p:nvSpPr>
        <p:spPr>
          <a:xfrm>
            <a:off x="0" y="1886585"/>
            <a:ext cx="12192000" cy="3081022"/>
          </a:xfrm>
          <a:prstGeom prst="rect">
            <a:avLst/>
          </a:prstGeom>
          <a:solidFill>
            <a:schemeClr val="bg1"/>
          </a:solidFill>
          <a:ln w="12700">
            <a:miter lim="400000"/>
          </a:ln>
        </p:spPr>
        <p:txBody>
          <a:bodyPr lIns="38100" tIns="38100" rIns="38100" bIns="38100" anchor="ctr"/>
          <a:lstStyle/>
          <a:p>
            <a:pPr>
              <a:defRPr sz="3000">
                <a:solidFill>
                  <a:srgbClr val="FFFFFF"/>
                </a:solidFill>
              </a:defRPr>
            </a:pPr>
            <a:endParaRPr/>
          </a:p>
        </p:txBody>
      </p:sp>
      <p:grpSp>
        <p:nvGrpSpPr>
          <p:cNvPr id="29" name="Group 28">
            <a:extLst>
              <a:ext uri="{FF2B5EF4-FFF2-40B4-BE49-F238E27FC236}">
                <a16:creationId xmlns:a16="http://schemas.microsoft.com/office/drawing/2014/main" id="{F6962D36-638A-451A-BE4B-097101E0D3DF}"/>
              </a:ext>
            </a:extLst>
          </p:cNvPr>
          <p:cNvGrpSpPr/>
          <p:nvPr/>
        </p:nvGrpSpPr>
        <p:grpSpPr>
          <a:xfrm>
            <a:off x="437225" y="2324031"/>
            <a:ext cx="2277057" cy="2206129"/>
            <a:chOff x="8921977" y="1471694"/>
            <a:chExt cx="2926080" cy="561115"/>
          </a:xfrm>
        </p:grpSpPr>
        <p:sp>
          <p:nvSpPr>
            <p:cNvPr id="30" name="TextBox 29">
              <a:extLst>
                <a:ext uri="{FF2B5EF4-FFF2-40B4-BE49-F238E27FC236}">
                  <a16:creationId xmlns:a16="http://schemas.microsoft.com/office/drawing/2014/main" id="{822460B1-3685-48A8-BC22-D6D03DBEF4D7}"/>
                </a:ext>
              </a:extLst>
            </p:cNvPr>
            <p:cNvSpPr txBox="1"/>
            <p:nvPr/>
          </p:nvSpPr>
          <p:spPr>
            <a:xfrm>
              <a:off x="8921977" y="1471694"/>
              <a:ext cx="2926080" cy="117422"/>
            </a:xfrm>
            <a:prstGeom prst="rect">
              <a:avLst/>
            </a:prstGeom>
            <a:noFill/>
          </p:spPr>
          <p:txBody>
            <a:bodyPr wrap="square" lIns="0" rIns="0" rtlCol="0" anchor="b">
              <a:spAutoFit/>
            </a:bodyPr>
            <a:lstStyle/>
            <a:p>
              <a:r>
                <a:rPr lang="en-US" sz="2400" b="1" noProof="1"/>
                <a:t>Lorem Ipsum</a:t>
              </a:r>
            </a:p>
          </p:txBody>
        </p:sp>
        <p:sp>
          <p:nvSpPr>
            <p:cNvPr id="31" name="TextBox 30">
              <a:extLst>
                <a:ext uri="{FF2B5EF4-FFF2-40B4-BE49-F238E27FC236}">
                  <a16:creationId xmlns:a16="http://schemas.microsoft.com/office/drawing/2014/main" id="{5B6F5551-8C4A-4F32-B4DA-7D56D28324E2}"/>
                </a:ext>
              </a:extLst>
            </p:cNvPr>
            <p:cNvSpPr txBox="1"/>
            <p:nvPr/>
          </p:nvSpPr>
          <p:spPr>
            <a:xfrm>
              <a:off x="8921977" y="1586607"/>
              <a:ext cx="2737677" cy="446202"/>
            </a:xfrm>
            <a:prstGeom prst="rect">
              <a:avLst/>
            </a:prstGeom>
            <a:noFill/>
          </p:spPr>
          <p:txBody>
            <a:bodyPr wrap="square" lIns="0" rIns="0" rtlCol="0" anchor="t">
              <a:spAutoFit/>
            </a:bodyPr>
            <a:lstStyle/>
            <a:p>
              <a:pPr algn="just"/>
              <a:r>
                <a:rPr lang="en-US" sz="1200" noProof="1"/>
                <a:t>Lorem ipsum dolor sit amet, consectetur adipiscing elit. Sed tempus, lacus in dictum efficitur, dolor nisl dapibus turpis, nec dignissim lectus ipsum vitae velit. Praesent ac nunc id ligula bibendum tincidunt. Fusce molestie blandit elit, eu feugiat nisi cursus nec. </a:t>
              </a:r>
            </a:p>
          </p:txBody>
        </p:sp>
      </p:grpSp>
      <p:grpSp>
        <p:nvGrpSpPr>
          <p:cNvPr id="32" name="Group 31">
            <a:extLst>
              <a:ext uri="{FF2B5EF4-FFF2-40B4-BE49-F238E27FC236}">
                <a16:creationId xmlns:a16="http://schemas.microsoft.com/office/drawing/2014/main" id="{973F4B43-64D4-46CB-8808-999894879C6D}"/>
              </a:ext>
            </a:extLst>
          </p:cNvPr>
          <p:cNvGrpSpPr/>
          <p:nvPr/>
        </p:nvGrpSpPr>
        <p:grpSpPr>
          <a:xfrm>
            <a:off x="9477958" y="2324031"/>
            <a:ext cx="2277057" cy="2206129"/>
            <a:chOff x="8921977" y="1471694"/>
            <a:chExt cx="2926080" cy="561115"/>
          </a:xfrm>
        </p:grpSpPr>
        <p:sp>
          <p:nvSpPr>
            <p:cNvPr id="33" name="TextBox 32">
              <a:extLst>
                <a:ext uri="{FF2B5EF4-FFF2-40B4-BE49-F238E27FC236}">
                  <a16:creationId xmlns:a16="http://schemas.microsoft.com/office/drawing/2014/main" id="{4CC69D37-8952-4BCB-90E2-E3F5C3C585F9}"/>
                </a:ext>
              </a:extLst>
            </p:cNvPr>
            <p:cNvSpPr txBox="1"/>
            <p:nvPr/>
          </p:nvSpPr>
          <p:spPr>
            <a:xfrm>
              <a:off x="8921977" y="1471694"/>
              <a:ext cx="2926080" cy="117422"/>
            </a:xfrm>
            <a:prstGeom prst="rect">
              <a:avLst/>
            </a:prstGeom>
            <a:noFill/>
          </p:spPr>
          <p:txBody>
            <a:bodyPr wrap="square" lIns="0" rIns="0" rtlCol="0" anchor="b">
              <a:spAutoFit/>
            </a:bodyPr>
            <a:lstStyle/>
            <a:p>
              <a:r>
                <a:rPr lang="en-US" sz="2400" b="1" noProof="1"/>
                <a:t>Lorem Ipsum</a:t>
              </a:r>
            </a:p>
          </p:txBody>
        </p:sp>
        <p:sp>
          <p:nvSpPr>
            <p:cNvPr id="34" name="TextBox 33">
              <a:extLst>
                <a:ext uri="{FF2B5EF4-FFF2-40B4-BE49-F238E27FC236}">
                  <a16:creationId xmlns:a16="http://schemas.microsoft.com/office/drawing/2014/main" id="{993CDEED-4A78-40CC-A881-A72BD2A00C06}"/>
                </a:ext>
              </a:extLst>
            </p:cNvPr>
            <p:cNvSpPr txBox="1"/>
            <p:nvPr/>
          </p:nvSpPr>
          <p:spPr>
            <a:xfrm>
              <a:off x="8921977" y="1586607"/>
              <a:ext cx="2737677" cy="446202"/>
            </a:xfrm>
            <a:prstGeom prst="rect">
              <a:avLst/>
            </a:prstGeom>
            <a:noFill/>
          </p:spPr>
          <p:txBody>
            <a:bodyPr wrap="square" lIns="0" rIns="0" rtlCol="0" anchor="t">
              <a:spAutoFit/>
            </a:bodyPr>
            <a:lstStyle/>
            <a:p>
              <a:pPr algn="just"/>
              <a:r>
                <a:rPr lang="en-US" sz="1200" noProof="1"/>
                <a:t>Lorem ipsum dolor sit amet, consectetur adipiscing elit. Sed tempus, lacus in dictum efficitur, dolor nisl dapibus turpis, nec dignissim lectus ipsum vitae velit. Praesent ac nunc id ligula bibendum tincidunt. Fusce molestie blandit elit, eu feugiat nisi cursus nec. </a:t>
              </a:r>
            </a:p>
          </p:txBody>
        </p:sp>
      </p:grpSp>
      <p:sp>
        <p:nvSpPr>
          <p:cNvPr id="12" name="Shape">
            <a:extLst>
              <a:ext uri="{FF2B5EF4-FFF2-40B4-BE49-F238E27FC236}">
                <a16:creationId xmlns:a16="http://schemas.microsoft.com/office/drawing/2014/main" id="{F02313AD-D039-419F-B530-7651C891B48E}"/>
              </a:ext>
            </a:extLst>
          </p:cNvPr>
          <p:cNvSpPr/>
          <p:nvPr/>
        </p:nvSpPr>
        <p:spPr>
          <a:xfrm>
            <a:off x="4709295" y="4972684"/>
            <a:ext cx="506730" cy="82423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6807"/>
                </a:lnTo>
                <a:cubicBezTo>
                  <a:pt x="21600" y="19470"/>
                  <a:pt x="18081" y="21600"/>
                  <a:pt x="13805" y="21600"/>
                </a:cubicBezTo>
                <a:lnTo>
                  <a:pt x="7795" y="21600"/>
                </a:lnTo>
                <a:cubicBezTo>
                  <a:pt x="3465" y="21600"/>
                  <a:pt x="0" y="19437"/>
                  <a:pt x="0" y="16807"/>
                </a:cubicBezTo>
                <a:lnTo>
                  <a:pt x="0" y="0"/>
                </a:lnTo>
                <a:lnTo>
                  <a:pt x="21600" y="0"/>
                </a:lnTo>
                <a:close/>
              </a:path>
            </a:pathLst>
          </a:custGeom>
          <a:solidFill>
            <a:schemeClr val="accent4">
              <a:lumMod val="75000"/>
            </a:schemeClr>
          </a:solidFill>
          <a:ln w="12700">
            <a:miter lim="400000"/>
          </a:ln>
        </p:spPr>
        <p:txBody>
          <a:bodyPr lIns="38100" tIns="38100" rIns="38100" bIns="38100" anchor="ctr"/>
          <a:lstStyle/>
          <a:p>
            <a:pPr>
              <a:defRPr sz="3000">
                <a:solidFill>
                  <a:srgbClr val="FFFFFF"/>
                </a:solidFill>
              </a:defRPr>
            </a:pPr>
            <a:endParaRPr/>
          </a:p>
        </p:txBody>
      </p:sp>
      <p:sp>
        <p:nvSpPr>
          <p:cNvPr id="13" name="Shape">
            <a:extLst>
              <a:ext uri="{FF2B5EF4-FFF2-40B4-BE49-F238E27FC236}">
                <a16:creationId xmlns:a16="http://schemas.microsoft.com/office/drawing/2014/main" id="{9E0462C2-97B8-4513-AC68-C5D837D7D588}"/>
              </a:ext>
            </a:extLst>
          </p:cNvPr>
          <p:cNvSpPr/>
          <p:nvPr/>
        </p:nvSpPr>
        <p:spPr>
          <a:xfrm>
            <a:off x="4284776" y="1238885"/>
            <a:ext cx="1355769" cy="3735071"/>
          </a:xfrm>
          <a:custGeom>
            <a:avLst/>
            <a:gdLst/>
            <a:ahLst/>
            <a:cxnLst>
              <a:cxn ang="0">
                <a:pos x="wd2" y="hd2"/>
              </a:cxn>
              <a:cxn ang="5400000">
                <a:pos x="wd2" y="hd2"/>
              </a:cxn>
              <a:cxn ang="10800000">
                <a:pos x="wd2" y="hd2"/>
              </a:cxn>
              <a:cxn ang="16200000">
                <a:pos x="wd2" y="hd2"/>
              </a:cxn>
            </a:cxnLst>
            <a:rect l="0" t="0" r="r" b="b"/>
            <a:pathLst>
              <a:path w="20104" h="21600" extrusionOk="0">
                <a:moveTo>
                  <a:pt x="20005" y="4473"/>
                </a:moveTo>
                <a:lnTo>
                  <a:pt x="13809" y="21600"/>
                </a:lnTo>
                <a:lnTo>
                  <a:pt x="6295" y="21600"/>
                </a:lnTo>
                <a:lnTo>
                  <a:pt x="99" y="4473"/>
                </a:lnTo>
                <a:cubicBezTo>
                  <a:pt x="-748" y="2115"/>
                  <a:pt x="3941" y="0"/>
                  <a:pt x="10061" y="0"/>
                </a:cubicBezTo>
                <a:lnTo>
                  <a:pt x="10061" y="0"/>
                </a:lnTo>
                <a:cubicBezTo>
                  <a:pt x="16163" y="0"/>
                  <a:pt x="20852" y="2115"/>
                  <a:pt x="20005" y="4473"/>
                </a:cubicBez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sp>
        <p:nvSpPr>
          <p:cNvPr id="14" name="Circle">
            <a:extLst>
              <a:ext uri="{FF2B5EF4-FFF2-40B4-BE49-F238E27FC236}">
                <a16:creationId xmlns:a16="http://schemas.microsoft.com/office/drawing/2014/main" id="{70E40033-A842-44B7-BD78-032B5B9E6D56}"/>
              </a:ext>
            </a:extLst>
          </p:cNvPr>
          <p:cNvSpPr/>
          <p:nvPr/>
        </p:nvSpPr>
        <p:spPr>
          <a:xfrm>
            <a:off x="4346710" y="1315085"/>
            <a:ext cx="1231900" cy="1231900"/>
          </a:xfrm>
          <a:prstGeom prst="ellipse">
            <a:avLst/>
          </a:prstGeom>
          <a:solidFill>
            <a:schemeClr val="bg1"/>
          </a:solidFill>
          <a:ln w="12700">
            <a:miter lim="400000"/>
          </a:ln>
        </p:spPr>
        <p:txBody>
          <a:bodyPr lIns="38100" tIns="38100" rIns="38100" bIns="38100" anchor="ctr"/>
          <a:lstStyle/>
          <a:p>
            <a:pPr>
              <a:defRPr sz="3000">
                <a:solidFill>
                  <a:srgbClr val="FFFFFF"/>
                </a:solidFill>
              </a:defRPr>
            </a:pPr>
            <a:endParaRPr/>
          </a:p>
        </p:txBody>
      </p:sp>
      <p:pic>
        <p:nvPicPr>
          <p:cNvPr id="21" name="Graphic 20" descr="Handshake outline">
            <a:extLst>
              <a:ext uri="{FF2B5EF4-FFF2-40B4-BE49-F238E27FC236}">
                <a16:creationId xmlns:a16="http://schemas.microsoft.com/office/drawing/2014/main" id="{65FD47A9-AE6E-4EF9-84F1-DA45A996CEB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4109" y="1488683"/>
            <a:ext cx="917102" cy="917102"/>
          </a:xfrm>
          <a:prstGeom prst="rect">
            <a:avLst/>
          </a:prstGeom>
        </p:spPr>
      </p:pic>
      <p:sp>
        <p:nvSpPr>
          <p:cNvPr id="27" name="TextBox 26">
            <a:extLst>
              <a:ext uri="{FF2B5EF4-FFF2-40B4-BE49-F238E27FC236}">
                <a16:creationId xmlns:a16="http://schemas.microsoft.com/office/drawing/2014/main" id="{7C3B3839-77F6-4B26-B531-2B940ACBF1D8}"/>
              </a:ext>
            </a:extLst>
          </p:cNvPr>
          <p:cNvSpPr txBox="1"/>
          <p:nvPr/>
        </p:nvSpPr>
        <p:spPr>
          <a:xfrm>
            <a:off x="4778956" y="5076019"/>
            <a:ext cx="367408" cy="523220"/>
          </a:xfrm>
          <a:prstGeom prst="rect">
            <a:avLst/>
          </a:prstGeom>
          <a:noFill/>
          <a:effectLst>
            <a:outerShdw blurRad="50800" dist="38100" dir="2700000" algn="tl" rotWithShape="0">
              <a:prstClr val="black">
                <a:alpha val="40000"/>
              </a:prstClr>
            </a:outerShdw>
          </a:effectLst>
        </p:spPr>
        <p:txBody>
          <a:bodyPr wrap="none" rtlCol="0">
            <a:spAutoFit/>
          </a:bodyPr>
          <a:lstStyle/>
          <a:p>
            <a:pPr algn="ctr"/>
            <a:r>
              <a:rPr lang="fr-FR" sz="2800" b="1" dirty="0">
                <a:solidFill>
                  <a:schemeClr val="bg1"/>
                </a:solidFill>
              </a:rPr>
              <a:t>2</a:t>
            </a:r>
          </a:p>
        </p:txBody>
      </p:sp>
      <p:sp>
        <p:nvSpPr>
          <p:cNvPr id="36" name="TextBox 35">
            <a:extLst>
              <a:ext uri="{FF2B5EF4-FFF2-40B4-BE49-F238E27FC236}">
                <a16:creationId xmlns:a16="http://schemas.microsoft.com/office/drawing/2014/main" id="{F0CC9433-2088-40D6-B529-B0876606635F}"/>
              </a:ext>
            </a:extLst>
          </p:cNvPr>
          <p:cNvSpPr txBox="1"/>
          <p:nvPr/>
        </p:nvSpPr>
        <p:spPr>
          <a:xfrm rot="5400000">
            <a:off x="4029413" y="3432574"/>
            <a:ext cx="1866495" cy="461665"/>
          </a:xfrm>
          <a:prstGeom prst="rect">
            <a:avLst/>
          </a:prstGeom>
          <a:noFill/>
        </p:spPr>
        <p:txBody>
          <a:bodyPr wrap="square" lIns="0" rIns="0" rtlCol="0" anchor="b">
            <a:spAutoFit/>
          </a:bodyPr>
          <a:lstStyle/>
          <a:p>
            <a:pPr algn="ctr"/>
            <a:r>
              <a:rPr lang="en-US" sz="2400" b="1" noProof="1">
                <a:solidFill>
                  <a:schemeClr val="tx1">
                    <a:lumMod val="75000"/>
                    <a:lumOff val="25000"/>
                  </a:schemeClr>
                </a:solidFill>
              </a:rPr>
              <a:t>Lorem Ipsum</a:t>
            </a:r>
          </a:p>
        </p:txBody>
      </p:sp>
      <p:sp>
        <p:nvSpPr>
          <p:cNvPr id="8" name="Shape">
            <a:extLst>
              <a:ext uri="{FF2B5EF4-FFF2-40B4-BE49-F238E27FC236}">
                <a16:creationId xmlns:a16="http://schemas.microsoft.com/office/drawing/2014/main" id="{068A80ED-89BC-4322-A551-D9C3EB7D29FA}"/>
              </a:ext>
            </a:extLst>
          </p:cNvPr>
          <p:cNvSpPr/>
          <p:nvPr/>
        </p:nvSpPr>
        <p:spPr>
          <a:xfrm>
            <a:off x="5842776" y="1071971"/>
            <a:ext cx="506730" cy="82423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4793"/>
                </a:lnTo>
                <a:cubicBezTo>
                  <a:pt x="0" y="2130"/>
                  <a:pt x="3519" y="0"/>
                  <a:pt x="7795" y="0"/>
                </a:cubicBezTo>
                <a:lnTo>
                  <a:pt x="13805" y="0"/>
                </a:lnTo>
                <a:cubicBezTo>
                  <a:pt x="18135" y="0"/>
                  <a:pt x="21600" y="2163"/>
                  <a:pt x="21600" y="4793"/>
                </a:cubicBezTo>
                <a:lnTo>
                  <a:pt x="21600" y="21600"/>
                </a:lnTo>
                <a:lnTo>
                  <a:pt x="0" y="21600"/>
                </a:lnTo>
                <a:close/>
              </a:path>
            </a:pathLst>
          </a:custGeom>
          <a:solidFill>
            <a:schemeClr val="accent6">
              <a:lumMod val="75000"/>
            </a:schemeClr>
          </a:solidFill>
          <a:ln w="12700">
            <a:miter lim="400000"/>
          </a:ln>
        </p:spPr>
        <p:txBody>
          <a:bodyPr lIns="38100" tIns="38100" rIns="38100" bIns="38100" anchor="ctr"/>
          <a:lstStyle/>
          <a:p>
            <a:pPr>
              <a:defRPr sz="3000">
                <a:solidFill>
                  <a:srgbClr val="FFFFFF"/>
                </a:solidFill>
              </a:defRPr>
            </a:pPr>
            <a:endParaRPr/>
          </a:p>
        </p:txBody>
      </p:sp>
      <p:sp>
        <p:nvSpPr>
          <p:cNvPr id="9" name="Shape">
            <a:extLst>
              <a:ext uri="{FF2B5EF4-FFF2-40B4-BE49-F238E27FC236}">
                <a16:creationId xmlns:a16="http://schemas.microsoft.com/office/drawing/2014/main" id="{A67A2C37-028D-45DA-8434-366ECE1EDC0C}"/>
              </a:ext>
            </a:extLst>
          </p:cNvPr>
          <p:cNvSpPr/>
          <p:nvPr/>
        </p:nvSpPr>
        <p:spPr>
          <a:xfrm>
            <a:off x="5418268" y="1886585"/>
            <a:ext cx="1355746" cy="3735069"/>
          </a:xfrm>
          <a:custGeom>
            <a:avLst/>
            <a:gdLst/>
            <a:ahLst/>
            <a:cxnLst>
              <a:cxn ang="0">
                <a:pos x="wd2" y="hd2"/>
              </a:cxn>
              <a:cxn ang="5400000">
                <a:pos x="wd2" y="hd2"/>
              </a:cxn>
              <a:cxn ang="10800000">
                <a:pos x="wd2" y="hd2"/>
              </a:cxn>
              <a:cxn ang="16200000">
                <a:pos x="wd2" y="hd2"/>
              </a:cxn>
            </a:cxnLst>
            <a:rect l="0" t="0" r="r" b="b"/>
            <a:pathLst>
              <a:path w="20103" h="21600" extrusionOk="0">
                <a:moveTo>
                  <a:pt x="98" y="17127"/>
                </a:moveTo>
                <a:lnTo>
                  <a:pt x="6294" y="0"/>
                </a:lnTo>
                <a:lnTo>
                  <a:pt x="13808" y="0"/>
                </a:lnTo>
                <a:lnTo>
                  <a:pt x="20004" y="17127"/>
                </a:lnTo>
                <a:cubicBezTo>
                  <a:pt x="20851" y="19485"/>
                  <a:pt x="16162" y="21600"/>
                  <a:pt x="10042" y="21600"/>
                </a:cubicBezTo>
                <a:lnTo>
                  <a:pt x="10042" y="21600"/>
                </a:lnTo>
                <a:cubicBezTo>
                  <a:pt x="3959" y="21600"/>
                  <a:pt x="-749" y="19492"/>
                  <a:pt x="98" y="17127"/>
                </a:cubicBez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17" name="Circle">
            <a:extLst>
              <a:ext uri="{FF2B5EF4-FFF2-40B4-BE49-F238E27FC236}">
                <a16:creationId xmlns:a16="http://schemas.microsoft.com/office/drawing/2014/main" id="{6B33129F-5662-4896-8C92-1E2B62724DC3}"/>
              </a:ext>
            </a:extLst>
          </p:cNvPr>
          <p:cNvSpPr/>
          <p:nvPr/>
        </p:nvSpPr>
        <p:spPr>
          <a:xfrm>
            <a:off x="5480191" y="4312285"/>
            <a:ext cx="1231900" cy="1231900"/>
          </a:xfrm>
          <a:prstGeom prst="ellipse">
            <a:avLst/>
          </a:prstGeom>
          <a:solidFill>
            <a:schemeClr val="bg1"/>
          </a:solidFill>
          <a:ln w="12700">
            <a:miter lim="400000"/>
          </a:ln>
        </p:spPr>
        <p:txBody>
          <a:bodyPr lIns="38100" tIns="38100" rIns="38100" bIns="38100" anchor="ctr"/>
          <a:lstStyle/>
          <a:p>
            <a:pPr>
              <a:defRPr sz="3000">
                <a:solidFill>
                  <a:srgbClr val="FFFFFF"/>
                </a:solidFill>
              </a:defRPr>
            </a:pPr>
            <a:endParaRPr/>
          </a:p>
        </p:txBody>
      </p:sp>
      <p:pic>
        <p:nvPicPr>
          <p:cNvPr id="19" name="Graphic 18" descr="Bar graph with upward trend outline">
            <a:extLst>
              <a:ext uri="{FF2B5EF4-FFF2-40B4-BE49-F238E27FC236}">
                <a16:creationId xmlns:a16="http://schemas.microsoft.com/office/drawing/2014/main" id="{16F5FC86-1FE1-4DB6-847B-5B54B526DB8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640717" y="4468031"/>
            <a:ext cx="910848" cy="910848"/>
          </a:xfrm>
          <a:prstGeom prst="rect">
            <a:avLst/>
          </a:prstGeom>
        </p:spPr>
      </p:pic>
      <p:sp>
        <p:nvSpPr>
          <p:cNvPr id="25" name="TextBox 24">
            <a:extLst>
              <a:ext uri="{FF2B5EF4-FFF2-40B4-BE49-F238E27FC236}">
                <a16:creationId xmlns:a16="http://schemas.microsoft.com/office/drawing/2014/main" id="{10ECDD14-2063-4E6E-9323-D205BBEA8CAE}"/>
              </a:ext>
            </a:extLst>
          </p:cNvPr>
          <p:cNvSpPr txBox="1"/>
          <p:nvPr/>
        </p:nvSpPr>
        <p:spPr>
          <a:xfrm>
            <a:off x="5912437" y="1222476"/>
            <a:ext cx="367408" cy="523220"/>
          </a:xfrm>
          <a:prstGeom prst="rect">
            <a:avLst/>
          </a:prstGeom>
          <a:noFill/>
          <a:effectLst>
            <a:outerShdw blurRad="50800" dist="38100" dir="2700000" algn="tl" rotWithShape="0">
              <a:prstClr val="black">
                <a:alpha val="40000"/>
              </a:prstClr>
            </a:outerShdw>
          </a:effectLst>
        </p:spPr>
        <p:txBody>
          <a:bodyPr wrap="none" rtlCol="0">
            <a:spAutoFit/>
          </a:bodyPr>
          <a:lstStyle/>
          <a:p>
            <a:pPr algn="ctr"/>
            <a:r>
              <a:rPr lang="fr-FR" sz="2800" b="1" dirty="0">
                <a:solidFill>
                  <a:schemeClr val="bg1"/>
                </a:solidFill>
              </a:rPr>
              <a:t>3</a:t>
            </a:r>
          </a:p>
        </p:txBody>
      </p:sp>
      <p:sp>
        <p:nvSpPr>
          <p:cNvPr id="37" name="TextBox 36">
            <a:extLst>
              <a:ext uri="{FF2B5EF4-FFF2-40B4-BE49-F238E27FC236}">
                <a16:creationId xmlns:a16="http://schemas.microsoft.com/office/drawing/2014/main" id="{550893DD-F65B-41B6-8FBE-9C29445288D7}"/>
              </a:ext>
            </a:extLst>
          </p:cNvPr>
          <p:cNvSpPr txBox="1"/>
          <p:nvPr/>
        </p:nvSpPr>
        <p:spPr>
          <a:xfrm rot="5400000">
            <a:off x="5162894" y="2885567"/>
            <a:ext cx="1866495" cy="461665"/>
          </a:xfrm>
          <a:prstGeom prst="rect">
            <a:avLst/>
          </a:prstGeom>
          <a:noFill/>
        </p:spPr>
        <p:txBody>
          <a:bodyPr wrap="square" lIns="0" rIns="0" rtlCol="0" anchor="b">
            <a:spAutoFit/>
          </a:bodyPr>
          <a:lstStyle/>
          <a:p>
            <a:pPr algn="ctr"/>
            <a:r>
              <a:rPr lang="en-US" sz="2400" b="1" noProof="1">
                <a:solidFill>
                  <a:schemeClr val="tx1">
                    <a:lumMod val="75000"/>
                    <a:lumOff val="25000"/>
                  </a:schemeClr>
                </a:solidFill>
              </a:rPr>
              <a:t>Lorem Ipsum</a:t>
            </a:r>
          </a:p>
        </p:txBody>
      </p:sp>
      <p:sp>
        <p:nvSpPr>
          <p:cNvPr id="6" name="Shape">
            <a:extLst>
              <a:ext uri="{FF2B5EF4-FFF2-40B4-BE49-F238E27FC236}">
                <a16:creationId xmlns:a16="http://schemas.microsoft.com/office/drawing/2014/main" id="{B9B642D7-549D-4699-912E-391E71585024}"/>
              </a:ext>
            </a:extLst>
          </p:cNvPr>
          <p:cNvSpPr/>
          <p:nvPr/>
        </p:nvSpPr>
        <p:spPr>
          <a:xfrm>
            <a:off x="6976245" y="4972684"/>
            <a:ext cx="506730" cy="82423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6807"/>
                </a:lnTo>
                <a:cubicBezTo>
                  <a:pt x="21600" y="19470"/>
                  <a:pt x="18081" y="21600"/>
                  <a:pt x="13805" y="21600"/>
                </a:cubicBezTo>
                <a:lnTo>
                  <a:pt x="7795" y="21600"/>
                </a:lnTo>
                <a:cubicBezTo>
                  <a:pt x="3465" y="21600"/>
                  <a:pt x="0" y="19437"/>
                  <a:pt x="0" y="16807"/>
                </a:cubicBezTo>
                <a:lnTo>
                  <a:pt x="0" y="0"/>
                </a:lnTo>
                <a:lnTo>
                  <a:pt x="21600" y="0"/>
                </a:lnTo>
                <a:close/>
              </a:path>
            </a:pathLst>
          </a:custGeom>
          <a:solidFill>
            <a:schemeClr val="accent3">
              <a:lumMod val="75000"/>
            </a:schemeClr>
          </a:solidFill>
          <a:ln w="12700">
            <a:miter lim="400000"/>
          </a:ln>
        </p:spPr>
        <p:txBody>
          <a:bodyPr lIns="38100" tIns="38100" rIns="38100" bIns="38100" anchor="ctr"/>
          <a:lstStyle/>
          <a:p>
            <a:pPr>
              <a:defRPr sz="3000">
                <a:solidFill>
                  <a:srgbClr val="FFFFFF"/>
                </a:solidFill>
              </a:defRPr>
            </a:pPr>
            <a:endParaRPr/>
          </a:p>
        </p:txBody>
      </p:sp>
      <p:sp>
        <p:nvSpPr>
          <p:cNvPr id="7" name="Shape">
            <a:extLst>
              <a:ext uri="{FF2B5EF4-FFF2-40B4-BE49-F238E27FC236}">
                <a16:creationId xmlns:a16="http://schemas.microsoft.com/office/drawing/2014/main" id="{3DCEEEEF-26FF-46AE-85B9-72C7CDDA82B1}"/>
              </a:ext>
            </a:extLst>
          </p:cNvPr>
          <p:cNvSpPr/>
          <p:nvPr/>
        </p:nvSpPr>
        <p:spPr>
          <a:xfrm>
            <a:off x="6551737" y="1238885"/>
            <a:ext cx="1355747" cy="3735071"/>
          </a:xfrm>
          <a:custGeom>
            <a:avLst/>
            <a:gdLst/>
            <a:ahLst/>
            <a:cxnLst>
              <a:cxn ang="0">
                <a:pos x="wd2" y="hd2"/>
              </a:cxn>
              <a:cxn ang="5400000">
                <a:pos x="wd2" y="hd2"/>
              </a:cxn>
              <a:cxn ang="10800000">
                <a:pos x="wd2" y="hd2"/>
              </a:cxn>
              <a:cxn ang="16200000">
                <a:pos x="wd2" y="hd2"/>
              </a:cxn>
            </a:cxnLst>
            <a:rect l="0" t="0" r="r" b="b"/>
            <a:pathLst>
              <a:path w="20103" h="21600" extrusionOk="0">
                <a:moveTo>
                  <a:pt x="20005" y="4473"/>
                </a:moveTo>
                <a:lnTo>
                  <a:pt x="13809" y="21600"/>
                </a:lnTo>
                <a:lnTo>
                  <a:pt x="6295" y="21600"/>
                </a:lnTo>
                <a:lnTo>
                  <a:pt x="99" y="4473"/>
                </a:lnTo>
                <a:cubicBezTo>
                  <a:pt x="-748" y="2115"/>
                  <a:pt x="3941" y="0"/>
                  <a:pt x="10061" y="0"/>
                </a:cubicBezTo>
                <a:lnTo>
                  <a:pt x="10061" y="0"/>
                </a:lnTo>
                <a:cubicBezTo>
                  <a:pt x="16144" y="0"/>
                  <a:pt x="20852" y="2115"/>
                  <a:pt x="20005" y="4473"/>
                </a:cubicBez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15" name="Circle">
            <a:extLst>
              <a:ext uri="{FF2B5EF4-FFF2-40B4-BE49-F238E27FC236}">
                <a16:creationId xmlns:a16="http://schemas.microsoft.com/office/drawing/2014/main" id="{89F8E3AB-C214-45D3-A02F-007D175F26AD}"/>
              </a:ext>
            </a:extLst>
          </p:cNvPr>
          <p:cNvSpPr/>
          <p:nvPr/>
        </p:nvSpPr>
        <p:spPr>
          <a:xfrm>
            <a:off x="6613660" y="1315085"/>
            <a:ext cx="1231900" cy="1231900"/>
          </a:xfrm>
          <a:prstGeom prst="ellipse">
            <a:avLst/>
          </a:prstGeom>
          <a:solidFill>
            <a:schemeClr val="bg1"/>
          </a:solidFill>
          <a:ln w="12700">
            <a:miter lim="400000"/>
          </a:ln>
        </p:spPr>
        <p:txBody>
          <a:bodyPr lIns="38100" tIns="38100" rIns="38100" bIns="38100" anchor="ctr"/>
          <a:lstStyle/>
          <a:p>
            <a:pPr>
              <a:defRPr sz="3000">
                <a:solidFill>
                  <a:srgbClr val="FFFFFF"/>
                </a:solidFill>
              </a:defRPr>
            </a:pPr>
            <a:endParaRPr/>
          </a:p>
        </p:txBody>
      </p:sp>
      <p:pic>
        <p:nvPicPr>
          <p:cNvPr id="23" name="Graphic 22" descr="Target Audience outline">
            <a:extLst>
              <a:ext uri="{FF2B5EF4-FFF2-40B4-BE49-F238E27FC236}">
                <a16:creationId xmlns:a16="http://schemas.microsoft.com/office/drawing/2014/main" id="{B2A90776-9F78-4E2D-A589-B978F4F0B25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797743" y="1488683"/>
            <a:ext cx="863735" cy="863735"/>
          </a:xfrm>
          <a:prstGeom prst="rect">
            <a:avLst/>
          </a:prstGeom>
        </p:spPr>
      </p:pic>
      <p:sp>
        <p:nvSpPr>
          <p:cNvPr id="28" name="TextBox 27">
            <a:extLst>
              <a:ext uri="{FF2B5EF4-FFF2-40B4-BE49-F238E27FC236}">
                <a16:creationId xmlns:a16="http://schemas.microsoft.com/office/drawing/2014/main" id="{6C6152CF-8661-4372-AAF2-C4BC1B76F27F}"/>
              </a:ext>
            </a:extLst>
          </p:cNvPr>
          <p:cNvSpPr txBox="1"/>
          <p:nvPr/>
        </p:nvSpPr>
        <p:spPr>
          <a:xfrm>
            <a:off x="7045906" y="5076019"/>
            <a:ext cx="367408" cy="523220"/>
          </a:xfrm>
          <a:prstGeom prst="rect">
            <a:avLst/>
          </a:prstGeom>
          <a:noFill/>
          <a:effectLst>
            <a:outerShdw blurRad="50800" dist="38100" dir="2700000" algn="tl" rotWithShape="0">
              <a:prstClr val="black">
                <a:alpha val="40000"/>
              </a:prstClr>
            </a:outerShdw>
          </a:effectLst>
        </p:spPr>
        <p:txBody>
          <a:bodyPr wrap="none" rtlCol="0">
            <a:spAutoFit/>
          </a:bodyPr>
          <a:lstStyle/>
          <a:p>
            <a:pPr algn="ctr"/>
            <a:r>
              <a:rPr lang="fr-FR" sz="2800" b="1" dirty="0">
                <a:solidFill>
                  <a:schemeClr val="bg1"/>
                </a:solidFill>
              </a:rPr>
              <a:t>4</a:t>
            </a:r>
          </a:p>
        </p:txBody>
      </p:sp>
      <p:sp>
        <p:nvSpPr>
          <p:cNvPr id="38" name="TextBox 37">
            <a:extLst>
              <a:ext uri="{FF2B5EF4-FFF2-40B4-BE49-F238E27FC236}">
                <a16:creationId xmlns:a16="http://schemas.microsoft.com/office/drawing/2014/main" id="{A3774E88-6150-4D75-B287-AC3491DFDE59}"/>
              </a:ext>
            </a:extLst>
          </p:cNvPr>
          <p:cNvSpPr txBox="1"/>
          <p:nvPr/>
        </p:nvSpPr>
        <p:spPr>
          <a:xfrm rot="5400000">
            <a:off x="6296363" y="3432574"/>
            <a:ext cx="1866495" cy="461665"/>
          </a:xfrm>
          <a:prstGeom prst="rect">
            <a:avLst/>
          </a:prstGeom>
          <a:noFill/>
        </p:spPr>
        <p:txBody>
          <a:bodyPr wrap="square" lIns="0" rIns="0" rtlCol="0" anchor="b">
            <a:spAutoFit/>
          </a:bodyPr>
          <a:lstStyle/>
          <a:p>
            <a:pPr algn="ctr"/>
            <a:r>
              <a:rPr lang="en-US" sz="2400" b="1" noProof="1">
                <a:solidFill>
                  <a:schemeClr val="tx1">
                    <a:lumMod val="75000"/>
                    <a:lumOff val="25000"/>
                  </a:schemeClr>
                </a:solidFill>
              </a:rPr>
              <a:t>Lorem Ipsum</a:t>
            </a:r>
          </a:p>
        </p:txBody>
      </p:sp>
      <p:sp>
        <p:nvSpPr>
          <p:cNvPr id="10" name="Shape">
            <a:extLst>
              <a:ext uri="{FF2B5EF4-FFF2-40B4-BE49-F238E27FC236}">
                <a16:creationId xmlns:a16="http://schemas.microsoft.com/office/drawing/2014/main" id="{ADA56EA2-0BF2-4032-8B46-242697187C50}"/>
              </a:ext>
            </a:extLst>
          </p:cNvPr>
          <p:cNvSpPr/>
          <p:nvPr/>
        </p:nvSpPr>
        <p:spPr>
          <a:xfrm>
            <a:off x="3575675" y="1071971"/>
            <a:ext cx="506730" cy="82423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4793"/>
                </a:lnTo>
                <a:cubicBezTo>
                  <a:pt x="0" y="2130"/>
                  <a:pt x="3519" y="0"/>
                  <a:pt x="7795" y="0"/>
                </a:cubicBezTo>
                <a:lnTo>
                  <a:pt x="13805" y="0"/>
                </a:lnTo>
                <a:cubicBezTo>
                  <a:pt x="18135" y="0"/>
                  <a:pt x="21600" y="2163"/>
                  <a:pt x="21600" y="4793"/>
                </a:cubicBezTo>
                <a:lnTo>
                  <a:pt x="21600" y="21600"/>
                </a:lnTo>
                <a:lnTo>
                  <a:pt x="0" y="21600"/>
                </a:lnTo>
                <a:close/>
              </a:path>
            </a:pathLst>
          </a:custGeom>
          <a:solidFill>
            <a:schemeClr val="accent5">
              <a:lumMod val="50000"/>
            </a:schemeClr>
          </a:solidFill>
          <a:ln w="12700">
            <a:miter lim="400000"/>
          </a:ln>
        </p:spPr>
        <p:txBody>
          <a:bodyPr lIns="38100" tIns="38100" rIns="38100" bIns="38100" anchor="ctr"/>
          <a:lstStyle/>
          <a:p>
            <a:pPr>
              <a:defRPr sz="3000">
                <a:solidFill>
                  <a:srgbClr val="FFFFFF"/>
                </a:solidFill>
              </a:defRPr>
            </a:pPr>
            <a:endParaRPr/>
          </a:p>
        </p:txBody>
      </p:sp>
      <p:sp>
        <p:nvSpPr>
          <p:cNvPr id="11" name="Shape">
            <a:extLst>
              <a:ext uri="{FF2B5EF4-FFF2-40B4-BE49-F238E27FC236}">
                <a16:creationId xmlns:a16="http://schemas.microsoft.com/office/drawing/2014/main" id="{52354796-A5B3-45DC-B98A-365DCC6BED4F}"/>
              </a:ext>
            </a:extLst>
          </p:cNvPr>
          <p:cNvSpPr/>
          <p:nvPr/>
        </p:nvSpPr>
        <p:spPr>
          <a:xfrm>
            <a:off x="3151027" y="1886585"/>
            <a:ext cx="1356026" cy="3735069"/>
          </a:xfrm>
          <a:custGeom>
            <a:avLst/>
            <a:gdLst/>
            <a:ahLst/>
            <a:cxnLst>
              <a:cxn ang="0">
                <a:pos x="wd2" y="hd2"/>
              </a:cxn>
              <a:cxn ang="5400000">
                <a:pos x="wd2" y="hd2"/>
              </a:cxn>
              <a:cxn ang="10800000">
                <a:pos x="wd2" y="hd2"/>
              </a:cxn>
              <a:cxn ang="16200000">
                <a:pos x="wd2" y="hd2"/>
              </a:cxn>
            </a:cxnLst>
            <a:rect l="0" t="0" r="r" b="b"/>
            <a:pathLst>
              <a:path w="20090" h="21600" extrusionOk="0">
                <a:moveTo>
                  <a:pt x="103" y="17127"/>
                </a:moveTo>
                <a:lnTo>
                  <a:pt x="6293" y="0"/>
                </a:lnTo>
                <a:lnTo>
                  <a:pt x="13800" y="0"/>
                </a:lnTo>
                <a:lnTo>
                  <a:pt x="19990" y="17127"/>
                </a:lnTo>
                <a:cubicBezTo>
                  <a:pt x="20837" y="19485"/>
                  <a:pt x="16152" y="21600"/>
                  <a:pt x="10037" y="21600"/>
                </a:cubicBezTo>
                <a:lnTo>
                  <a:pt x="10037" y="21600"/>
                </a:lnTo>
                <a:cubicBezTo>
                  <a:pt x="3941" y="21600"/>
                  <a:pt x="-763" y="19492"/>
                  <a:pt x="103" y="17127"/>
                </a:cubicBez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sp>
        <p:nvSpPr>
          <p:cNvPr id="16" name="Circle">
            <a:extLst>
              <a:ext uri="{FF2B5EF4-FFF2-40B4-BE49-F238E27FC236}">
                <a16:creationId xmlns:a16="http://schemas.microsoft.com/office/drawing/2014/main" id="{56D69899-C4DD-4EBE-9DD2-BB4631EB506B}"/>
              </a:ext>
            </a:extLst>
          </p:cNvPr>
          <p:cNvSpPr/>
          <p:nvPr/>
        </p:nvSpPr>
        <p:spPr>
          <a:xfrm>
            <a:off x="3213090" y="4312285"/>
            <a:ext cx="1231900" cy="1231900"/>
          </a:xfrm>
          <a:prstGeom prst="ellipse">
            <a:avLst/>
          </a:prstGeom>
          <a:solidFill>
            <a:schemeClr val="bg1"/>
          </a:solidFill>
          <a:ln w="12700">
            <a:miter lim="400000"/>
          </a:ln>
        </p:spPr>
        <p:txBody>
          <a:bodyPr lIns="38100" tIns="38100" rIns="38100" bIns="38100" anchor="ctr"/>
          <a:lstStyle/>
          <a:p>
            <a:pPr>
              <a:defRPr sz="3000">
                <a:solidFill>
                  <a:srgbClr val="FFFFFF"/>
                </a:solidFill>
              </a:defRPr>
            </a:pPr>
            <a:endParaRPr/>
          </a:p>
        </p:txBody>
      </p:sp>
      <p:pic>
        <p:nvPicPr>
          <p:cNvPr id="20" name="Graphic 19" descr="Customer review outline">
            <a:extLst>
              <a:ext uri="{FF2B5EF4-FFF2-40B4-BE49-F238E27FC236}">
                <a16:creationId xmlns:a16="http://schemas.microsoft.com/office/drawing/2014/main" id="{A7392735-0EE6-4AD3-9470-6FC21E4509B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411516" y="4510710"/>
            <a:ext cx="835049" cy="835049"/>
          </a:xfrm>
          <a:prstGeom prst="rect">
            <a:avLst/>
          </a:prstGeom>
        </p:spPr>
      </p:pic>
      <p:sp>
        <p:nvSpPr>
          <p:cNvPr id="24" name="TextBox 23">
            <a:extLst>
              <a:ext uri="{FF2B5EF4-FFF2-40B4-BE49-F238E27FC236}">
                <a16:creationId xmlns:a16="http://schemas.microsoft.com/office/drawing/2014/main" id="{6BC7F1A7-135D-4E46-BD9C-D87882F0BF0E}"/>
              </a:ext>
            </a:extLst>
          </p:cNvPr>
          <p:cNvSpPr txBox="1"/>
          <p:nvPr/>
        </p:nvSpPr>
        <p:spPr>
          <a:xfrm>
            <a:off x="3645336" y="1222476"/>
            <a:ext cx="367408" cy="523220"/>
          </a:xfrm>
          <a:prstGeom prst="rect">
            <a:avLst/>
          </a:prstGeom>
          <a:noFill/>
          <a:effectLst>
            <a:outerShdw blurRad="50800" dist="38100" dir="2700000" algn="tl" rotWithShape="0">
              <a:prstClr val="black">
                <a:alpha val="40000"/>
              </a:prstClr>
            </a:outerShdw>
          </a:effectLst>
        </p:spPr>
        <p:txBody>
          <a:bodyPr wrap="none" rtlCol="0">
            <a:spAutoFit/>
          </a:bodyPr>
          <a:lstStyle/>
          <a:p>
            <a:pPr algn="ctr"/>
            <a:r>
              <a:rPr lang="fr-FR" sz="2800" b="1" dirty="0">
                <a:solidFill>
                  <a:schemeClr val="bg1"/>
                </a:solidFill>
              </a:rPr>
              <a:t>1</a:t>
            </a:r>
          </a:p>
        </p:txBody>
      </p:sp>
      <p:sp>
        <p:nvSpPr>
          <p:cNvPr id="35" name="TextBox 34">
            <a:extLst>
              <a:ext uri="{FF2B5EF4-FFF2-40B4-BE49-F238E27FC236}">
                <a16:creationId xmlns:a16="http://schemas.microsoft.com/office/drawing/2014/main" id="{342FB635-4A52-4050-B147-94E0529D0786}"/>
              </a:ext>
            </a:extLst>
          </p:cNvPr>
          <p:cNvSpPr txBox="1"/>
          <p:nvPr/>
        </p:nvSpPr>
        <p:spPr>
          <a:xfrm rot="5400000">
            <a:off x="2895793" y="2885567"/>
            <a:ext cx="1866495" cy="461665"/>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4" name="Shape">
            <a:extLst>
              <a:ext uri="{FF2B5EF4-FFF2-40B4-BE49-F238E27FC236}">
                <a16:creationId xmlns:a16="http://schemas.microsoft.com/office/drawing/2014/main" id="{06984756-B849-4176-A6CF-5DAE0C77B07C}"/>
              </a:ext>
            </a:extLst>
          </p:cNvPr>
          <p:cNvSpPr/>
          <p:nvPr/>
        </p:nvSpPr>
        <p:spPr>
          <a:xfrm>
            <a:off x="8109724" y="1071971"/>
            <a:ext cx="506730" cy="82423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4793"/>
                </a:lnTo>
                <a:cubicBezTo>
                  <a:pt x="0" y="2130"/>
                  <a:pt x="3519" y="0"/>
                  <a:pt x="7795" y="0"/>
                </a:cubicBezTo>
                <a:lnTo>
                  <a:pt x="13805" y="0"/>
                </a:lnTo>
                <a:cubicBezTo>
                  <a:pt x="18135" y="0"/>
                  <a:pt x="21600" y="2163"/>
                  <a:pt x="21600" y="4793"/>
                </a:cubicBezTo>
                <a:lnTo>
                  <a:pt x="21600" y="21600"/>
                </a:lnTo>
                <a:lnTo>
                  <a:pt x="0" y="21600"/>
                </a:lnTo>
                <a:close/>
              </a:path>
            </a:pathLst>
          </a:custGeom>
          <a:solidFill>
            <a:schemeClr val="accent1">
              <a:lumMod val="75000"/>
            </a:schemeClr>
          </a:solidFill>
          <a:ln w="12700">
            <a:miter lim="400000"/>
          </a:ln>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75AB3FA4-7980-45E3-960A-D80F23397414}"/>
              </a:ext>
            </a:extLst>
          </p:cNvPr>
          <p:cNvSpPr/>
          <p:nvPr/>
        </p:nvSpPr>
        <p:spPr>
          <a:xfrm>
            <a:off x="7685205" y="1886585"/>
            <a:ext cx="1355768" cy="3735069"/>
          </a:xfrm>
          <a:custGeom>
            <a:avLst/>
            <a:gdLst/>
            <a:ahLst/>
            <a:cxnLst>
              <a:cxn ang="0">
                <a:pos x="wd2" y="hd2"/>
              </a:cxn>
              <a:cxn ang="5400000">
                <a:pos x="wd2" y="hd2"/>
              </a:cxn>
              <a:cxn ang="10800000">
                <a:pos x="wd2" y="hd2"/>
              </a:cxn>
              <a:cxn ang="16200000">
                <a:pos x="wd2" y="hd2"/>
              </a:cxn>
            </a:cxnLst>
            <a:rect l="0" t="0" r="r" b="b"/>
            <a:pathLst>
              <a:path w="20104" h="21600" extrusionOk="0">
                <a:moveTo>
                  <a:pt x="99" y="17127"/>
                </a:moveTo>
                <a:lnTo>
                  <a:pt x="6295" y="0"/>
                </a:lnTo>
                <a:lnTo>
                  <a:pt x="13809" y="0"/>
                </a:lnTo>
                <a:lnTo>
                  <a:pt x="20005" y="17127"/>
                </a:lnTo>
                <a:cubicBezTo>
                  <a:pt x="20852" y="19485"/>
                  <a:pt x="16163" y="21600"/>
                  <a:pt x="10043" y="21600"/>
                </a:cubicBezTo>
                <a:lnTo>
                  <a:pt x="10043" y="21600"/>
                </a:lnTo>
                <a:cubicBezTo>
                  <a:pt x="3941" y="21600"/>
                  <a:pt x="-748" y="19492"/>
                  <a:pt x="99" y="17127"/>
                </a:cubicBezTo>
                <a:close/>
              </a:path>
            </a:pathLst>
          </a:custGeom>
          <a:solidFill>
            <a:schemeClr val="accent1"/>
          </a:solidFill>
          <a:ln w="12700">
            <a:miter lim="400000"/>
          </a:ln>
        </p:spPr>
        <p:txBody>
          <a:bodyPr lIns="38100" tIns="38100" rIns="38100" bIns="38100" anchor="ctr"/>
          <a:lstStyle/>
          <a:p>
            <a:pPr>
              <a:defRPr sz="3000">
                <a:solidFill>
                  <a:srgbClr val="FFFFFF"/>
                </a:solidFill>
              </a:defRPr>
            </a:pPr>
            <a:endParaRPr/>
          </a:p>
        </p:txBody>
      </p:sp>
      <p:sp>
        <p:nvSpPr>
          <p:cNvPr id="18" name="Circle">
            <a:extLst>
              <a:ext uri="{FF2B5EF4-FFF2-40B4-BE49-F238E27FC236}">
                <a16:creationId xmlns:a16="http://schemas.microsoft.com/office/drawing/2014/main" id="{A05F3B64-3CE9-4685-A8BF-2DA6443C2FAE}"/>
              </a:ext>
            </a:extLst>
          </p:cNvPr>
          <p:cNvSpPr/>
          <p:nvPr/>
        </p:nvSpPr>
        <p:spPr>
          <a:xfrm>
            <a:off x="7747139" y="4312285"/>
            <a:ext cx="1231900" cy="1231900"/>
          </a:xfrm>
          <a:prstGeom prst="ellipse">
            <a:avLst/>
          </a:prstGeom>
          <a:solidFill>
            <a:schemeClr val="bg1"/>
          </a:solidFill>
          <a:ln w="12700">
            <a:miter lim="400000"/>
          </a:ln>
        </p:spPr>
        <p:txBody>
          <a:bodyPr lIns="38100" tIns="38100" rIns="38100" bIns="38100" anchor="ctr"/>
          <a:lstStyle/>
          <a:p>
            <a:pPr>
              <a:defRPr sz="3000">
                <a:solidFill>
                  <a:srgbClr val="FFFFFF"/>
                </a:solidFill>
              </a:defRPr>
            </a:pPr>
            <a:endParaRPr/>
          </a:p>
        </p:txBody>
      </p:sp>
      <p:pic>
        <p:nvPicPr>
          <p:cNvPr id="22" name="Graphic 21" descr="Postit Notes outline">
            <a:extLst>
              <a:ext uri="{FF2B5EF4-FFF2-40B4-BE49-F238E27FC236}">
                <a16:creationId xmlns:a16="http://schemas.microsoft.com/office/drawing/2014/main" id="{922C5CF0-72B5-4BA1-A214-CAF406FFB3BB}"/>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973866" y="4564320"/>
            <a:ext cx="778446" cy="778446"/>
          </a:xfrm>
          <a:prstGeom prst="rect">
            <a:avLst/>
          </a:prstGeom>
        </p:spPr>
      </p:pic>
      <p:sp>
        <p:nvSpPr>
          <p:cNvPr id="26" name="TextBox 25">
            <a:extLst>
              <a:ext uri="{FF2B5EF4-FFF2-40B4-BE49-F238E27FC236}">
                <a16:creationId xmlns:a16="http://schemas.microsoft.com/office/drawing/2014/main" id="{6E931F64-5FDB-4316-882A-DEE816427D83}"/>
              </a:ext>
            </a:extLst>
          </p:cNvPr>
          <p:cNvSpPr txBox="1"/>
          <p:nvPr/>
        </p:nvSpPr>
        <p:spPr>
          <a:xfrm>
            <a:off x="8179385" y="1222476"/>
            <a:ext cx="367408" cy="523220"/>
          </a:xfrm>
          <a:prstGeom prst="rect">
            <a:avLst/>
          </a:prstGeom>
          <a:noFill/>
          <a:effectLst>
            <a:outerShdw blurRad="50800" dist="38100" dir="2700000" algn="tl" rotWithShape="0">
              <a:prstClr val="black">
                <a:alpha val="40000"/>
              </a:prstClr>
            </a:outerShdw>
          </a:effectLst>
        </p:spPr>
        <p:txBody>
          <a:bodyPr wrap="none" rtlCol="0">
            <a:spAutoFit/>
          </a:bodyPr>
          <a:lstStyle/>
          <a:p>
            <a:pPr algn="ctr"/>
            <a:r>
              <a:rPr lang="fr-FR" sz="2800" b="1" dirty="0">
                <a:solidFill>
                  <a:schemeClr val="bg1"/>
                </a:solidFill>
              </a:rPr>
              <a:t>5</a:t>
            </a:r>
          </a:p>
        </p:txBody>
      </p:sp>
      <p:sp>
        <p:nvSpPr>
          <p:cNvPr id="39" name="TextBox 38">
            <a:extLst>
              <a:ext uri="{FF2B5EF4-FFF2-40B4-BE49-F238E27FC236}">
                <a16:creationId xmlns:a16="http://schemas.microsoft.com/office/drawing/2014/main" id="{A58FAF1F-B69B-43CB-9A17-9A128D436951}"/>
              </a:ext>
            </a:extLst>
          </p:cNvPr>
          <p:cNvSpPr txBox="1"/>
          <p:nvPr/>
        </p:nvSpPr>
        <p:spPr>
          <a:xfrm rot="5400000">
            <a:off x="7429842" y="2885567"/>
            <a:ext cx="1866495" cy="461665"/>
          </a:xfrm>
          <a:prstGeom prst="rect">
            <a:avLst/>
          </a:prstGeom>
          <a:noFill/>
        </p:spPr>
        <p:txBody>
          <a:bodyPr wrap="square" lIns="0" rIns="0" rtlCol="0" anchor="b">
            <a:spAutoFit/>
          </a:bodyPr>
          <a:lstStyle/>
          <a:p>
            <a:pPr algn="ctr"/>
            <a:r>
              <a:rPr lang="en-US" sz="2400" b="1" noProof="1">
                <a:solidFill>
                  <a:schemeClr val="bg1"/>
                </a:solidFill>
              </a:rPr>
              <a:t>Lorem Ipsum</a:t>
            </a:r>
          </a:p>
        </p:txBody>
      </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Alternating Strip Process – Slide Template</a:t>
            </a:r>
          </a:p>
        </p:txBody>
      </p:sp>
      <p:sp>
        <p:nvSpPr>
          <p:cNvPr id="3" name="Rectangle">
            <a:extLst>
              <a:ext uri="{FF2B5EF4-FFF2-40B4-BE49-F238E27FC236}">
                <a16:creationId xmlns:a16="http://schemas.microsoft.com/office/drawing/2014/main" id="{3CEE15B8-7A25-4E15-8B3C-D72E93924FC3}"/>
              </a:ext>
            </a:extLst>
          </p:cNvPr>
          <p:cNvSpPr/>
          <p:nvPr/>
        </p:nvSpPr>
        <p:spPr>
          <a:xfrm>
            <a:off x="0" y="1886585"/>
            <a:ext cx="12192000" cy="3081022"/>
          </a:xfrm>
          <a:prstGeom prst="rect">
            <a:avLst/>
          </a:prstGeom>
          <a:solidFill>
            <a:schemeClr val="bg1">
              <a:alpha val="10000"/>
            </a:schemeClr>
          </a:solidFill>
          <a:ln w="12700">
            <a:miter lim="400000"/>
          </a:ln>
        </p:spPr>
        <p:txBody>
          <a:bodyPr lIns="38100" tIns="38100" rIns="38100" bIns="38100" anchor="ctr"/>
          <a:lstStyle/>
          <a:p>
            <a:pPr>
              <a:defRPr sz="3000">
                <a:solidFill>
                  <a:srgbClr val="FFFFFF"/>
                </a:solidFill>
              </a:defRPr>
            </a:pPr>
            <a:endParaRPr/>
          </a:p>
        </p:txBody>
      </p:sp>
      <p:grpSp>
        <p:nvGrpSpPr>
          <p:cNvPr id="29" name="Group 28">
            <a:extLst>
              <a:ext uri="{FF2B5EF4-FFF2-40B4-BE49-F238E27FC236}">
                <a16:creationId xmlns:a16="http://schemas.microsoft.com/office/drawing/2014/main" id="{F6962D36-638A-451A-BE4B-097101E0D3DF}"/>
              </a:ext>
            </a:extLst>
          </p:cNvPr>
          <p:cNvGrpSpPr/>
          <p:nvPr/>
        </p:nvGrpSpPr>
        <p:grpSpPr>
          <a:xfrm>
            <a:off x="437225" y="2324031"/>
            <a:ext cx="2277057" cy="2206129"/>
            <a:chOff x="8921977" y="1471694"/>
            <a:chExt cx="2926080" cy="561115"/>
          </a:xfrm>
        </p:grpSpPr>
        <p:sp>
          <p:nvSpPr>
            <p:cNvPr id="30" name="TextBox 29">
              <a:extLst>
                <a:ext uri="{FF2B5EF4-FFF2-40B4-BE49-F238E27FC236}">
                  <a16:creationId xmlns:a16="http://schemas.microsoft.com/office/drawing/2014/main" id="{822460B1-3685-48A8-BC22-D6D03DBEF4D7}"/>
                </a:ext>
              </a:extLst>
            </p:cNvPr>
            <p:cNvSpPr txBox="1"/>
            <p:nvPr/>
          </p:nvSpPr>
          <p:spPr>
            <a:xfrm>
              <a:off x="8921977" y="1471694"/>
              <a:ext cx="2926080" cy="117422"/>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31" name="TextBox 30">
              <a:extLst>
                <a:ext uri="{FF2B5EF4-FFF2-40B4-BE49-F238E27FC236}">
                  <a16:creationId xmlns:a16="http://schemas.microsoft.com/office/drawing/2014/main" id="{5B6F5551-8C4A-4F32-B4DA-7D56D28324E2}"/>
                </a:ext>
              </a:extLst>
            </p:cNvPr>
            <p:cNvSpPr txBox="1"/>
            <p:nvPr/>
          </p:nvSpPr>
          <p:spPr>
            <a:xfrm>
              <a:off x="8921977" y="1586607"/>
              <a:ext cx="2737677" cy="446202"/>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consectetur adipiscing elit. Sed tempus, lacus in dictum efficitur, dolor nisl dapibus turpis, nec dignissim lectus ipsum vitae velit. Praesent ac nunc id ligula bibendum tincidunt. Fusce molestie blandit elit, eu feugiat nisi cursus nec. </a:t>
              </a:r>
            </a:p>
          </p:txBody>
        </p:sp>
      </p:grpSp>
      <p:grpSp>
        <p:nvGrpSpPr>
          <p:cNvPr id="32" name="Group 31">
            <a:extLst>
              <a:ext uri="{FF2B5EF4-FFF2-40B4-BE49-F238E27FC236}">
                <a16:creationId xmlns:a16="http://schemas.microsoft.com/office/drawing/2014/main" id="{973F4B43-64D4-46CB-8808-999894879C6D}"/>
              </a:ext>
            </a:extLst>
          </p:cNvPr>
          <p:cNvGrpSpPr/>
          <p:nvPr/>
        </p:nvGrpSpPr>
        <p:grpSpPr>
          <a:xfrm>
            <a:off x="9477958" y="2324031"/>
            <a:ext cx="2277057" cy="2206129"/>
            <a:chOff x="8921977" y="1471694"/>
            <a:chExt cx="2926080" cy="561115"/>
          </a:xfrm>
        </p:grpSpPr>
        <p:sp>
          <p:nvSpPr>
            <p:cNvPr id="33" name="TextBox 32">
              <a:extLst>
                <a:ext uri="{FF2B5EF4-FFF2-40B4-BE49-F238E27FC236}">
                  <a16:creationId xmlns:a16="http://schemas.microsoft.com/office/drawing/2014/main" id="{4CC69D37-8952-4BCB-90E2-E3F5C3C585F9}"/>
                </a:ext>
              </a:extLst>
            </p:cNvPr>
            <p:cNvSpPr txBox="1"/>
            <p:nvPr/>
          </p:nvSpPr>
          <p:spPr>
            <a:xfrm>
              <a:off x="8921977" y="1471694"/>
              <a:ext cx="2926080" cy="117422"/>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34" name="TextBox 33">
              <a:extLst>
                <a:ext uri="{FF2B5EF4-FFF2-40B4-BE49-F238E27FC236}">
                  <a16:creationId xmlns:a16="http://schemas.microsoft.com/office/drawing/2014/main" id="{993CDEED-4A78-40CC-A881-A72BD2A00C06}"/>
                </a:ext>
              </a:extLst>
            </p:cNvPr>
            <p:cNvSpPr txBox="1"/>
            <p:nvPr/>
          </p:nvSpPr>
          <p:spPr>
            <a:xfrm>
              <a:off x="8921977" y="1586607"/>
              <a:ext cx="2737677" cy="446202"/>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consectetur adipiscing elit. Sed tempus, lacus in dictum efficitur, dolor nisl dapibus turpis, nec dignissim lectus ipsum vitae velit. Praesent ac nunc id ligula bibendum tincidunt. Fusce molestie blandit elit, eu feugiat nisi cursus nec. </a:t>
              </a:r>
            </a:p>
          </p:txBody>
        </p:sp>
      </p:grpSp>
      <p:sp>
        <p:nvSpPr>
          <p:cNvPr id="12" name="Shape">
            <a:extLst>
              <a:ext uri="{FF2B5EF4-FFF2-40B4-BE49-F238E27FC236}">
                <a16:creationId xmlns:a16="http://schemas.microsoft.com/office/drawing/2014/main" id="{F02313AD-D039-419F-B530-7651C891B48E}"/>
              </a:ext>
            </a:extLst>
          </p:cNvPr>
          <p:cNvSpPr/>
          <p:nvPr/>
        </p:nvSpPr>
        <p:spPr>
          <a:xfrm>
            <a:off x="4709295" y="4972684"/>
            <a:ext cx="506730" cy="82423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6807"/>
                </a:lnTo>
                <a:cubicBezTo>
                  <a:pt x="21600" y="19470"/>
                  <a:pt x="18081" y="21600"/>
                  <a:pt x="13805" y="21600"/>
                </a:cubicBezTo>
                <a:lnTo>
                  <a:pt x="7795" y="21600"/>
                </a:lnTo>
                <a:cubicBezTo>
                  <a:pt x="3465" y="21600"/>
                  <a:pt x="0" y="19437"/>
                  <a:pt x="0" y="16807"/>
                </a:cubicBezTo>
                <a:lnTo>
                  <a:pt x="0" y="0"/>
                </a:lnTo>
                <a:lnTo>
                  <a:pt x="21600" y="0"/>
                </a:lnTo>
                <a:close/>
              </a:path>
            </a:pathLst>
          </a:custGeom>
          <a:solidFill>
            <a:schemeClr val="accent4">
              <a:lumMod val="75000"/>
            </a:schemeClr>
          </a:solidFill>
          <a:ln w="12700">
            <a:miter lim="400000"/>
          </a:ln>
        </p:spPr>
        <p:txBody>
          <a:bodyPr lIns="38100" tIns="38100" rIns="38100" bIns="38100" anchor="ctr"/>
          <a:lstStyle/>
          <a:p>
            <a:pPr>
              <a:defRPr sz="3000">
                <a:solidFill>
                  <a:srgbClr val="FFFFFF"/>
                </a:solidFill>
              </a:defRPr>
            </a:pPr>
            <a:endParaRPr/>
          </a:p>
        </p:txBody>
      </p:sp>
      <p:sp>
        <p:nvSpPr>
          <p:cNvPr id="13" name="Shape">
            <a:extLst>
              <a:ext uri="{FF2B5EF4-FFF2-40B4-BE49-F238E27FC236}">
                <a16:creationId xmlns:a16="http://schemas.microsoft.com/office/drawing/2014/main" id="{9E0462C2-97B8-4513-AC68-C5D837D7D588}"/>
              </a:ext>
            </a:extLst>
          </p:cNvPr>
          <p:cNvSpPr/>
          <p:nvPr/>
        </p:nvSpPr>
        <p:spPr>
          <a:xfrm>
            <a:off x="4284776" y="1238885"/>
            <a:ext cx="1355769" cy="3735071"/>
          </a:xfrm>
          <a:custGeom>
            <a:avLst/>
            <a:gdLst/>
            <a:ahLst/>
            <a:cxnLst>
              <a:cxn ang="0">
                <a:pos x="wd2" y="hd2"/>
              </a:cxn>
              <a:cxn ang="5400000">
                <a:pos x="wd2" y="hd2"/>
              </a:cxn>
              <a:cxn ang="10800000">
                <a:pos x="wd2" y="hd2"/>
              </a:cxn>
              <a:cxn ang="16200000">
                <a:pos x="wd2" y="hd2"/>
              </a:cxn>
            </a:cxnLst>
            <a:rect l="0" t="0" r="r" b="b"/>
            <a:pathLst>
              <a:path w="20104" h="21600" extrusionOk="0">
                <a:moveTo>
                  <a:pt x="20005" y="4473"/>
                </a:moveTo>
                <a:lnTo>
                  <a:pt x="13809" y="21600"/>
                </a:lnTo>
                <a:lnTo>
                  <a:pt x="6295" y="21600"/>
                </a:lnTo>
                <a:lnTo>
                  <a:pt x="99" y="4473"/>
                </a:lnTo>
                <a:cubicBezTo>
                  <a:pt x="-748" y="2115"/>
                  <a:pt x="3941" y="0"/>
                  <a:pt x="10061" y="0"/>
                </a:cubicBezTo>
                <a:lnTo>
                  <a:pt x="10061" y="0"/>
                </a:lnTo>
                <a:cubicBezTo>
                  <a:pt x="16163" y="0"/>
                  <a:pt x="20852" y="2115"/>
                  <a:pt x="20005" y="4473"/>
                </a:cubicBez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sp>
        <p:nvSpPr>
          <p:cNvPr id="14" name="Circle">
            <a:extLst>
              <a:ext uri="{FF2B5EF4-FFF2-40B4-BE49-F238E27FC236}">
                <a16:creationId xmlns:a16="http://schemas.microsoft.com/office/drawing/2014/main" id="{70E40033-A842-44B7-BD78-032B5B9E6D56}"/>
              </a:ext>
            </a:extLst>
          </p:cNvPr>
          <p:cNvSpPr/>
          <p:nvPr/>
        </p:nvSpPr>
        <p:spPr>
          <a:xfrm>
            <a:off x="4346710" y="1315085"/>
            <a:ext cx="1231900" cy="1231900"/>
          </a:xfrm>
          <a:prstGeom prst="ellipse">
            <a:avLst/>
          </a:prstGeom>
          <a:solidFill>
            <a:schemeClr val="bg1"/>
          </a:solidFill>
          <a:ln w="12700">
            <a:miter lim="400000"/>
          </a:ln>
        </p:spPr>
        <p:txBody>
          <a:bodyPr lIns="38100" tIns="38100" rIns="38100" bIns="38100" anchor="ctr"/>
          <a:lstStyle/>
          <a:p>
            <a:pPr>
              <a:defRPr sz="3000">
                <a:solidFill>
                  <a:srgbClr val="FFFFFF"/>
                </a:solidFill>
              </a:defRPr>
            </a:pPr>
            <a:endParaRPr/>
          </a:p>
        </p:txBody>
      </p:sp>
      <p:pic>
        <p:nvPicPr>
          <p:cNvPr id="21" name="Graphic 20" descr="Handshake outline">
            <a:extLst>
              <a:ext uri="{FF2B5EF4-FFF2-40B4-BE49-F238E27FC236}">
                <a16:creationId xmlns:a16="http://schemas.microsoft.com/office/drawing/2014/main" id="{65FD47A9-AE6E-4EF9-84F1-DA45A996CEB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4109" y="1488683"/>
            <a:ext cx="917102" cy="917102"/>
          </a:xfrm>
          <a:prstGeom prst="rect">
            <a:avLst/>
          </a:prstGeom>
        </p:spPr>
      </p:pic>
      <p:sp>
        <p:nvSpPr>
          <p:cNvPr id="27" name="TextBox 26">
            <a:extLst>
              <a:ext uri="{FF2B5EF4-FFF2-40B4-BE49-F238E27FC236}">
                <a16:creationId xmlns:a16="http://schemas.microsoft.com/office/drawing/2014/main" id="{7C3B3839-77F6-4B26-B531-2B940ACBF1D8}"/>
              </a:ext>
            </a:extLst>
          </p:cNvPr>
          <p:cNvSpPr txBox="1"/>
          <p:nvPr/>
        </p:nvSpPr>
        <p:spPr>
          <a:xfrm>
            <a:off x="4778956" y="5076019"/>
            <a:ext cx="367408" cy="523220"/>
          </a:xfrm>
          <a:prstGeom prst="rect">
            <a:avLst/>
          </a:prstGeom>
          <a:noFill/>
          <a:effectLst>
            <a:outerShdw blurRad="50800" dist="38100" dir="2700000" algn="tl" rotWithShape="0">
              <a:prstClr val="black">
                <a:alpha val="40000"/>
              </a:prstClr>
            </a:outerShdw>
          </a:effectLst>
        </p:spPr>
        <p:txBody>
          <a:bodyPr wrap="none" rtlCol="0">
            <a:spAutoFit/>
          </a:bodyPr>
          <a:lstStyle/>
          <a:p>
            <a:pPr algn="ctr"/>
            <a:r>
              <a:rPr lang="fr-FR" sz="2800" b="1" dirty="0">
                <a:solidFill>
                  <a:schemeClr val="bg1"/>
                </a:solidFill>
              </a:rPr>
              <a:t>2</a:t>
            </a:r>
          </a:p>
        </p:txBody>
      </p:sp>
      <p:sp>
        <p:nvSpPr>
          <p:cNvPr id="36" name="TextBox 35">
            <a:extLst>
              <a:ext uri="{FF2B5EF4-FFF2-40B4-BE49-F238E27FC236}">
                <a16:creationId xmlns:a16="http://schemas.microsoft.com/office/drawing/2014/main" id="{F0CC9433-2088-40D6-B529-B0876606635F}"/>
              </a:ext>
            </a:extLst>
          </p:cNvPr>
          <p:cNvSpPr txBox="1"/>
          <p:nvPr/>
        </p:nvSpPr>
        <p:spPr>
          <a:xfrm rot="5400000">
            <a:off x="4029413" y="3432574"/>
            <a:ext cx="1866495" cy="461665"/>
          </a:xfrm>
          <a:prstGeom prst="rect">
            <a:avLst/>
          </a:prstGeom>
          <a:noFill/>
        </p:spPr>
        <p:txBody>
          <a:bodyPr wrap="square" lIns="0" rIns="0" rtlCol="0" anchor="b">
            <a:spAutoFit/>
          </a:bodyPr>
          <a:lstStyle/>
          <a:p>
            <a:pPr algn="ctr"/>
            <a:r>
              <a:rPr lang="en-US" sz="2400" b="1" noProof="1">
                <a:solidFill>
                  <a:schemeClr val="tx1">
                    <a:lumMod val="75000"/>
                    <a:lumOff val="25000"/>
                  </a:schemeClr>
                </a:solidFill>
              </a:rPr>
              <a:t>Lorem Ipsum</a:t>
            </a:r>
          </a:p>
        </p:txBody>
      </p:sp>
      <p:sp>
        <p:nvSpPr>
          <p:cNvPr id="8" name="Shape">
            <a:extLst>
              <a:ext uri="{FF2B5EF4-FFF2-40B4-BE49-F238E27FC236}">
                <a16:creationId xmlns:a16="http://schemas.microsoft.com/office/drawing/2014/main" id="{068A80ED-89BC-4322-A551-D9C3EB7D29FA}"/>
              </a:ext>
            </a:extLst>
          </p:cNvPr>
          <p:cNvSpPr/>
          <p:nvPr/>
        </p:nvSpPr>
        <p:spPr>
          <a:xfrm>
            <a:off x="5842776" y="1071971"/>
            <a:ext cx="506730" cy="82423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4793"/>
                </a:lnTo>
                <a:cubicBezTo>
                  <a:pt x="0" y="2130"/>
                  <a:pt x="3519" y="0"/>
                  <a:pt x="7795" y="0"/>
                </a:cubicBezTo>
                <a:lnTo>
                  <a:pt x="13805" y="0"/>
                </a:lnTo>
                <a:cubicBezTo>
                  <a:pt x="18135" y="0"/>
                  <a:pt x="21600" y="2163"/>
                  <a:pt x="21600" y="4793"/>
                </a:cubicBezTo>
                <a:lnTo>
                  <a:pt x="21600" y="21600"/>
                </a:lnTo>
                <a:lnTo>
                  <a:pt x="0" y="21600"/>
                </a:lnTo>
                <a:close/>
              </a:path>
            </a:pathLst>
          </a:custGeom>
          <a:solidFill>
            <a:schemeClr val="accent6">
              <a:lumMod val="75000"/>
            </a:schemeClr>
          </a:solidFill>
          <a:ln w="12700">
            <a:miter lim="400000"/>
          </a:ln>
        </p:spPr>
        <p:txBody>
          <a:bodyPr lIns="38100" tIns="38100" rIns="38100" bIns="38100" anchor="ctr"/>
          <a:lstStyle/>
          <a:p>
            <a:pPr>
              <a:defRPr sz="3000">
                <a:solidFill>
                  <a:srgbClr val="FFFFFF"/>
                </a:solidFill>
              </a:defRPr>
            </a:pPr>
            <a:endParaRPr/>
          </a:p>
        </p:txBody>
      </p:sp>
      <p:sp>
        <p:nvSpPr>
          <p:cNvPr id="9" name="Shape">
            <a:extLst>
              <a:ext uri="{FF2B5EF4-FFF2-40B4-BE49-F238E27FC236}">
                <a16:creationId xmlns:a16="http://schemas.microsoft.com/office/drawing/2014/main" id="{A67A2C37-028D-45DA-8434-366ECE1EDC0C}"/>
              </a:ext>
            </a:extLst>
          </p:cNvPr>
          <p:cNvSpPr/>
          <p:nvPr/>
        </p:nvSpPr>
        <p:spPr>
          <a:xfrm>
            <a:off x="5418268" y="1886585"/>
            <a:ext cx="1355746" cy="3735069"/>
          </a:xfrm>
          <a:custGeom>
            <a:avLst/>
            <a:gdLst/>
            <a:ahLst/>
            <a:cxnLst>
              <a:cxn ang="0">
                <a:pos x="wd2" y="hd2"/>
              </a:cxn>
              <a:cxn ang="5400000">
                <a:pos x="wd2" y="hd2"/>
              </a:cxn>
              <a:cxn ang="10800000">
                <a:pos x="wd2" y="hd2"/>
              </a:cxn>
              <a:cxn ang="16200000">
                <a:pos x="wd2" y="hd2"/>
              </a:cxn>
            </a:cxnLst>
            <a:rect l="0" t="0" r="r" b="b"/>
            <a:pathLst>
              <a:path w="20103" h="21600" extrusionOk="0">
                <a:moveTo>
                  <a:pt x="98" y="17127"/>
                </a:moveTo>
                <a:lnTo>
                  <a:pt x="6294" y="0"/>
                </a:lnTo>
                <a:lnTo>
                  <a:pt x="13808" y="0"/>
                </a:lnTo>
                <a:lnTo>
                  <a:pt x="20004" y="17127"/>
                </a:lnTo>
                <a:cubicBezTo>
                  <a:pt x="20851" y="19485"/>
                  <a:pt x="16162" y="21600"/>
                  <a:pt x="10042" y="21600"/>
                </a:cubicBezTo>
                <a:lnTo>
                  <a:pt x="10042" y="21600"/>
                </a:lnTo>
                <a:cubicBezTo>
                  <a:pt x="3959" y="21600"/>
                  <a:pt x="-749" y="19492"/>
                  <a:pt x="98" y="17127"/>
                </a:cubicBez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17" name="Circle">
            <a:extLst>
              <a:ext uri="{FF2B5EF4-FFF2-40B4-BE49-F238E27FC236}">
                <a16:creationId xmlns:a16="http://schemas.microsoft.com/office/drawing/2014/main" id="{6B33129F-5662-4896-8C92-1E2B62724DC3}"/>
              </a:ext>
            </a:extLst>
          </p:cNvPr>
          <p:cNvSpPr/>
          <p:nvPr/>
        </p:nvSpPr>
        <p:spPr>
          <a:xfrm>
            <a:off x="5480191" y="4312285"/>
            <a:ext cx="1231900" cy="1231900"/>
          </a:xfrm>
          <a:prstGeom prst="ellipse">
            <a:avLst/>
          </a:prstGeom>
          <a:solidFill>
            <a:schemeClr val="bg1"/>
          </a:solidFill>
          <a:ln w="12700">
            <a:miter lim="400000"/>
          </a:ln>
        </p:spPr>
        <p:txBody>
          <a:bodyPr lIns="38100" tIns="38100" rIns="38100" bIns="38100" anchor="ctr"/>
          <a:lstStyle/>
          <a:p>
            <a:pPr>
              <a:defRPr sz="3000">
                <a:solidFill>
                  <a:srgbClr val="FFFFFF"/>
                </a:solidFill>
              </a:defRPr>
            </a:pPr>
            <a:endParaRPr/>
          </a:p>
        </p:txBody>
      </p:sp>
      <p:pic>
        <p:nvPicPr>
          <p:cNvPr id="19" name="Graphic 18" descr="Bar graph with upward trend outline">
            <a:extLst>
              <a:ext uri="{FF2B5EF4-FFF2-40B4-BE49-F238E27FC236}">
                <a16:creationId xmlns:a16="http://schemas.microsoft.com/office/drawing/2014/main" id="{16F5FC86-1FE1-4DB6-847B-5B54B526DB8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640717" y="4468031"/>
            <a:ext cx="910848" cy="910848"/>
          </a:xfrm>
          <a:prstGeom prst="rect">
            <a:avLst/>
          </a:prstGeom>
        </p:spPr>
      </p:pic>
      <p:sp>
        <p:nvSpPr>
          <p:cNvPr id="25" name="TextBox 24">
            <a:extLst>
              <a:ext uri="{FF2B5EF4-FFF2-40B4-BE49-F238E27FC236}">
                <a16:creationId xmlns:a16="http://schemas.microsoft.com/office/drawing/2014/main" id="{10ECDD14-2063-4E6E-9323-D205BBEA8CAE}"/>
              </a:ext>
            </a:extLst>
          </p:cNvPr>
          <p:cNvSpPr txBox="1"/>
          <p:nvPr/>
        </p:nvSpPr>
        <p:spPr>
          <a:xfrm>
            <a:off x="5912437" y="1222476"/>
            <a:ext cx="367408" cy="523220"/>
          </a:xfrm>
          <a:prstGeom prst="rect">
            <a:avLst/>
          </a:prstGeom>
          <a:noFill/>
          <a:effectLst>
            <a:outerShdw blurRad="50800" dist="38100" dir="2700000" algn="tl" rotWithShape="0">
              <a:prstClr val="black">
                <a:alpha val="40000"/>
              </a:prstClr>
            </a:outerShdw>
          </a:effectLst>
        </p:spPr>
        <p:txBody>
          <a:bodyPr wrap="none" rtlCol="0">
            <a:spAutoFit/>
          </a:bodyPr>
          <a:lstStyle/>
          <a:p>
            <a:pPr algn="ctr"/>
            <a:r>
              <a:rPr lang="fr-FR" sz="2800" b="1" dirty="0">
                <a:solidFill>
                  <a:schemeClr val="bg1"/>
                </a:solidFill>
              </a:rPr>
              <a:t>3</a:t>
            </a:r>
          </a:p>
        </p:txBody>
      </p:sp>
      <p:sp>
        <p:nvSpPr>
          <p:cNvPr id="37" name="TextBox 36">
            <a:extLst>
              <a:ext uri="{FF2B5EF4-FFF2-40B4-BE49-F238E27FC236}">
                <a16:creationId xmlns:a16="http://schemas.microsoft.com/office/drawing/2014/main" id="{550893DD-F65B-41B6-8FBE-9C29445288D7}"/>
              </a:ext>
            </a:extLst>
          </p:cNvPr>
          <p:cNvSpPr txBox="1"/>
          <p:nvPr/>
        </p:nvSpPr>
        <p:spPr>
          <a:xfrm rot="5400000">
            <a:off x="5162894" y="2885567"/>
            <a:ext cx="1866495" cy="461665"/>
          </a:xfrm>
          <a:prstGeom prst="rect">
            <a:avLst/>
          </a:prstGeom>
          <a:noFill/>
        </p:spPr>
        <p:txBody>
          <a:bodyPr wrap="square" lIns="0" rIns="0" rtlCol="0" anchor="b">
            <a:spAutoFit/>
          </a:bodyPr>
          <a:lstStyle/>
          <a:p>
            <a:pPr algn="ctr"/>
            <a:r>
              <a:rPr lang="en-US" sz="2400" b="1" noProof="1">
                <a:solidFill>
                  <a:schemeClr val="tx1">
                    <a:lumMod val="75000"/>
                    <a:lumOff val="25000"/>
                  </a:schemeClr>
                </a:solidFill>
              </a:rPr>
              <a:t>Lorem Ipsum</a:t>
            </a:r>
          </a:p>
        </p:txBody>
      </p:sp>
      <p:sp>
        <p:nvSpPr>
          <p:cNvPr id="6" name="Shape">
            <a:extLst>
              <a:ext uri="{FF2B5EF4-FFF2-40B4-BE49-F238E27FC236}">
                <a16:creationId xmlns:a16="http://schemas.microsoft.com/office/drawing/2014/main" id="{B9B642D7-549D-4699-912E-391E71585024}"/>
              </a:ext>
            </a:extLst>
          </p:cNvPr>
          <p:cNvSpPr/>
          <p:nvPr/>
        </p:nvSpPr>
        <p:spPr>
          <a:xfrm>
            <a:off x="6976245" y="4972684"/>
            <a:ext cx="506730" cy="82423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6807"/>
                </a:lnTo>
                <a:cubicBezTo>
                  <a:pt x="21600" y="19470"/>
                  <a:pt x="18081" y="21600"/>
                  <a:pt x="13805" y="21600"/>
                </a:cubicBezTo>
                <a:lnTo>
                  <a:pt x="7795" y="21600"/>
                </a:lnTo>
                <a:cubicBezTo>
                  <a:pt x="3465" y="21600"/>
                  <a:pt x="0" y="19437"/>
                  <a:pt x="0" y="16807"/>
                </a:cubicBezTo>
                <a:lnTo>
                  <a:pt x="0" y="0"/>
                </a:lnTo>
                <a:lnTo>
                  <a:pt x="21600" y="0"/>
                </a:lnTo>
                <a:close/>
              </a:path>
            </a:pathLst>
          </a:custGeom>
          <a:solidFill>
            <a:schemeClr val="accent3">
              <a:lumMod val="75000"/>
            </a:schemeClr>
          </a:solidFill>
          <a:ln w="12700">
            <a:miter lim="400000"/>
          </a:ln>
        </p:spPr>
        <p:txBody>
          <a:bodyPr lIns="38100" tIns="38100" rIns="38100" bIns="38100" anchor="ctr"/>
          <a:lstStyle/>
          <a:p>
            <a:pPr>
              <a:defRPr sz="3000">
                <a:solidFill>
                  <a:srgbClr val="FFFFFF"/>
                </a:solidFill>
              </a:defRPr>
            </a:pPr>
            <a:endParaRPr/>
          </a:p>
        </p:txBody>
      </p:sp>
      <p:sp>
        <p:nvSpPr>
          <p:cNvPr id="7" name="Shape">
            <a:extLst>
              <a:ext uri="{FF2B5EF4-FFF2-40B4-BE49-F238E27FC236}">
                <a16:creationId xmlns:a16="http://schemas.microsoft.com/office/drawing/2014/main" id="{3DCEEEEF-26FF-46AE-85B9-72C7CDDA82B1}"/>
              </a:ext>
            </a:extLst>
          </p:cNvPr>
          <p:cNvSpPr/>
          <p:nvPr/>
        </p:nvSpPr>
        <p:spPr>
          <a:xfrm>
            <a:off x="6551737" y="1238885"/>
            <a:ext cx="1355747" cy="3735071"/>
          </a:xfrm>
          <a:custGeom>
            <a:avLst/>
            <a:gdLst/>
            <a:ahLst/>
            <a:cxnLst>
              <a:cxn ang="0">
                <a:pos x="wd2" y="hd2"/>
              </a:cxn>
              <a:cxn ang="5400000">
                <a:pos x="wd2" y="hd2"/>
              </a:cxn>
              <a:cxn ang="10800000">
                <a:pos x="wd2" y="hd2"/>
              </a:cxn>
              <a:cxn ang="16200000">
                <a:pos x="wd2" y="hd2"/>
              </a:cxn>
            </a:cxnLst>
            <a:rect l="0" t="0" r="r" b="b"/>
            <a:pathLst>
              <a:path w="20103" h="21600" extrusionOk="0">
                <a:moveTo>
                  <a:pt x="20005" y="4473"/>
                </a:moveTo>
                <a:lnTo>
                  <a:pt x="13809" y="21600"/>
                </a:lnTo>
                <a:lnTo>
                  <a:pt x="6295" y="21600"/>
                </a:lnTo>
                <a:lnTo>
                  <a:pt x="99" y="4473"/>
                </a:lnTo>
                <a:cubicBezTo>
                  <a:pt x="-748" y="2115"/>
                  <a:pt x="3941" y="0"/>
                  <a:pt x="10061" y="0"/>
                </a:cubicBezTo>
                <a:lnTo>
                  <a:pt x="10061" y="0"/>
                </a:lnTo>
                <a:cubicBezTo>
                  <a:pt x="16144" y="0"/>
                  <a:pt x="20852" y="2115"/>
                  <a:pt x="20005" y="4473"/>
                </a:cubicBez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15" name="Circle">
            <a:extLst>
              <a:ext uri="{FF2B5EF4-FFF2-40B4-BE49-F238E27FC236}">
                <a16:creationId xmlns:a16="http://schemas.microsoft.com/office/drawing/2014/main" id="{89F8E3AB-C214-45D3-A02F-007D175F26AD}"/>
              </a:ext>
            </a:extLst>
          </p:cNvPr>
          <p:cNvSpPr/>
          <p:nvPr/>
        </p:nvSpPr>
        <p:spPr>
          <a:xfrm>
            <a:off x="6613660" y="1315085"/>
            <a:ext cx="1231900" cy="1231900"/>
          </a:xfrm>
          <a:prstGeom prst="ellipse">
            <a:avLst/>
          </a:prstGeom>
          <a:solidFill>
            <a:schemeClr val="bg1"/>
          </a:solidFill>
          <a:ln w="12700">
            <a:miter lim="400000"/>
          </a:ln>
        </p:spPr>
        <p:txBody>
          <a:bodyPr lIns="38100" tIns="38100" rIns="38100" bIns="38100" anchor="ctr"/>
          <a:lstStyle/>
          <a:p>
            <a:pPr>
              <a:defRPr sz="3000">
                <a:solidFill>
                  <a:srgbClr val="FFFFFF"/>
                </a:solidFill>
              </a:defRPr>
            </a:pPr>
            <a:endParaRPr/>
          </a:p>
        </p:txBody>
      </p:sp>
      <p:pic>
        <p:nvPicPr>
          <p:cNvPr id="23" name="Graphic 22" descr="Target Audience outline">
            <a:extLst>
              <a:ext uri="{FF2B5EF4-FFF2-40B4-BE49-F238E27FC236}">
                <a16:creationId xmlns:a16="http://schemas.microsoft.com/office/drawing/2014/main" id="{B2A90776-9F78-4E2D-A589-B978F4F0B25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797743" y="1488683"/>
            <a:ext cx="863735" cy="863735"/>
          </a:xfrm>
          <a:prstGeom prst="rect">
            <a:avLst/>
          </a:prstGeom>
        </p:spPr>
      </p:pic>
      <p:sp>
        <p:nvSpPr>
          <p:cNvPr id="28" name="TextBox 27">
            <a:extLst>
              <a:ext uri="{FF2B5EF4-FFF2-40B4-BE49-F238E27FC236}">
                <a16:creationId xmlns:a16="http://schemas.microsoft.com/office/drawing/2014/main" id="{6C6152CF-8661-4372-AAF2-C4BC1B76F27F}"/>
              </a:ext>
            </a:extLst>
          </p:cNvPr>
          <p:cNvSpPr txBox="1"/>
          <p:nvPr/>
        </p:nvSpPr>
        <p:spPr>
          <a:xfrm>
            <a:off x="7045906" y="5076019"/>
            <a:ext cx="367408" cy="523220"/>
          </a:xfrm>
          <a:prstGeom prst="rect">
            <a:avLst/>
          </a:prstGeom>
          <a:noFill/>
          <a:effectLst>
            <a:outerShdw blurRad="50800" dist="38100" dir="2700000" algn="tl" rotWithShape="0">
              <a:prstClr val="black">
                <a:alpha val="40000"/>
              </a:prstClr>
            </a:outerShdw>
          </a:effectLst>
        </p:spPr>
        <p:txBody>
          <a:bodyPr wrap="none" rtlCol="0">
            <a:spAutoFit/>
          </a:bodyPr>
          <a:lstStyle/>
          <a:p>
            <a:pPr algn="ctr"/>
            <a:r>
              <a:rPr lang="fr-FR" sz="2800" b="1" dirty="0">
                <a:solidFill>
                  <a:schemeClr val="bg1"/>
                </a:solidFill>
              </a:rPr>
              <a:t>4</a:t>
            </a:r>
          </a:p>
        </p:txBody>
      </p:sp>
      <p:sp>
        <p:nvSpPr>
          <p:cNvPr id="38" name="TextBox 37">
            <a:extLst>
              <a:ext uri="{FF2B5EF4-FFF2-40B4-BE49-F238E27FC236}">
                <a16:creationId xmlns:a16="http://schemas.microsoft.com/office/drawing/2014/main" id="{A3774E88-6150-4D75-B287-AC3491DFDE59}"/>
              </a:ext>
            </a:extLst>
          </p:cNvPr>
          <p:cNvSpPr txBox="1"/>
          <p:nvPr/>
        </p:nvSpPr>
        <p:spPr>
          <a:xfrm rot="5400000">
            <a:off x="6296363" y="3432574"/>
            <a:ext cx="1866495" cy="461665"/>
          </a:xfrm>
          <a:prstGeom prst="rect">
            <a:avLst/>
          </a:prstGeom>
          <a:noFill/>
        </p:spPr>
        <p:txBody>
          <a:bodyPr wrap="square" lIns="0" rIns="0" rtlCol="0" anchor="b">
            <a:spAutoFit/>
          </a:bodyPr>
          <a:lstStyle/>
          <a:p>
            <a:pPr algn="ctr"/>
            <a:r>
              <a:rPr lang="en-US" sz="2400" b="1" noProof="1">
                <a:solidFill>
                  <a:schemeClr val="tx1">
                    <a:lumMod val="75000"/>
                    <a:lumOff val="25000"/>
                  </a:schemeClr>
                </a:solidFill>
              </a:rPr>
              <a:t>Lorem Ipsum</a:t>
            </a:r>
          </a:p>
        </p:txBody>
      </p:sp>
      <p:sp>
        <p:nvSpPr>
          <p:cNvPr id="10" name="Shape">
            <a:extLst>
              <a:ext uri="{FF2B5EF4-FFF2-40B4-BE49-F238E27FC236}">
                <a16:creationId xmlns:a16="http://schemas.microsoft.com/office/drawing/2014/main" id="{ADA56EA2-0BF2-4032-8B46-242697187C50}"/>
              </a:ext>
            </a:extLst>
          </p:cNvPr>
          <p:cNvSpPr/>
          <p:nvPr/>
        </p:nvSpPr>
        <p:spPr>
          <a:xfrm>
            <a:off x="3575675" y="1071971"/>
            <a:ext cx="506730" cy="82423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4793"/>
                </a:lnTo>
                <a:cubicBezTo>
                  <a:pt x="0" y="2130"/>
                  <a:pt x="3519" y="0"/>
                  <a:pt x="7795" y="0"/>
                </a:cubicBezTo>
                <a:lnTo>
                  <a:pt x="13805" y="0"/>
                </a:lnTo>
                <a:cubicBezTo>
                  <a:pt x="18135" y="0"/>
                  <a:pt x="21600" y="2163"/>
                  <a:pt x="21600" y="4793"/>
                </a:cubicBezTo>
                <a:lnTo>
                  <a:pt x="21600" y="21600"/>
                </a:lnTo>
                <a:lnTo>
                  <a:pt x="0" y="21600"/>
                </a:lnTo>
                <a:close/>
              </a:path>
            </a:pathLst>
          </a:custGeom>
          <a:solidFill>
            <a:schemeClr val="accent5">
              <a:lumMod val="50000"/>
            </a:schemeClr>
          </a:solidFill>
          <a:ln w="12700">
            <a:miter lim="400000"/>
          </a:ln>
        </p:spPr>
        <p:txBody>
          <a:bodyPr lIns="38100" tIns="38100" rIns="38100" bIns="38100" anchor="ctr"/>
          <a:lstStyle/>
          <a:p>
            <a:pPr>
              <a:defRPr sz="3000">
                <a:solidFill>
                  <a:srgbClr val="FFFFFF"/>
                </a:solidFill>
              </a:defRPr>
            </a:pPr>
            <a:endParaRPr/>
          </a:p>
        </p:txBody>
      </p:sp>
      <p:sp>
        <p:nvSpPr>
          <p:cNvPr id="11" name="Shape">
            <a:extLst>
              <a:ext uri="{FF2B5EF4-FFF2-40B4-BE49-F238E27FC236}">
                <a16:creationId xmlns:a16="http://schemas.microsoft.com/office/drawing/2014/main" id="{52354796-A5B3-45DC-B98A-365DCC6BED4F}"/>
              </a:ext>
            </a:extLst>
          </p:cNvPr>
          <p:cNvSpPr/>
          <p:nvPr/>
        </p:nvSpPr>
        <p:spPr>
          <a:xfrm>
            <a:off x="3151027" y="1886585"/>
            <a:ext cx="1356026" cy="3735069"/>
          </a:xfrm>
          <a:custGeom>
            <a:avLst/>
            <a:gdLst/>
            <a:ahLst/>
            <a:cxnLst>
              <a:cxn ang="0">
                <a:pos x="wd2" y="hd2"/>
              </a:cxn>
              <a:cxn ang="5400000">
                <a:pos x="wd2" y="hd2"/>
              </a:cxn>
              <a:cxn ang="10800000">
                <a:pos x="wd2" y="hd2"/>
              </a:cxn>
              <a:cxn ang="16200000">
                <a:pos x="wd2" y="hd2"/>
              </a:cxn>
            </a:cxnLst>
            <a:rect l="0" t="0" r="r" b="b"/>
            <a:pathLst>
              <a:path w="20090" h="21600" extrusionOk="0">
                <a:moveTo>
                  <a:pt x="103" y="17127"/>
                </a:moveTo>
                <a:lnTo>
                  <a:pt x="6293" y="0"/>
                </a:lnTo>
                <a:lnTo>
                  <a:pt x="13800" y="0"/>
                </a:lnTo>
                <a:lnTo>
                  <a:pt x="19990" y="17127"/>
                </a:lnTo>
                <a:cubicBezTo>
                  <a:pt x="20837" y="19485"/>
                  <a:pt x="16152" y="21600"/>
                  <a:pt x="10037" y="21600"/>
                </a:cubicBezTo>
                <a:lnTo>
                  <a:pt x="10037" y="21600"/>
                </a:lnTo>
                <a:cubicBezTo>
                  <a:pt x="3941" y="21600"/>
                  <a:pt x="-763" y="19492"/>
                  <a:pt x="103" y="17127"/>
                </a:cubicBez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sp>
        <p:nvSpPr>
          <p:cNvPr id="16" name="Circle">
            <a:extLst>
              <a:ext uri="{FF2B5EF4-FFF2-40B4-BE49-F238E27FC236}">
                <a16:creationId xmlns:a16="http://schemas.microsoft.com/office/drawing/2014/main" id="{56D69899-C4DD-4EBE-9DD2-BB4631EB506B}"/>
              </a:ext>
            </a:extLst>
          </p:cNvPr>
          <p:cNvSpPr/>
          <p:nvPr/>
        </p:nvSpPr>
        <p:spPr>
          <a:xfrm>
            <a:off x="3213090" y="4312285"/>
            <a:ext cx="1231900" cy="1231900"/>
          </a:xfrm>
          <a:prstGeom prst="ellipse">
            <a:avLst/>
          </a:prstGeom>
          <a:solidFill>
            <a:srgbClr val="FFFFFF"/>
          </a:solidFill>
          <a:ln w="12700">
            <a:miter lim="400000"/>
          </a:ln>
        </p:spPr>
        <p:txBody>
          <a:bodyPr lIns="38100" tIns="38100" rIns="38100" bIns="38100" anchor="ctr"/>
          <a:lstStyle/>
          <a:p>
            <a:pPr>
              <a:defRPr sz="3000">
                <a:solidFill>
                  <a:srgbClr val="FFFFFF"/>
                </a:solidFill>
              </a:defRPr>
            </a:pPr>
            <a:endParaRPr/>
          </a:p>
        </p:txBody>
      </p:sp>
      <p:pic>
        <p:nvPicPr>
          <p:cNvPr id="20" name="Graphic 19" descr="Customer review outline">
            <a:extLst>
              <a:ext uri="{FF2B5EF4-FFF2-40B4-BE49-F238E27FC236}">
                <a16:creationId xmlns:a16="http://schemas.microsoft.com/office/drawing/2014/main" id="{A7392735-0EE6-4AD3-9470-6FC21E4509B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411516" y="4510710"/>
            <a:ext cx="835049" cy="835049"/>
          </a:xfrm>
          <a:prstGeom prst="rect">
            <a:avLst/>
          </a:prstGeom>
        </p:spPr>
      </p:pic>
      <p:sp>
        <p:nvSpPr>
          <p:cNvPr id="24" name="TextBox 23">
            <a:extLst>
              <a:ext uri="{FF2B5EF4-FFF2-40B4-BE49-F238E27FC236}">
                <a16:creationId xmlns:a16="http://schemas.microsoft.com/office/drawing/2014/main" id="{6BC7F1A7-135D-4E46-BD9C-D87882F0BF0E}"/>
              </a:ext>
            </a:extLst>
          </p:cNvPr>
          <p:cNvSpPr txBox="1"/>
          <p:nvPr/>
        </p:nvSpPr>
        <p:spPr>
          <a:xfrm>
            <a:off x="3645336" y="1222476"/>
            <a:ext cx="367408" cy="523220"/>
          </a:xfrm>
          <a:prstGeom prst="rect">
            <a:avLst/>
          </a:prstGeom>
          <a:noFill/>
          <a:effectLst>
            <a:outerShdw blurRad="50800" dist="38100" dir="2700000" algn="tl" rotWithShape="0">
              <a:prstClr val="black">
                <a:alpha val="40000"/>
              </a:prstClr>
            </a:outerShdw>
          </a:effectLst>
        </p:spPr>
        <p:txBody>
          <a:bodyPr wrap="none" rtlCol="0">
            <a:spAutoFit/>
          </a:bodyPr>
          <a:lstStyle/>
          <a:p>
            <a:pPr algn="ctr"/>
            <a:r>
              <a:rPr lang="fr-FR" sz="2800" b="1" dirty="0">
                <a:solidFill>
                  <a:schemeClr val="bg1"/>
                </a:solidFill>
              </a:rPr>
              <a:t>1</a:t>
            </a:r>
          </a:p>
        </p:txBody>
      </p:sp>
      <p:sp>
        <p:nvSpPr>
          <p:cNvPr id="35" name="TextBox 34">
            <a:extLst>
              <a:ext uri="{FF2B5EF4-FFF2-40B4-BE49-F238E27FC236}">
                <a16:creationId xmlns:a16="http://schemas.microsoft.com/office/drawing/2014/main" id="{342FB635-4A52-4050-B147-94E0529D0786}"/>
              </a:ext>
            </a:extLst>
          </p:cNvPr>
          <p:cNvSpPr txBox="1"/>
          <p:nvPr/>
        </p:nvSpPr>
        <p:spPr>
          <a:xfrm rot="5400000">
            <a:off x="2895793" y="2885567"/>
            <a:ext cx="1866495" cy="461665"/>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4" name="Shape">
            <a:extLst>
              <a:ext uri="{FF2B5EF4-FFF2-40B4-BE49-F238E27FC236}">
                <a16:creationId xmlns:a16="http://schemas.microsoft.com/office/drawing/2014/main" id="{06984756-B849-4176-A6CF-5DAE0C77B07C}"/>
              </a:ext>
            </a:extLst>
          </p:cNvPr>
          <p:cNvSpPr/>
          <p:nvPr/>
        </p:nvSpPr>
        <p:spPr>
          <a:xfrm>
            <a:off x="8109724" y="1071971"/>
            <a:ext cx="506730" cy="82423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4793"/>
                </a:lnTo>
                <a:cubicBezTo>
                  <a:pt x="0" y="2130"/>
                  <a:pt x="3519" y="0"/>
                  <a:pt x="7795" y="0"/>
                </a:cubicBezTo>
                <a:lnTo>
                  <a:pt x="13805" y="0"/>
                </a:lnTo>
                <a:cubicBezTo>
                  <a:pt x="18135" y="0"/>
                  <a:pt x="21600" y="2163"/>
                  <a:pt x="21600" y="4793"/>
                </a:cubicBezTo>
                <a:lnTo>
                  <a:pt x="21600" y="21600"/>
                </a:lnTo>
                <a:lnTo>
                  <a:pt x="0" y="21600"/>
                </a:lnTo>
                <a:close/>
              </a:path>
            </a:pathLst>
          </a:custGeom>
          <a:solidFill>
            <a:schemeClr val="accent1">
              <a:lumMod val="75000"/>
            </a:schemeClr>
          </a:solidFill>
          <a:ln w="12700">
            <a:miter lim="400000"/>
          </a:ln>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75AB3FA4-7980-45E3-960A-D80F23397414}"/>
              </a:ext>
            </a:extLst>
          </p:cNvPr>
          <p:cNvSpPr/>
          <p:nvPr/>
        </p:nvSpPr>
        <p:spPr>
          <a:xfrm>
            <a:off x="7685205" y="1886585"/>
            <a:ext cx="1355768" cy="3735069"/>
          </a:xfrm>
          <a:custGeom>
            <a:avLst/>
            <a:gdLst/>
            <a:ahLst/>
            <a:cxnLst>
              <a:cxn ang="0">
                <a:pos x="wd2" y="hd2"/>
              </a:cxn>
              <a:cxn ang="5400000">
                <a:pos x="wd2" y="hd2"/>
              </a:cxn>
              <a:cxn ang="10800000">
                <a:pos x="wd2" y="hd2"/>
              </a:cxn>
              <a:cxn ang="16200000">
                <a:pos x="wd2" y="hd2"/>
              </a:cxn>
            </a:cxnLst>
            <a:rect l="0" t="0" r="r" b="b"/>
            <a:pathLst>
              <a:path w="20104" h="21600" extrusionOk="0">
                <a:moveTo>
                  <a:pt x="99" y="17127"/>
                </a:moveTo>
                <a:lnTo>
                  <a:pt x="6295" y="0"/>
                </a:lnTo>
                <a:lnTo>
                  <a:pt x="13809" y="0"/>
                </a:lnTo>
                <a:lnTo>
                  <a:pt x="20005" y="17127"/>
                </a:lnTo>
                <a:cubicBezTo>
                  <a:pt x="20852" y="19485"/>
                  <a:pt x="16163" y="21600"/>
                  <a:pt x="10043" y="21600"/>
                </a:cubicBezTo>
                <a:lnTo>
                  <a:pt x="10043" y="21600"/>
                </a:lnTo>
                <a:cubicBezTo>
                  <a:pt x="3941" y="21600"/>
                  <a:pt x="-748" y="19492"/>
                  <a:pt x="99" y="17127"/>
                </a:cubicBezTo>
                <a:close/>
              </a:path>
            </a:pathLst>
          </a:custGeom>
          <a:solidFill>
            <a:schemeClr val="accent1"/>
          </a:solidFill>
          <a:ln w="12700">
            <a:miter lim="400000"/>
          </a:ln>
        </p:spPr>
        <p:txBody>
          <a:bodyPr lIns="38100" tIns="38100" rIns="38100" bIns="38100" anchor="ctr"/>
          <a:lstStyle/>
          <a:p>
            <a:pPr>
              <a:defRPr sz="3000">
                <a:solidFill>
                  <a:srgbClr val="FFFFFF"/>
                </a:solidFill>
              </a:defRPr>
            </a:pPr>
            <a:endParaRPr/>
          </a:p>
        </p:txBody>
      </p:sp>
      <p:sp>
        <p:nvSpPr>
          <p:cNvPr id="18" name="Circle">
            <a:extLst>
              <a:ext uri="{FF2B5EF4-FFF2-40B4-BE49-F238E27FC236}">
                <a16:creationId xmlns:a16="http://schemas.microsoft.com/office/drawing/2014/main" id="{A05F3B64-3CE9-4685-A8BF-2DA6443C2FAE}"/>
              </a:ext>
            </a:extLst>
          </p:cNvPr>
          <p:cNvSpPr/>
          <p:nvPr/>
        </p:nvSpPr>
        <p:spPr>
          <a:xfrm>
            <a:off x="7747139" y="4312285"/>
            <a:ext cx="1231900" cy="1231900"/>
          </a:xfrm>
          <a:prstGeom prst="ellipse">
            <a:avLst/>
          </a:prstGeom>
          <a:solidFill>
            <a:schemeClr val="bg1"/>
          </a:solidFill>
          <a:ln w="12700">
            <a:miter lim="400000"/>
          </a:ln>
        </p:spPr>
        <p:txBody>
          <a:bodyPr lIns="38100" tIns="38100" rIns="38100" bIns="38100" anchor="ctr"/>
          <a:lstStyle/>
          <a:p>
            <a:pPr>
              <a:defRPr sz="3000">
                <a:solidFill>
                  <a:srgbClr val="FFFFFF"/>
                </a:solidFill>
              </a:defRPr>
            </a:pPr>
            <a:endParaRPr/>
          </a:p>
        </p:txBody>
      </p:sp>
      <p:pic>
        <p:nvPicPr>
          <p:cNvPr id="22" name="Graphic 21" descr="Postit Notes outline">
            <a:extLst>
              <a:ext uri="{FF2B5EF4-FFF2-40B4-BE49-F238E27FC236}">
                <a16:creationId xmlns:a16="http://schemas.microsoft.com/office/drawing/2014/main" id="{922C5CF0-72B5-4BA1-A214-CAF406FFB3BB}"/>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973866" y="4564320"/>
            <a:ext cx="778446" cy="778446"/>
          </a:xfrm>
          <a:prstGeom prst="rect">
            <a:avLst/>
          </a:prstGeom>
        </p:spPr>
      </p:pic>
      <p:sp>
        <p:nvSpPr>
          <p:cNvPr id="26" name="TextBox 25">
            <a:extLst>
              <a:ext uri="{FF2B5EF4-FFF2-40B4-BE49-F238E27FC236}">
                <a16:creationId xmlns:a16="http://schemas.microsoft.com/office/drawing/2014/main" id="{6E931F64-5FDB-4316-882A-DEE816427D83}"/>
              </a:ext>
            </a:extLst>
          </p:cNvPr>
          <p:cNvSpPr txBox="1"/>
          <p:nvPr/>
        </p:nvSpPr>
        <p:spPr>
          <a:xfrm>
            <a:off x="8179385" y="1222476"/>
            <a:ext cx="367408" cy="523220"/>
          </a:xfrm>
          <a:prstGeom prst="rect">
            <a:avLst/>
          </a:prstGeom>
          <a:noFill/>
          <a:effectLst>
            <a:outerShdw blurRad="50800" dist="38100" dir="2700000" algn="tl" rotWithShape="0">
              <a:prstClr val="black">
                <a:alpha val="40000"/>
              </a:prstClr>
            </a:outerShdw>
          </a:effectLst>
        </p:spPr>
        <p:txBody>
          <a:bodyPr wrap="none" rtlCol="0">
            <a:spAutoFit/>
          </a:bodyPr>
          <a:lstStyle/>
          <a:p>
            <a:pPr algn="ctr"/>
            <a:r>
              <a:rPr lang="fr-FR" sz="2800" b="1" dirty="0">
                <a:solidFill>
                  <a:schemeClr val="bg1"/>
                </a:solidFill>
              </a:rPr>
              <a:t>5</a:t>
            </a:r>
          </a:p>
        </p:txBody>
      </p:sp>
      <p:sp>
        <p:nvSpPr>
          <p:cNvPr id="39" name="TextBox 38">
            <a:extLst>
              <a:ext uri="{FF2B5EF4-FFF2-40B4-BE49-F238E27FC236}">
                <a16:creationId xmlns:a16="http://schemas.microsoft.com/office/drawing/2014/main" id="{A58FAF1F-B69B-43CB-9A17-9A128D436951}"/>
              </a:ext>
            </a:extLst>
          </p:cNvPr>
          <p:cNvSpPr txBox="1"/>
          <p:nvPr/>
        </p:nvSpPr>
        <p:spPr>
          <a:xfrm rot="5400000">
            <a:off x="7429842" y="2885567"/>
            <a:ext cx="1866495" cy="461665"/>
          </a:xfrm>
          <a:prstGeom prst="rect">
            <a:avLst/>
          </a:prstGeom>
          <a:noFill/>
        </p:spPr>
        <p:txBody>
          <a:bodyPr wrap="square" lIns="0" rIns="0" rtlCol="0" anchor="b">
            <a:spAutoFit/>
          </a:bodyPr>
          <a:lstStyle/>
          <a:p>
            <a:pPr algn="ctr"/>
            <a:r>
              <a:rPr lang="en-US" sz="2400" b="1" noProof="1">
                <a:solidFill>
                  <a:schemeClr val="bg1"/>
                </a:solidFill>
              </a:rPr>
              <a:t>Lorem Ipsum</a:t>
            </a:r>
          </a:p>
        </p:txBody>
      </p:sp>
    </p:spTree>
    <p:extLst>
      <p:ext uri="{BB962C8B-B14F-4D97-AF65-F5344CB8AC3E}">
        <p14:creationId xmlns:p14="http://schemas.microsoft.com/office/powerpoint/2010/main" val="2901095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8495</TotalTime>
  <Words>291</Words>
  <PresentationFormat>Widescreen</PresentationFormat>
  <Paragraphs>36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Alternating Strip Process – Slide Template</vt:lpstr>
      <vt:lpstr>Alternating Strip Process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Alternating Strip Process</dc:title>
  <dc:creator>PresentationGO.com</dc:creator>
  <dc:description>© Copyright PresentationGO.com</dc:description>
  <dcterms:created xsi:type="dcterms:W3CDTF">2014-11-26T05:14:11Z</dcterms:created>
  <dcterms:modified xsi:type="dcterms:W3CDTF">2021-08-02T20:38:06Z</dcterms:modified>
  <cp:category>Charts &amp; Diagrams</cp:category>
</cp:coreProperties>
</file>