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8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40E90D4E-7437-4119-AF39-A8F5B90CE5C7}"/>
              </a:ext>
            </a:extLst>
          </p:cNvPr>
          <p:cNvSpPr/>
          <p:nvPr/>
        </p:nvSpPr>
        <p:spPr>
          <a:xfrm>
            <a:off x="502920" y="3262855"/>
            <a:ext cx="11460479" cy="762000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ADC397D7-A71D-425D-AB1F-BCED73B51758}"/>
              </a:ext>
            </a:extLst>
          </p:cNvPr>
          <p:cNvSpPr/>
          <p:nvPr/>
        </p:nvSpPr>
        <p:spPr>
          <a:xfrm>
            <a:off x="502920" y="3582419"/>
            <a:ext cx="11460479" cy="442437"/>
          </a:xfrm>
          <a:custGeom>
            <a:avLst/>
            <a:gdLst>
              <a:gd name="connsiteX0" fmla="*/ 11399042 w 11460479"/>
              <a:gd name="connsiteY0" fmla="*/ 0 h 442437"/>
              <a:gd name="connsiteX1" fmla="*/ 11460479 w 11460479"/>
              <a:gd name="connsiteY1" fmla="*/ 61437 h 442437"/>
              <a:gd name="connsiteX2" fmla="*/ 11079479 w 11460479"/>
              <a:gd name="connsiteY2" fmla="*/ 442437 h 442437"/>
              <a:gd name="connsiteX3" fmla="*/ 0 w 11460479"/>
              <a:gd name="connsiteY3" fmla="*/ 442437 h 442437"/>
              <a:gd name="connsiteX4" fmla="*/ 0 w 11460479"/>
              <a:gd name="connsiteY4" fmla="*/ 363107 h 442437"/>
              <a:gd name="connsiteX5" fmla="*/ 11035934 w 11460479"/>
              <a:gd name="connsiteY5" fmla="*/ 363107 h 44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0479" h="442437">
                <a:moveTo>
                  <a:pt x="11399042" y="0"/>
                </a:moveTo>
                <a:lnTo>
                  <a:pt x="11460479" y="61437"/>
                </a:lnTo>
                <a:lnTo>
                  <a:pt x="11079479" y="442437"/>
                </a:lnTo>
                <a:lnTo>
                  <a:pt x="0" y="442437"/>
                </a:lnTo>
                <a:lnTo>
                  <a:pt x="0" y="363107"/>
                </a:lnTo>
                <a:lnTo>
                  <a:pt x="11035934" y="36310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Timeline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3833FB-75B6-4296-B56A-D351EC86CC80}"/>
              </a:ext>
            </a:extLst>
          </p:cNvPr>
          <p:cNvGrpSpPr/>
          <p:nvPr/>
        </p:nvGrpSpPr>
        <p:grpSpPr>
          <a:xfrm>
            <a:off x="834570" y="1048432"/>
            <a:ext cx="1922106" cy="1135942"/>
            <a:chOff x="332936" y="2627766"/>
            <a:chExt cx="2937088" cy="113594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04E8AED-B72F-4020-9534-637E6E37AC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F26A3E3-6378-4E07-B9D0-987CAA5FCAA2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C969AA7-E399-4794-B668-FE80AFB42DD4}"/>
              </a:ext>
            </a:extLst>
          </p:cNvPr>
          <p:cNvGrpSpPr/>
          <p:nvPr/>
        </p:nvGrpSpPr>
        <p:grpSpPr>
          <a:xfrm>
            <a:off x="2984759" y="5045875"/>
            <a:ext cx="1922106" cy="1135942"/>
            <a:chOff x="332936" y="2627766"/>
            <a:chExt cx="2937088" cy="11359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1887C8-5045-49FC-903E-434413A776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63CD3C-1C3C-4300-9442-E73B1FDC344A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7E3830C-A197-4B27-A3D8-19534E95AE16}"/>
              </a:ext>
            </a:extLst>
          </p:cNvPr>
          <p:cNvGrpSpPr/>
          <p:nvPr/>
        </p:nvGrpSpPr>
        <p:grpSpPr>
          <a:xfrm>
            <a:off x="5134947" y="1048432"/>
            <a:ext cx="1922106" cy="1135942"/>
            <a:chOff x="332936" y="2627766"/>
            <a:chExt cx="2937088" cy="11359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F8DCD5C-0A83-4021-8F8A-05CF85AC95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8DEA328-7C0C-4DBA-B558-72C65A5E985E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3997A1A-5BE5-4BCE-960C-089F1041BF3C}"/>
              </a:ext>
            </a:extLst>
          </p:cNvPr>
          <p:cNvGrpSpPr/>
          <p:nvPr/>
        </p:nvGrpSpPr>
        <p:grpSpPr>
          <a:xfrm>
            <a:off x="9435323" y="1048432"/>
            <a:ext cx="1922106" cy="1135942"/>
            <a:chOff x="332936" y="2627766"/>
            <a:chExt cx="2937088" cy="11359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1014D73-EFD3-456A-9BF3-3C3EE6BE4D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B71443-E591-4C33-B311-EBA36E08B4B2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0C79C6-9272-4DC8-B111-0C8499A44BB4}"/>
              </a:ext>
            </a:extLst>
          </p:cNvPr>
          <p:cNvGrpSpPr/>
          <p:nvPr/>
        </p:nvGrpSpPr>
        <p:grpSpPr>
          <a:xfrm>
            <a:off x="7285135" y="5045875"/>
            <a:ext cx="1922106" cy="1135942"/>
            <a:chOff x="332936" y="2627766"/>
            <a:chExt cx="2937088" cy="11359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4FD10FB-A455-4A67-B5FF-FF09E0AC36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72EB59C-8C1F-4712-B8BB-B03F07C7C96E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9A5880D-C74E-4587-A244-A46CC94A8546}"/>
              </a:ext>
            </a:extLst>
          </p:cNvPr>
          <p:cNvSpPr txBox="1"/>
          <p:nvPr/>
        </p:nvSpPr>
        <p:spPr>
          <a:xfrm>
            <a:off x="1139315" y="2531116"/>
            <a:ext cx="112082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1990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16C0340-42AF-4196-9004-45518FCE04E0}"/>
              </a:ext>
            </a:extLst>
          </p:cNvPr>
          <p:cNvSpPr txBox="1"/>
          <p:nvPr/>
        </p:nvSpPr>
        <p:spPr>
          <a:xfrm>
            <a:off x="3286713" y="4135061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8965CBE-1942-460D-B48D-13956B7E119F}"/>
              </a:ext>
            </a:extLst>
          </p:cNvPr>
          <p:cNvSpPr txBox="1"/>
          <p:nvPr/>
        </p:nvSpPr>
        <p:spPr>
          <a:xfrm>
            <a:off x="5420313" y="253111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C71517D-CA9B-49D9-BF68-A12135F09E40}"/>
              </a:ext>
            </a:extLst>
          </p:cNvPr>
          <p:cNvSpPr txBox="1"/>
          <p:nvPr/>
        </p:nvSpPr>
        <p:spPr>
          <a:xfrm>
            <a:off x="7589881" y="4128499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14A9038-3C0D-40C3-B525-444E3C97C9C4}"/>
              </a:ext>
            </a:extLst>
          </p:cNvPr>
          <p:cNvSpPr txBox="1"/>
          <p:nvPr/>
        </p:nvSpPr>
        <p:spPr>
          <a:xfrm>
            <a:off x="9740069" y="2510942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BFD91F2-F9C9-4F6A-8B0D-F25203E97E6B}"/>
              </a:ext>
            </a:extLst>
          </p:cNvPr>
          <p:cNvSpPr/>
          <p:nvPr/>
        </p:nvSpPr>
        <p:spPr>
          <a:xfrm>
            <a:off x="834570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B1F299D-2F4E-4879-9964-37357A463E11}"/>
              </a:ext>
            </a:extLst>
          </p:cNvPr>
          <p:cNvSpPr/>
          <p:nvPr/>
        </p:nvSpPr>
        <p:spPr>
          <a:xfrm>
            <a:off x="2984759" y="3551424"/>
            <a:ext cx="1922106" cy="1494452"/>
          </a:xfrm>
          <a:custGeom>
            <a:avLst/>
            <a:gdLst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0 w 1922106"/>
              <a:gd name="connsiteY7" fmla="*/ 0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  <a:gd name="connsiteX10" fmla="*/ 0 w 1922106"/>
              <a:gd name="connsiteY10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1922106 w 1922106"/>
              <a:gd name="connsiteY7" fmla="*/ 1 h 1494452"/>
              <a:gd name="connsiteX8" fmla="*/ 0 w 1922106"/>
              <a:gd name="connsiteY8" fmla="*/ 1 h 1494452"/>
              <a:gd name="connsiteX9" fmla="*/ 1922106 w 1922106"/>
              <a:gd name="connsiteY9" fmla="*/ 0 h 1494452"/>
              <a:gd name="connsiteX10" fmla="*/ 1922106 w 1922106"/>
              <a:gd name="connsiteY10" fmla="*/ 1 h 1494452"/>
              <a:gd name="connsiteX11" fmla="*/ 0 w 1922106"/>
              <a:gd name="connsiteY11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1922106 w 1922106"/>
              <a:gd name="connsiteY7" fmla="*/ 1 h 1494452"/>
              <a:gd name="connsiteX8" fmla="*/ 1922106 w 1922106"/>
              <a:gd name="connsiteY8" fmla="*/ 1 h 1494452"/>
              <a:gd name="connsiteX9" fmla="*/ 1922106 w 1922106"/>
              <a:gd name="connsiteY9" fmla="*/ 0 h 1494452"/>
              <a:gd name="connsiteX10" fmla="*/ 1922106 w 1922106"/>
              <a:gd name="connsiteY10" fmla="*/ 1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2106" h="1494452">
                <a:moveTo>
                  <a:pt x="1922106" y="1"/>
                </a:moveTo>
                <a:lnTo>
                  <a:pt x="1922106" y="1494452"/>
                </a:lnTo>
                <a:lnTo>
                  <a:pt x="0" y="1494452"/>
                </a:lnTo>
                <a:lnTo>
                  <a:pt x="0" y="1307646"/>
                </a:lnTo>
                <a:lnTo>
                  <a:pt x="1735300" y="1307646"/>
                </a:lnTo>
                <a:lnTo>
                  <a:pt x="1735300" y="186808"/>
                </a:lnTo>
                <a:lnTo>
                  <a:pt x="1735301" y="186808"/>
                </a:lnTo>
                <a:lnTo>
                  <a:pt x="1922106" y="1"/>
                </a:lnTo>
                <a:close/>
                <a:moveTo>
                  <a:pt x="1922106" y="1"/>
                </a:moveTo>
                <a:lnTo>
                  <a:pt x="1922106" y="0"/>
                </a:lnTo>
                <a:lnTo>
                  <a:pt x="192210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8A5F393E-5A8B-41FD-8E3A-CDF90F1771C4}"/>
              </a:ext>
            </a:extLst>
          </p:cNvPr>
          <p:cNvSpPr/>
          <p:nvPr/>
        </p:nvSpPr>
        <p:spPr>
          <a:xfrm>
            <a:off x="7285135" y="3551424"/>
            <a:ext cx="1922106" cy="1494452"/>
          </a:xfrm>
          <a:custGeom>
            <a:avLst/>
            <a:gdLst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0 w 1922106"/>
              <a:gd name="connsiteY6" fmla="*/ 0 h 1494452"/>
              <a:gd name="connsiteX7" fmla="*/ 1922106 w 1922106"/>
              <a:gd name="connsiteY7" fmla="*/ 0 h 1494452"/>
              <a:gd name="connsiteX8" fmla="*/ 1922106 w 1922106"/>
              <a:gd name="connsiteY8" fmla="*/ 1 h 1494452"/>
              <a:gd name="connsiteX9" fmla="*/ 0 w 1922106"/>
              <a:gd name="connsiteY9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922106 w 1922106"/>
              <a:gd name="connsiteY6" fmla="*/ 1 h 1494452"/>
              <a:gd name="connsiteX7" fmla="*/ 0 w 1922106"/>
              <a:gd name="connsiteY7" fmla="*/ 1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  <a:gd name="connsiteX10" fmla="*/ 0 w 1922106"/>
              <a:gd name="connsiteY10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922106 w 1922106"/>
              <a:gd name="connsiteY6" fmla="*/ 1 h 1494452"/>
              <a:gd name="connsiteX7" fmla="*/ 1922106 w 1922106"/>
              <a:gd name="connsiteY7" fmla="*/ 1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2106" h="1494452">
                <a:moveTo>
                  <a:pt x="1922106" y="1"/>
                </a:moveTo>
                <a:lnTo>
                  <a:pt x="1922106" y="1494452"/>
                </a:lnTo>
                <a:lnTo>
                  <a:pt x="0" y="1494452"/>
                </a:lnTo>
                <a:lnTo>
                  <a:pt x="0" y="1307646"/>
                </a:lnTo>
                <a:lnTo>
                  <a:pt x="1735300" y="1307646"/>
                </a:lnTo>
                <a:lnTo>
                  <a:pt x="1735300" y="186808"/>
                </a:lnTo>
                <a:lnTo>
                  <a:pt x="1922106" y="1"/>
                </a:lnTo>
                <a:close/>
                <a:moveTo>
                  <a:pt x="1922106" y="1"/>
                </a:moveTo>
                <a:lnTo>
                  <a:pt x="1922106" y="0"/>
                </a:lnTo>
                <a:lnTo>
                  <a:pt x="192210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10EF187-F382-44E8-B701-7D209CA42E8C}"/>
              </a:ext>
            </a:extLst>
          </p:cNvPr>
          <p:cNvSpPr/>
          <p:nvPr/>
        </p:nvSpPr>
        <p:spPr>
          <a:xfrm>
            <a:off x="5134947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6E2ADC90-E418-40C4-BE1E-4FAEF592F4A4}"/>
              </a:ext>
            </a:extLst>
          </p:cNvPr>
          <p:cNvSpPr/>
          <p:nvPr/>
        </p:nvSpPr>
        <p:spPr>
          <a:xfrm>
            <a:off x="9435323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17D8DA20-5432-4757-9AE4-37E3F6DDA2F2}"/>
              </a:ext>
            </a:extLst>
          </p:cNvPr>
          <p:cNvSpPr/>
          <p:nvPr/>
        </p:nvSpPr>
        <p:spPr>
          <a:xfrm>
            <a:off x="834570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61974907-8B3C-4C7E-A0C9-07A0DFAE057E}"/>
              </a:ext>
            </a:extLst>
          </p:cNvPr>
          <p:cNvSpPr/>
          <p:nvPr/>
        </p:nvSpPr>
        <p:spPr>
          <a:xfrm>
            <a:off x="2984759" y="3551425"/>
            <a:ext cx="1922106" cy="186807"/>
          </a:xfrm>
          <a:custGeom>
            <a:avLst/>
            <a:gdLst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1 w 1922106"/>
              <a:gd name="connsiteY4" fmla="*/ 663871 h 663871"/>
              <a:gd name="connsiteX5" fmla="*/ 1735301 w 1922106"/>
              <a:gd name="connsiteY5" fmla="*/ 186807 h 663871"/>
              <a:gd name="connsiteX6" fmla="*/ 301237 w 1922106"/>
              <a:gd name="connsiteY6" fmla="*/ 186807 h 663871"/>
              <a:gd name="connsiteX7" fmla="*/ 186807 w 1922106"/>
              <a:gd name="connsiteY7" fmla="*/ 186807 h 663871"/>
              <a:gd name="connsiteX8" fmla="*/ 0 w 1922106"/>
              <a:gd name="connsiteY8" fmla="*/ 186807 h 663871"/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1 w 1922106"/>
              <a:gd name="connsiteY4" fmla="*/ 186807 h 663871"/>
              <a:gd name="connsiteX5" fmla="*/ 301237 w 1922106"/>
              <a:gd name="connsiteY5" fmla="*/ 186807 h 663871"/>
              <a:gd name="connsiteX6" fmla="*/ 186807 w 1922106"/>
              <a:gd name="connsiteY6" fmla="*/ 186807 h 663871"/>
              <a:gd name="connsiteX7" fmla="*/ 0 w 1922106"/>
              <a:gd name="connsiteY7" fmla="*/ 186807 h 663871"/>
              <a:gd name="connsiteX8" fmla="*/ 0 w 1922106"/>
              <a:gd name="connsiteY8" fmla="*/ 0 h 663871"/>
              <a:gd name="connsiteX0" fmla="*/ 0 w 1922106"/>
              <a:gd name="connsiteY0" fmla="*/ 0 h 186807"/>
              <a:gd name="connsiteX1" fmla="*/ 301237 w 1922106"/>
              <a:gd name="connsiteY1" fmla="*/ 0 h 186807"/>
              <a:gd name="connsiteX2" fmla="*/ 1922106 w 1922106"/>
              <a:gd name="connsiteY2" fmla="*/ 0 h 186807"/>
              <a:gd name="connsiteX3" fmla="*/ 1735301 w 1922106"/>
              <a:gd name="connsiteY3" fmla="*/ 186807 h 186807"/>
              <a:gd name="connsiteX4" fmla="*/ 301237 w 1922106"/>
              <a:gd name="connsiteY4" fmla="*/ 186807 h 186807"/>
              <a:gd name="connsiteX5" fmla="*/ 186807 w 1922106"/>
              <a:gd name="connsiteY5" fmla="*/ 186807 h 186807"/>
              <a:gd name="connsiteX6" fmla="*/ 0 w 1922106"/>
              <a:gd name="connsiteY6" fmla="*/ 186807 h 186807"/>
              <a:gd name="connsiteX7" fmla="*/ 0 w 1922106"/>
              <a:gd name="connsiteY7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301237 w 1922106"/>
              <a:gd name="connsiteY3" fmla="*/ 186807 h 186807"/>
              <a:gd name="connsiteX4" fmla="*/ 186807 w 1922106"/>
              <a:gd name="connsiteY4" fmla="*/ 186807 h 186807"/>
              <a:gd name="connsiteX5" fmla="*/ 0 w 1922106"/>
              <a:gd name="connsiteY5" fmla="*/ 186807 h 186807"/>
              <a:gd name="connsiteX6" fmla="*/ 0 w 1922106"/>
              <a:gd name="connsiteY6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186807 w 1922106"/>
              <a:gd name="connsiteY3" fmla="*/ 186807 h 186807"/>
              <a:gd name="connsiteX4" fmla="*/ 0 w 1922106"/>
              <a:gd name="connsiteY4" fmla="*/ 186807 h 186807"/>
              <a:gd name="connsiteX5" fmla="*/ 0 w 1922106"/>
              <a:gd name="connsiteY5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0 w 1922106"/>
              <a:gd name="connsiteY3" fmla="*/ 186807 h 186807"/>
              <a:gd name="connsiteX4" fmla="*/ 0 w 1922106"/>
              <a:gd name="connsiteY4" fmla="*/ 0 h 18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7">
                <a:moveTo>
                  <a:pt x="0" y="0"/>
                </a:moveTo>
                <a:lnTo>
                  <a:pt x="1922106" y="0"/>
                </a:lnTo>
                <a:lnTo>
                  <a:pt x="1735301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8A24B5A-8E27-4E20-B500-006BA2CD5C0D}"/>
              </a:ext>
            </a:extLst>
          </p:cNvPr>
          <p:cNvSpPr/>
          <p:nvPr/>
        </p:nvSpPr>
        <p:spPr>
          <a:xfrm>
            <a:off x="7285135" y="3551425"/>
            <a:ext cx="1922106" cy="186807"/>
          </a:xfrm>
          <a:custGeom>
            <a:avLst/>
            <a:gdLst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0 w 1922106"/>
              <a:gd name="connsiteY4" fmla="*/ 663871 h 663871"/>
              <a:gd name="connsiteX5" fmla="*/ 1735300 w 1922106"/>
              <a:gd name="connsiteY5" fmla="*/ 186807 h 663871"/>
              <a:gd name="connsiteX6" fmla="*/ 301237 w 1922106"/>
              <a:gd name="connsiteY6" fmla="*/ 186807 h 663871"/>
              <a:gd name="connsiteX7" fmla="*/ 186807 w 1922106"/>
              <a:gd name="connsiteY7" fmla="*/ 186807 h 663871"/>
              <a:gd name="connsiteX8" fmla="*/ 0 w 1922106"/>
              <a:gd name="connsiteY8" fmla="*/ 186807 h 663871"/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0 w 1922106"/>
              <a:gd name="connsiteY4" fmla="*/ 186807 h 663871"/>
              <a:gd name="connsiteX5" fmla="*/ 301237 w 1922106"/>
              <a:gd name="connsiteY5" fmla="*/ 186807 h 663871"/>
              <a:gd name="connsiteX6" fmla="*/ 186807 w 1922106"/>
              <a:gd name="connsiteY6" fmla="*/ 186807 h 663871"/>
              <a:gd name="connsiteX7" fmla="*/ 0 w 1922106"/>
              <a:gd name="connsiteY7" fmla="*/ 186807 h 663871"/>
              <a:gd name="connsiteX8" fmla="*/ 0 w 1922106"/>
              <a:gd name="connsiteY8" fmla="*/ 0 h 663871"/>
              <a:gd name="connsiteX0" fmla="*/ 0 w 1922106"/>
              <a:gd name="connsiteY0" fmla="*/ 0 h 186807"/>
              <a:gd name="connsiteX1" fmla="*/ 301237 w 1922106"/>
              <a:gd name="connsiteY1" fmla="*/ 0 h 186807"/>
              <a:gd name="connsiteX2" fmla="*/ 1922106 w 1922106"/>
              <a:gd name="connsiteY2" fmla="*/ 0 h 186807"/>
              <a:gd name="connsiteX3" fmla="*/ 1735300 w 1922106"/>
              <a:gd name="connsiteY3" fmla="*/ 186807 h 186807"/>
              <a:gd name="connsiteX4" fmla="*/ 301237 w 1922106"/>
              <a:gd name="connsiteY4" fmla="*/ 186807 h 186807"/>
              <a:gd name="connsiteX5" fmla="*/ 186807 w 1922106"/>
              <a:gd name="connsiteY5" fmla="*/ 186807 h 186807"/>
              <a:gd name="connsiteX6" fmla="*/ 0 w 1922106"/>
              <a:gd name="connsiteY6" fmla="*/ 186807 h 186807"/>
              <a:gd name="connsiteX7" fmla="*/ 0 w 1922106"/>
              <a:gd name="connsiteY7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301237 w 1922106"/>
              <a:gd name="connsiteY3" fmla="*/ 186807 h 186807"/>
              <a:gd name="connsiteX4" fmla="*/ 186807 w 1922106"/>
              <a:gd name="connsiteY4" fmla="*/ 186807 h 186807"/>
              <a:gd name="connsiteX5" fmla="*/ 0 w 1922106"/>
              <a:gd name="connsiteY5" fmla="*/ 186807 h 186807"/>
              <a:gd name="connsiteX6" fmla="*/ 0 w 1922106"/>
              <a:gd name="connsiteY6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186807 w 1922106"/>
              <a:gd name="connsiteY3" fmla="*/ 186807 h 186807"/>
              <a:gd name="connsiteX4" fmla="*/ 0 w 1922106"/>
              <a:gd name="connsiteY4" fmla="*/ 186807 h 186807"/>
              <a:gd name="connsiteX5" fmla="*/ 0 w 1922106"/>
              <a:gd name="connsiteY5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0 w 1922106"/>
              <a:gd name="connsiteY3" fmla="*/ 186807 h 186807"/>
              <a:gd name="connsiteX4" fmla="*/ 0 w 1922106"/>
              <a:gd name="connsiteY4" fmla="*/ 0 h 18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7">
                <a:moveTo>
                  <a:pt x="0" y="0"/>
                </a:moveTo>
                <a:lnTo>
                  <a:pt x="1922106" y="0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B4816382-2424-48A3-BDCD-0EC548F365DA}"/>
              </a:ext>
            </a:extLst>
          </p:cNvPr>
          <p:cNvSpPr/>
          <p:nvPr/>
        </p:nvSpPr>
        <p:spPr>
          <a:xfrm>
            <a:off x="5134947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8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8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8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8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8D196BC-3AD9-4A9E-8297-BF877B799117}"/>
              </a:ext>
            </a:extLst>
          </p:cNvPr>
          <p:cNvSpPr/>
          <p:nvPr/>
        </p:nvSpPr>
        <p:spPr>
          <a:xfrm>
            <a:off x="9435323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86807 w 1922106"/>
              <a:gd name="connsiteY4" fmla="*/ 0 h 186806"/>
              <a:gd name="connsiteX5" fmla="*/ 301237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86807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40E90D4E-7437-4119-AF39-A8F5B90CE5C7}"/>
              </a:ext>
            </a:extLst>
          </p:cNvPr>
          <p:cNvSpPr/>
          <p:nvPr/>
        </p:nvSpPr>
        <p:spPr>
          <a:xfrm>
            <a:off x="502920" y="3262855"/>
            <a:ext cx="11460479" cy="762000"/>
          </a:xfrm>
          <a:prstGeom prst="homePlate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ADC397D7-A71D-425D-AB1F-BCED73B51758}"/>
              </a:ext>
            </a:extLst>
          </p:cNvPr>
          <p:cNvSpPr/>
          <p:nvPr/>
        </p:nvSpPr>
        <p:spPr>
          <a:xfrm>
            <a:off x="502920" y="3582419"/>
            <a:ext cx="11460479" cy="442437"/>
          </a:xfrm>
          <a:custGeom>
            <a:avLst/>
            <a:gdLst>
              <a:gd name="connsiteX0" fmla="*/ 11399042 w 11460479"/>
              <a:gd name="connsiteY0" fmla="*/ 0 h 442437"/>
              <a:gd name="connsiteX1" fmla="*/ 11460479 w 11460479"/>
              <a:gd name="connsiteY1" fmla="*/ 61437 h 442437"/>
              <a:gd name="connsiteX2" fmla="*/ 11079479 w 11460479"/>
              <a:gd name="connsiteY2" fmla="*/ 442437 h 442437"/>
              <a:gd name="connsiteX3" fmla="*/ 0 w 11460479"/>
              <a:gd name="connsiteY3" fmla="*/ 442437 h 442437"/>
              <a:gd name="connsiteX4" fmla="*/ 0 w 11460479"/>
              <a:gd name="connsiteY4" fmla="*/ 363107 h 442437"/>
              <a:gd name="connsiteX5" fmla="*/ 11035934 w 11460479"/>
              <a:gd name="connsiteY5" fmla="*/ 363107 h 44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0479" h="442437">
                <a:moveTo>
                  <a:pt x="11399042" y="0"/>
                </a:moveTo>
                <a:lnTo>
                  <a:pt x="11460479" y="61437"/>
                </a:lnTo>
                <a:lnTo>
                  <a:pt x="11079479" y="442437"/>
                </a:lnTo>
                <a:lnTo>
                  <a:pt x="0" y="442437"/>
                </a:lnTo>
                <a:lnTo>
                  <a:pt x="0" y="363107"/>
                </a:lnTo>
                <a:lnTo>
                  <a:pt x="11035934" y="36310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Timeline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CC3F5E5-DB28-4482-820C-73606EF059A8}"/>
              </a:ext>
            </a:extLst>
          </p:cNvPr>
          <p:cNvSpPr/>
          <p:nvPr/>
        </p:nvSpPr>
        <p:spPr>
          <a:xfrm>
            <a:off x="834570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2CF9A20-21F0-4323-9273-37CC56B2FCD4}"/>
              </a:ext>
            </a:extLst>
          </p:cNvPr>
          <p:cNvSpPr/>
          <p:nvPr/>
        </p:nvSpPr>
        <p:spPr>
          <a:xfrm>
            <a:off x="2984759" y="3551424"/>
            <a:ext cx="1922106" cy="1494452"/>
          </a:xfrm>
          <a:custGeom>
            <a:avLst/>
            <a:gdLst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0 w 1922106"/>
              <a:gd name="connsiteY7" fmla="*/ 0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  <a:gd name="connsiteX10" fmla="*/ 0 w 1922106"/>
              <a:gd name="connsiteY10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1922106 w 1922106"/>
              <a:gd name="connsiteY7" fmla="*/ 1 h 1494452"/>
              <a:gd name="connsiteX8" fmla="*/ 0 w 1922106"/>
              <a:gd name="connsiteY8" fmla="*/ 1 h 1494452"/>
              <a:gd name="connsiteX9" fmla="*/ 1922106 w 1922106"/>
              <a:gd name="connsiteY9" fmla="*/ 0 h 1494452"/>
              <a:gd name="connsiteX10" fmla="*/ 1922106 w 1922106"/>
              <a:gd name="connsiteY10" fmla="*/ 1 h 1494452"/>
              <a:gd name="connsiteX11" fmla="*/ 0 w 1922106"/>
              <a:gd name="connsiteY11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735301 w 1922106"/>
              <a:gd name="connsiteY6" fmla="*/ 186808 h 1494452"/>
              <a:gd name="connsiteX7" fmla="*/ 1922106 w 1922106"/>
              <a:gd name="connsiteY7" fmla="*/ 1 h 1494452"/>
              <a:gd name="connsiteX8" fmla="*/ 1922106 w 1922106"/>
              <a:gd name="connsiteY8" fmla="*/ 1 h 1494452"/>
              <a:gd name="connsiteX9" fmla="*/ 1922106 w 1922106"/>
              <a:gd name="connsiteY9" fmla="*/ 0 h 1494452"/>
              <a:gd name="connsiteX10" fmla="*/ 1922106 w 1922106"/>
              <a:gd name="connsiteY10" fmla="*/ 1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2106" h="1494452">
                <a:moveTo>
                  <a:pt x="1922106" y="1"/>
                </a:moveTo>
                <a:lnTo>
                  <a:pt x="1922106" y="1494452"/>
                </a:lnTo>
                <a:lnTo>
                  <a:pt x="0" y="1494452"/>
                </a:lnTo>
                <a:lnTo>
                  <a:pt x="0" y="1307646"/>
                </a:lnTo>
                <a:lnTo>
                  <a:pt x="1735300" y="1307646"/>
                </a:lnTo>
                <a:lnTo>
                  <a:pt x="1735300" y="186808"/>
                </a:lnTo>
                <a:lnTo>
                  <a:pt x="1735301" y="186808"/>
                </a:lnTo>
                <a:lnTo>
                  <a:pt x="1922106" y="1"/>
                </a:lnTo>
                <a:close/>
                <a:moveTo>
                  <a:pt x="1922106" y="1"/>
                </a:moveTo>
                <a:lnTo>
                  <a:pt x="1922106" y="0"/>
                </a:lnTo>
                <a:lnTo>
                  <a:pt x="192210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D890A77-1FB9-4796-BBEA-001F5C2AD6AE}"/>
              </a:ext>
            </a:extLst>
          </p:cNvPr>
          <p:cNvSpPr/>
          <p:nvPr/>
        </p:nvSpPr>
        <p:spPr>
          <a:xfrm>
            <a:off x="7285135" y="3551424"/>
            <a:ext cx="1922106" cy="1494452"/>
          </a:xfrm>
          <a:custGeom>
            <a:avLst/>
            <a:gdLst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0 w 1922106"/>
              <a:gd name="connsiteY6" fmla="*/ 0 h 1494452"/>
              <a:gd name="connsiteX7" fmla="*/ 1922106 w 1922106"/>
              <a:gd name="connsiteY7" fmla="*/ 0 h 1494452"/>
              <a:gd name="connsiteX8" fmla="*/ 1922106 w 1922106"/>
              <a:gd name="connsiteY8" fmla="*/ 1 h 1494452"/>
              <a:gd name="connsiteX9" fmla="*/ 0 w 1922106"/>
              <a:gd name="connsiteY9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922106 w 1922106"/>
              <a:gd name="connsiteY6" fmla="*/ 1 h 1494452"/>
              <a:gd name="connsiteX7" fmla="*/ 0 w 1922106"/>
              <a:gd name="connsiteY7" fmla="*/ 1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  <a:gd name="connsiteX10" fmla="*/ 0 w 1922106"/>
              <a:gd name="connsiteY10" fmla="*/ 1 h 1494452"/>
              <a:gd name="connsiteX0" fmla="*/ 1922106 w 1922106"/>
              <a:gd name="connsiteY0" fmla="*/ 1 h 1494452"/>
              <a:gd name="connsiteX1" fmla="*/ 1922106 w 1922106"/>
              <a:gd name="connsiteY1" fmla="*/ 1494452 h 1494452"/>
              <a:gd name="connsiteX2" fmla="*/ 0 w 1922106"/>
              <a:gd name="connsiteY2" fmla="*/ 1494452 h 1494452"/>
              <a:gd name="connsiteX3" fmla="*/ 0 w 1922106"/>
              <a:gd name="connsiteY3" fmla="*/ 1307646 h 1494452"/>
              <a:gd name="connsiteX4" fmla="*/ 1735300 w 1922106"/>
              <a:gd name="connsiteY4" fmla="*/ 1307646 h 1494452"/>
              <a:gd name="connsiteX5" fmla="*/ 1735300 w 1922106"/>
              <a:gd name="connsiteY5" fmla="*/ 186808 h 1494452"/>
              <a:gd name="connsiteX6" fmla="*/ 1922106 w 1922106"/>
              <a:gd name="connsiteY6" fmla="*/ 1 h 1494452"/>
              <a:gd name="connsiteX7" fmla="*/ 1922106 w 1922106"/>
              <a:gd name="connsiteY7" fmla="*/ 1 h 1494452"/>
              <a:gd name="connsiteX8" fmla="*/ 1922106 w 1922106"/>
              <a:gd name="connsiteY8" fmla="*/ 0 h 1494452"/>
              <a:gd name="connsiteX9" fmla="*/ 1922106 w 1922106"/>
              <a:gd name="connsiteY9" fmla="*/ 1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2106" h="1494452">
                <a:moveTo>
                  <a:pt x="1922106" y="1"/>
                </a:moveTo>
                <a:lnTo>
                  <a:pt x="1922106" y="1494452"/>
                </a:lnTo>
                <a:lnTo>
                  <a:pt x="0" y="1494452"/>
                </a:lnTo>
                <a:lnTo>
                  <a:pt x="0" y="1307646"/>
                </a:lnTo>
                <a:lnTo>
                  <a:pt x="1735300" y="1307646"/>
                </a:lnTo>
                <a:lnTo>
                  <a:pt x="1735300" y="186808"/>
                </a:lnTo>
                <a:lnTo>
                  <a:pt x="1922106" y="1"/>
                </a:lnTo>
                <a:close/>
                <a:moveTo>
                  <a:pt x="1922106" y="1"/>
                </a:moveTo>
                <a:lnTo>
                  <a:pt x="1922106" y="0"/>
                </a:lnTo>
                <a:lnTo>
                  <a:pt x="192210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8CE0596-6754-4422-8330-CDC5EF40D795}"/>
              </a:ext>
            </a:extLst>
          </p:cNvPr>
          <p:cNvSpPr/>
          <p:nvPr/>
        </p:nvSpPr>
        <p:spPr>
          <a:xfrm>
            <a:off x="5134947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9DDFE35-7D43-4247-9012-FC94382D3F7F}"/>
              </a:ext>
            </a:extLst>
          </p:cNvPr>
          <p:cNvSpPr/>
          <p:nvPr/>
        </p:nvSpPr>
        <p:spPr>
          <a:xfrm>
            <a:off x="9435323" y="2241835"/>
            <a:ext cx="1922106" cy="1494452"/>
          </a:xfrm>
          <a:custGeom>
            <a:avLst/>
            <a:gdLst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0 w 1922106"/>
              <a:gd name="connsiteY6" fmla="*/ 1307646 h 1494452"/>
              <a:gd name="connsiteX7" fmla="*/ 1735300 w 1922106"/>
              <a:gd name="connsiteY7" fmla="*/ 1307646 h 1494452"/>
              <a:gd name="connsiteX8" fmla="*/ 1735300 w 1922106"/>
              <a:gd name="connsiteY8" fmla="*/ 186807 h 1494452"/>
              <a:gd name="connsiteX9" fmla="*/ 0 w 1922106"/>
              <a:gd name="connsiteY9" fmla="*/ 186807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0 w 1922106"/>
              <a:gd name="connsiteY5" fmla="*/ 1307648 h 1494452"/>
              <a:gd name="connsiteX6" fmla="*/ 1735300 w 1922106"/>
              <a:gd name="connsiteY6" fmla="*/ 1307646 h 1494452"/>
              <a:gd name="connsiteX7" fmla="*/ 1735300 w 1922106"/>
              <a:gd name="connsiteY7" fmla="*/ 186807 h 1494452"/>
              <a:gd name="connsiteX8" fmla="*/ 0 w 1922106"/>
              <a:gd name="connsiteY8" fmla="*/ 186807 h 1494452"/>
              <a:gd name="connsiteX9" fmla="*/ 0 w 1922106"/>
              <a:gd name="connsiteY9" fmla="*/ 0 h 1494452"/>
              <a:gd name="connsiteX0" fmla="*/ 0 w 1922106"/>
              <a:gd name="connsiteY0" fmla="*/ 0 h 1494452"/>
              <a:gd name="connsiteX1" fmla="*/ 1922106 w 1922106"/>
              <a:gd name="connsiteY1" fmla="*/ 0 h 1494452"/>
              <a:gd name="connsiteX2" fmla="*/ 1922106 w 1922106"/>
              <a:gd name="connsiteY2" fmla="*/ 1494452 h 1494452"/>
              <a:gd name="connsiteX3" fmla="*/ 1922104 w 1922106"/>
              <a:gd name="connsiteY3" fmla="*/ 1494452 h 1494452"/>
              <a:gd name="connsiteX4" fmla="*/ 1735300 w 1922106"/>
              <a:gd name="connsiteY4" fmla="*/ 1307648 h 1494452"/>
              <a:gd name="connsiteX5" fmla="*/ 1735300 w 1922106"/>
              <a:gd name="connsiteY5" fmla="*/ 1307646 h 1494452"/>
              <a:gd name="connsiteX6" fmla="*/ 1735300 w 1922106"/>
              <a:gd name="connsiteY6" fmla="*/ 186807 h 1494452"/>
              <a:gd name="connsiteX7" fmla="*/ 0 w 1922106"/>
              <a:gd name="connsiteY7" fmla="*/ 186807 h 1494452"/>
              <a:gd name="connsiteX8" fmla="*/ 0 w 1922106"/>
              <a:gd name="connsiteY8" fmla="*/ 0 h 149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106" h="1494452">
                <a:moveTo>
                  <a:pt x="0" y="0"/>
                </a:moveTo>
                <a:lnTo>
                  <a:pt x="1922106" y="0"/>
                </a:lnTo>
                <a:lnTo>
                  <a:pt x="1922106" y="1494452"/>
                </a:lnTo>
                <a:lnTo>
                  <a:pt x="1922104" y="1494452"/>
                </a:lnTo>
                <a:lnTo>
                  <a:pt x="1735300" y="1307648"/>
                </a:lnTo>
                <a:lnTo>
                  <a:pt x="1735300" y="1307646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3833FB-75B6-4296-B56A-D351EC86CC80}"/>
              </a:ext>
            </a:extLst>
          </p:cNvPr>
          <p:cNvGrpSpPr/>
          <p:nvPr/>
        </p:nvGrpSpPr>
        <p:grpSpPr>
          <a:xfrm>
            <a:off x="834570" y="1048432"/>
            <a:ext cx="1922106" cy="1135942"/>
            <a:chOff x="332936" y="2627766"/>
            <a:chExt cx="2937088" cy="113594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04E8AED-B72F-4020-9534-637E6E37AC0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F26A3E3-6378-4E07-B9D0-987CAA5FCAA2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C969AA7-E399-4794-B668-FE80AFB42DD4}"/>
              </a:ext>
            </a:extLst>
          </p:cNvPr>
          <p:cNvGrpSpPr/>
          <p:nvPr/>
        </p:nvGrpSpPr>
        <p:grpSpPr>
          <a:xfrm>
            <a:off x="2984759" y="5045875"/>
            <a:ext cx="1922106" cy="1135942"/>
            <a:chOff x="332936" y="2627766"/>
            <a:chExt cx="2937088" cy="11359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51887C8-5045-49FC-903E-434413A776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63CD3C-1C3C-4300-9442-E73B1FDC344A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7E3830C-A197-4B27-A3D8-19534E95AE16}"/>
              </a:ext>
            </a:extLst>
          </p:cNvPr>
          <p:cNvGrpSpPr/>
          <p:nvPr/>
        </p:nvGrpSpPr>
        <p:grpSpPr>
          <a:xfrm>
            <a:off x="5134947" y="1048432"/>
            <a:ext cx="1922106" cy="1135942"/>
            <a:chOff x="332936" y="2627766"/>
            <a:chExt cx="2937088" cy="11359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F8DCD5C-0A83-4021-8F8A-05CF85AC95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8DEA328-7C0C-4DBA-B558-72C65A5E985E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3997A1A-5BE5-4BCE-960C-089F1041BF3C}"/>
              </a:ext>
            </a:extLst>
          </p:cNvPr>
          <p:cNvGrpSpPr/>
          <p:nvPr/>
        </p:nvGrpSpPr>
        <p:grpSpPr>
          <a:xfrm>
            <a:off x="9435323" y="1048432"/>
            <a:ext cx="1922106" cy="1135942"/>
            <a:chOff x="332936" y="2627766"/>
            <a:chExt cx="2937088" cy="11359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1014D73-EFD3-456A-9BF3-3C3EE6BE4D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B71443-E591-4C33-B311-EBA36E08B4B2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60C79C6-9272-4DC8-B111-0C8499A44BB4}"/>
              </a:ext>
            </a:extLst>
          </p:cNvPr>
          <p:cNvGrpSpPr/>
          <p:nvPr/>
        </p:nvGrpSpPr>
        <p:grpSpPr>
          <a:xfrm>
            <a:off x="7285135" y="5045875"/>
            <a:ext cx="1922106" cy="1135942"/>
            <a:chOff x="332936" y="2627766"/>
            <a:chExt cx="2937088" cy="11359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4FD10FB-A455-4A67-B5FF-FF09E0AC36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72EB59C-8C1F-4712-B8BB-B03F07C7C96E}"/>
                </a:ext>
              </a:extLst>
            </p:cNvPr>
            <p:cNvSpPr txBox="1"/>
            <p:nvPr/>
          </p:nvSpPr>
          <p:spPr>
            <a:xfrm>
              <a:off x="340731" y="3055822"/>
              <a:ext cx="2929293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9A5880D-C74E-4587-A244-A46CC94A8546}"/>
              </a:ext>
            </a:extLst>
          </p:cNvPr>
          <p:cNvSpPr txBox="1"/>
          <p:nvPr/>
        </p:nvSpPr>
        <p:spPr>
          <a:xfrm>
            <a:off x="1139315" y="2531116"/>
            <a:ext cx="112082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1990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16C0340-42AF-4196-9004-45518FCE04E0}"/>
              </a:ext>
            </a:extLst>
          </p:cNvPr>
          <p:cNvSpPr txBox="1"/>
          <p:nvPr/>
        </p:nvSpPr>
        <p:spPr>
          <a:xfrm>
            <a:off x="3286713" y="4135061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8965CBE-1942-460D-B48D-13956B7E119F}"/>
              </a:ext>
            </a:extLst>
          </p:cNvPr>
          <p:cNvSpPr txBox="1"/>
          <p:nvPr/>
        </p:nvSpPr>
        <p:spPr>
          <a:xfrm>
            <a:off x="5420313" y="2531117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C71517D-CA9B-49D9-BF68-A12135F09E40}"/>
              </a:ext>
            </a:extLst>
          </p:cNvPr>
          <p:cNvSpPr txBox="1"/>
          <p:nvPr/>
        </p:nvSpPr>
        <p:spPr>
          <a:xfrm>
            <a:off x="7589881" y="4128499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14A9038-3C0D-40C3-B525-444E3C97C9C4}"/>
              </a:ext>
            </a:extLst>
          </p:cNvPr>
          <p:cNvSpPr txBox="1"/>
          <p:nvPr/>
        </p:nvSpPr>
        <p:spPr>
          <a:xfrm>
            <a:off x="9740069" y="2510942"/>
            <a:ext cx="112082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2030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56788DF-76F6-4CF7-A923-4760997813DF}"/>
              </a:ext>
            </a:extLst>
          </p:cNvPr>
          <p:cNvSpPr/>
          <p:nvPr/>
        </p:nvSpPr>
        <p:spPr>
          <a:xfrm>
            <a:off x="834570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A0E72FA-7D5F-4E1B-B807-55A22BFCA38E}"/>
              </a:ext>
            </a:extLst>
          </p:cNvPr>
          <p:cNvSpPr/>
          <p:nvPr/>
        </p:nvSpPr>
        <p:spPr>
          <a:xfrm>
            <a:off x="2984759" y="3551425"/>
            <a:ext cx="1922106" cy="186807"/>
          </a:xfrm>
          <a:custGeom>
            <a:avLst/>
            <a:gdLst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1 w 1922106"/>
              <a:gd name="connsiteY4" fmla="*/ 663871 h 663871"/>
              <a:gd name="connsiteX5" fmla="*/ 1735301 w 1922106"/>
              <a:gd name="connsiteY5" fmla="*/ 186807 h 663871"/>
              <a:gd name="connsiteX6" fmla="*/ 301237 w 1922106"/>
              <a:gd name="connsiteY6" fmla="*/ 186807 h 663871"/>
              <a:gd name="connsiteX7" fmla="*/ 186807 w 1922106"/>
              <a:gd name="connsiteY7" fmla="*/ 186807 h 663871"/>
              <a:gd name="connsiteX8" fmla="*/ 0 w 1922106"/>
              <a:gd name="connsiteY8" fmla="*/ 186807 h 663871"/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1 w 1922106"/>
              <a:gd name="connsiteY4" fmla="*/ 186807 h 663871"/>
              <a:gd name="connsiteX5" fmla="*/ 301237 w 1922106"/>
              <a:gd name="connsiteY5" fmla="*/ 186807 h 663871"/>
              <a:gd name="connsiteX6" fmla="*/ 186807 w 1922106"/>
              <a:gd name="connsiteY6" fmla="*/ 186807 h 663871"/>
              <a:gd name="connsiteX7" fmla="*/ 0 w 1922106"/>
              <a:gd name="connsiteY7" fmla="*/ 186807 h 663871"/>
              <a:gd name="connsiteX8" fmla="*/ 0 w 1922106"/>
              <a:gd name="connsiteY8" fmla="*/ 0 h 663871"/>
              <a:gd name="connsiteX0" fmla="*/ 0 w 1922106"/>
              <a:gd name="connsiteY0" fmla="*/ 0 h 186807"/>
              <a:gd name="connsiteX1" fmla="*/ 301237 w 1922106"/>
              <a:gd name="connsiteY1" fmla="*/ 0 h 186807"/>
              <a:gd name="connsiteX2" fmla="*/ 1922106 w 1922106"/>
              <a:gd name="connsiteY2" fmla="*/ 0 h 186807"/>
              <a:gd name="connsiteX3" fmla="*/ 1735301 w 1922106"/>
              <a:gd name="connsiteY3" fmla="*/ 186807 h 186807"/>
              <a:gd name="connsiteX4" fmla="*/ 301237 w 1922106"/>
              <a:gd name="connsiteY4" fmla="*/ 186807 h 186807"/>
              <a:gd name="connsiteX5" fmla="*/ 186807 w 1922106"/>
              <a:gd name="connsiteY5" fmla="*/ 186807 h 186807"/>
              <a:gd name="connsiteX6" fmla="*/ 0 w 1922106"/>
              <a:gd name="connsiteY6" fmla="*/ 186807 h 186807"/>
              <a:gd name="connsiteX7" fmla="*/ 0 w 1922106"/>
              <a:gd name="connsiteY7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301237 w 1922106"/>
              <a:gd name="connsiteY3" fmla="*/ 186807 h 186807"/>
              <a:gd name="connsiteX4" fmla="*/ 186807 w 1922106"/>
              <a:gd name="connsiteY4" fmla="*/ 186807 h 186807"/>
              <a:gd name="connsiteX5" fmla="*/ 0 w 1922106"/>
              <a:gd name="connsiteY5" fmla="*/ 186807 h 186807"/>
              <a:gd name="connsiteX6" fmla="*/ 0 w 1922106"/>
              <a:gd name="connsiteY6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186807 w 1922106"/>
              <a:gd name="connsiteY3" fmla="*/ 186807 h 186807"/>
              <a:gd name="connsiteX4" fmla="*/ 0 w 1922106"/>
              <a:gd name="connsiteY4" fmla="*/ 186807 h 186807"/>
              <a:gd name="connsiteX5" fmla="*/ 0 w 1922106"/>
              <a:gd name="connsiteY5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1 w 1922106"/>
              <a:gd name="connsiteY2" fmla="*/ 186807 h 186807"/>
              <a:gd name="connsiteX3" fmla="*/ 0 w 1922106"/>
              <a:gd name="connsiteY3" fmla="*/ 186807 h 186807"/>
              <a:gd name="connsiteX4" fmla="*/ 0 w 1922106"/>
              <a:gd name="connsiteY4" fmla="*/ 0 h 18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7">
                <a:moveTo>
                  <a:pt x="0" y="0"/>
                </a:moveTo>
                <a:lnTo>
                  <a:pt x="1922106" y="0"/>
                </a:lnTo>
                <a:lnTo>
                  <a:pt x="1735301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7950BE5-4DD1-4F11-94F8-0606020E4897}"/>
              </a:ext>
            </a:extLst>
          </p:cNvPr>
          <p:cNvSpPr/>
          <p:nvPr/>
        </p:nvSpPr>
        <p:spPr>
          <a:xfrm>
            <a:off x="7285135" y="3551425"/>
            <a:ext cx="1922106" cy="186807"/>
          </a:xfrm>
          <a:custGeom>
            <a:avLst/>
            <a:gdLst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0 w 1922106"/>
              <a:gd name="connsiteY4" fmla="*/ 663871 h 663871"/>
              <a:gd name="connsiteX5" fmla="*/ 1735300 w 1922106"/>
              <a:gd name="connsiteY5" fmla="*/ 186807 h 663871"/>
              <a:gd name="connsiteX6" fmla="*/ 301237 w 1922106"/>
              <a:gd name="connsiteY6" fmla="*/ 186807 h 663871"/>
              <a:gd name="connsiteX7" fmla="*/ 186807 w 1922106"/>
              <a:gd name="connsiteY7" fmla="*/ 186807 h 663871"/>
              <a:gd name="connsiteX8" fmla="*/ 0 w 1922106"/>
              <a:gd name="connsiteY8" fmla="*/ 186807 h 663871"/>
              <a:gd name="connsiteX0" fmla="*/ 0 w 1922106"/>
              <a:gd name="connsiteY0" fmla="*/ 0 h 663871"/>
              <a:gd name="connsiteX1" fmla="*/ 301237 w 1922106"/>
              <a:gd name="connsiteY1" fmla="*/ 0 h 663871"/>
              <a:gd name="connsiteX2" fmla="*/ 1922106 w 1922106"/>
              <a:gd name="connsiteY2" fmla="*/ 0 h 663871"/>
              <a:gd name="connsiteX3" fmla="*/ 1922106 w 1922106"/>
              <a:gd name="connsiteY3" fmla="*/ 663871 h 663871"/>
              <a:gd name="connsiteX4" fmla="*/ 1735300 w 1922106"/>
              <a:gd name="connsiteY4" fmla="*/ 186807 h 663871"/>
              <a:gd name="connsiteX5" fmla="*/ 301237 w 1922106"/>
              <a:gd name="connsiteY5" fmla="*/ 186807 h 663871"/>
              <a:gd name="connsiteX6" fmla="*/ 186807 w 1922106"/>
              <a:gd name="connsiteY6" fmla="*/ 186807 h 663871"/>
              <a:gd name="connsiteX7" fmla="*/ 0 w 1922106"/>
              <a:gd name="connsiteY7" fmla="*/ 186807 h 663871"/>
              <a:gd name="connsiteX8" fmla="*/ 0 w 1922106"/>
              <a:gd name="connsiteY8" fmla="*/ 0 h 663871"/>
              <a:gd name="connsiteX0" fmla="*/ 0 w 1922106"/>
              <a:gd name="connsiteY0" fmla="*/ 0 h 186807"/>
              <a:gd name="connsiteX1" fmla="*/ 301237 w 1922106"/>
              <a:gd name="connsiteY1" fmla="*/ 0 h 186807"/>
              <a:gd name="connsiteX2" fmla="*/ 1922106 w 1922106"/>
              <a:gd name="connsiteY2" fmla="*/ 0 h 186807"/>
              <a:gd name="connsiteX3" fmla="*/ 1735300 w 1922106"/>
              <a:gd name="connsiteY3" fmla="*/ 186807 h 186807"/>
              <a:gd name="connsiteX4" fmla="*/ 301237 w 1922106"/>
              <a:gd name="connsiteY4" fmla="*/ 186807 h 186807"/>
              <a:gd name="connsiteX5" fmla="*/ 186807 w 1922106"/>
              <a:gd name="connsiteY5" fmla="*/ 186807 h 186807"/>
              <a:gd name="connsiteX6" fmla="*/ 0 w 1922106"/>
              <a:gd name="connsiteY6" fmla="*/ 186807 h 186807"/>
              <a:gd name="connsiteX7" fmla="*/ 0 w 1922106"/>
              <a:gd name="connsiteY7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301237 w 1922106"/>
              <a:gd name="connsiteY3" fmla="*/ 186807 h 186807"/>
              <a:gd name="connsiteX4" fmla="*/ 186807 w 1922106"/>
              <a:gd name="connsiteY4" fmla="*/ 186807 h 186807"/>
              <a:gd name="connsiteX5" fmla="*/ 0 w 1922106"/>
              <a:gd name="connsiteY5" fmla="*/ 186807 h 186807"/>
              <a:gd name="connsiteX6" fmla="*/ 0 w 1922106"/>
              <a:gd name="connsiteY6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186807 w 1922106"/>
              <a:gd name="connsiteY3" fmla="*/ 186807 h 186807"/>
              <a:gd name="connsiteX4" fmla="*/ 0 w 1922106"/>
              <a:gd name="connsiteY4" fmla="*/ 186807 h 186807"/>
              <a:gd name="connsiteX5" fmla="*/ 0 w 1922106"/>
              <a:gd name="connsiteY5" fmla="*/ 0 h 186807"/>
              <a:gd name="connsiteX0" fmla="*/ 0 w 1922106"/>
              <a:gd name="connsiteY0" fmla="*/ 0 h 186807"/>
              <a:gd name="connsiteX1" fmla="*/ 1922106 w 1922106"/>
              <a:gd name="connsiteY1" fmla="*/ 0 h 186807"/>
              <a:gd name="connsiteX2" fmla="*/ 1735300 w 1922106"/>
              <a:gd name="connsiteY2" fmla="*/ 186807 h 186807"/>
              <a:gd name="connsiteX3" fmla="*/ 0 w 1922106"/>
              <a:gd name="connsiteY3" fmla="*/ 186807 h 186807"/>
              <a:gd name="connsiteX4" fmla="*/ 0 w 1922106"/>
              <a:gd name="connsiteY4" fmla="*/ 0 h 18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7">
                <a:moveTo>
                  <a:pt x="0" y="0"/>
                </a:moveTo>
                <a:lnTo>
                  <a:pt x="1922106" y="0"/>
                </a:lnTo>
                <a:lnTo>
                  <a:pt x="1735300" y="186807"/>
                </a:lnTo>
                <a:lnTo>
                  <a:pt x="0" y="1868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15C9F19-BCC6-43B0-9077-C6C112BA718C}"/>
              </a:ext>
            </a:extLst>
          </p:cNvPr>
          <p:cNvSpPr/>
          <p:nvPr/>
        </p:nvSpPr>
        <p:spPr>
          <a:xfrm>
            <a:off x="5134947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8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8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8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8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B8B2A75-535C-4B2F-B88C-779E596C6C9A}"/>
              </a:ext>
            </a:extLst>
          </p:cNvPr>
          <p:cNvSpPr/>
          <p:nvPr/>
        </p:nvSpPr>
        <p:spPr>
          <a:xfrm>
            <a:off x="9435323" y="3549483"/>
            <a:ext cx="1922106" cy="186806"/>
          </a:xfrm>
          <a:custGeom>
            <a:avLst/>
            <a:gdLst>
              <a:gd name="connsiteX0" fmla="*/ 1735300 w 1922106"/>
              <a:gd name="connsiteY0" fmla="*/ 0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207567 h 394373"/>
              <a:gd name="connsiteX1" fmla="*/ 1922106 w 1922106"/>
              <a:gd name="connsiteY1" fmla="*/ 0 h 394373"/>
              <a:gd name="connsiteX2" fmla="*/ 1922106 w 1922106"/>
              <a:gd name="connsiteY2" fmla="*/ 394373 h 394373"/>
              <a:gd name="connsiteX3" fmla="*/ 301237 w 1922106"/>
              <a:gd name="connsiteY3" fmla="*/ 394373 h 394373"/>
              <a:gd name="connsiteX4" fmla="*/ 0 w 1922106"/>
              <a:gd name="connsiteY4" fmla="*/ 394373 h 394373"/>
              <a:gd name="connsiteX5" fmla="*/ 0 w 1922106"/>
              <a:gd name="connsiteY5" fmla="*/ 207567 h 394373"/>
              <a:gd name="connsiteX6" fmla="*/ 186807 w 1922106"/>
              <a:gd name="connsiteY6" fmla="*/ 207567 h 394373"/>
              <a:gd name="connsiteX7" fmla="*/ 301237 w 1922106"/>
              <a:gd name="connsiteY7" fmla="*/ 207567 h 394373"/>
              <a:gd name="connsiteX8" fmla="*/ 1735300 w 1922106"/>
              <a:gd name="connsiteY8" fmla="*/ 207567 h 394373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301237 w 1922106"/>
              <a:gd name="connsiteY2" fmla="*/ 186806 h 186806"/>
              <a:gd name="connsiteX3" fmla="*/ 0 w 1922106"/>
              <a:gd name="connsiteY3" fmla="*/ 186806 h 186806"/>
              <a:gd name="connsiteX4" fmla="*/ 0 w 1922106"/>
              <a:gd name="connsiteY4" fmla="*/ 0 h 186806"/>
              <a:gd name="connsiteX5" fmla="*/ 186807 w 1922106"/>
              <a:gd name="connsiteY5" fmla="*/ 0 h 186806"/>
              <a:gd name="connsiteX6" fmla="*/ 301237 w 1922106"/>
              <a:gd name="connsiteY6" fmla="*/ 0 h 186806"/>
              <a:gd name="connsiteX7" fmla="*/ 1735300 w 1922106"/>
              <a:gd name="connsiteY7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86807 w 1922106"/>
              <a:gd name="connsiteY4" fmla="*/ 0 h 186806"/>
              <a:gd name="connsiteX5" fmla="*/ 301237 w 1922106"/>
              <a:gd name="connsiteY5" fmla="*/ 0 h 186806"/>
              <a:gd name="connsiteX6" fmla="*/ 1735300 w 1922106"/>
              <a:gd name="connsiteY6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86807 w 1922106"/>
              <a:gd name="connsiteY4" fmla="*/ 0 h 186806"/>
              <a:gd name="connsiteX5" fmla="*/ 1735300 w 1922106"/>
              <a:gd name="connsiteY5" fmla="*/ 0 h 186806"/>
              <a:gd name="connsiteX0" fmla="*/ 1735300 w 1922106"/>
              <a:gd name="connsiteY0" fmla="*/ 0 h 186806"/>
              <a:gd name="connsiteX1" fmla="*/ 1922106 w 1922106"/>
              <a:gd name="connsiteY1" fmla="*/ 186806 h 186806"/>
              <a:gd name="connsiteX2" fmla="*/ 0 w 1922106"/>
              <a:gd name="connsiteY2" fmla="*/ 186806 h 186806"/>
              <a:gd name="connsiteX3" fmla="*/ 0 w 1922106"/>
              <a:gd name="connsiteY3" fmla="*/ 0 h 186806"/>
              <a:gd name="connsiteX4" fmla="*/ 1735300 w 1922106"/>
              <a:gd name="connsiteY4" fmla="*/ 0 h 18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106" h="186806">
                <a:moveTo>
                  <a:pt x="1735300" y="0"/>
                </a:moveTo>
                <a:lnTo>
                  <a:pt x="1922106" y="186806"/>
                </a:lnTo>
                <a:lnTo>
                  <a:pt x="0" y="186806"/>
                </a:lnTo>
                <a:lnTo>
                  <a:pt x="0" y="0"/>
                </a:lnTo>
                <a:lnTo>
                  <a:pt x="17353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5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345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Timeline – Slide Template</vt:lpstr>
      <vt:lpstr>Alternating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Timeline</dc:title>
  <dc:creator>PresentationGO.com</dc:creator>
  <dc:description>© Copyright PresentationGO.com</dc:description>
  <dcterms:created xsi:type="dcterms:W3CDTF">2014-11-26T05:14:11Z</dcterms:created>
  <dcterms:modified xsi:type="dcterms:W3CDTF">2019-09-05T15:39:02Z</dcterms:modified>
  <cp:category>Timelines &amp; Planning</cp:category>
</cp:coreProperties>
</file>