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28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Triangle Process for PowerPoint</a:t>
            </a:r>
          </a:p>
        </p:txBody>
      </p:sp>
      <p:sp>
        <p:nvSpPr>
          <p:cNvPr id="33" name="Figure">
            <a:extLst>
              <a:ext uri="{FF2B5EF4-FFF2-40B4-BE49-F238E27FC236}">
                <a16:creationId xmlns:a16="http://schemas.microsoft.com/office/drawing/2014/main" id="{B45D46E5-7842-48FD-8192-0357B70226A1}"/>
              </a:ext>
            </a:extLst>
          </p:cNvPr>
          <p:cNvSpPr/>
          <p:nvPr/>
        </p:nvSpPr>
        <p:spPr>
          <a:xfrm>
            <a:off x="670032" y="2982540"/>
            <a:ext cx="1755536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Figure">
            <a:extLst>
              <a:ext uri="{FF2B5EF4-FFF2-40B4-BE49-F238E27FC236}">
                <a16:creationId xmlns:a16="http://schemas.microsoft.com/office/drawing/2014/main" id="{5901C7CD-6EDE-424C-9920-C922F8467352}"/>
              </a:ext>
            </a:extLst>
          </p:cNvPr>
          <p:cNvSpPr/>
          <p:nvPr/>
        </p:nvSpPr>
        <p:spPr>
          <a:xfrm>
            <a:off x="2182132" y="2982541"/>
            <a:ext cx="1756253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1" h="21107" extrusionOk="0">
                <a:moveTo>
                  <a:pt x="12386" y="19628"/>
                </a:moveTo>
                <a:lnTo>
                  <a:pt x="19973" y="4452"/>
                </a:lnTo>
                <a:cubicBezTo>
                  <a:pt x="20960" y="2470"/>
                  <a:pt x="19725" y="0"/>
                  <a:pt x="17751" y="0"/>
                </a:cubicBezTo>
                <a:lnTo>
                  <a:pt x="2569" y="0"/>
                </a:lnTo>
                <a:cubicBezTo>
                  <a:pt x="595" y="0"/>
                  <a:pt x="-640" y="2470"/>
                  <a:pt x="347" y="4452"/>
                </a:cubicBezTo>
                <a:lnTo>
                  <a:pt x="7934" y="19628"/>
                </a:lnTo>
                <a:cubicBezTo>
                  <a:pt x="8920" y="21600"/>
                  <a:pt x="11391" y="21600"/>
                  <a:pt x="12386" y="19628"/>
                </a:cubicBez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Figure">
            <a:extLst>
              <a:ext uri="{FF2B5EF4-FFF2-40B4-BE49-F238E27FC236}">
                <a16:creationId xmlns:a16="http://schemas.microsoft.com/office/drawing/2014/main" id="{2058D4FF-7D2A-4CAC-BC32-B56A8539ACBE}"/>
              </a:ext>
            </a:extLst>
          </p:cNvPr>
          <p:cNvSpPr/>
          <p:nvPr/>
        </p:nvSpPr>
        <p:spPr>
          <a:xfrm>
            <a:off x="3694233" y="2982540"/>
            <a:ext cx="1755536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accent2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Figure">
            <a:extLst>
              <a:ext uri="{FF2B5EF4-FFF2-40B4-BE49-F238E27FC236}">
                <a16:creationId xmlns:a16="http://schemas.microsoft.com/office/drawing/2014/main" id="{B22BBFD9-CE54-49A8-BE11-667119AE7C8A}"/>
              </a:ext>
            </a:extLst>
          </p:cNvPr>
          <p:cNvSpPr/>
          <p:nvPr/>
        </p:nvSpPr>
        <p:spPr>
          <a:xfrm>
            <a:off x="5206333" y="2982541"/>
            <a:ext cx="1756253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1" h="21107" extrusionOk="0">
                <a:moveTo>
                  <a:pt x="12386" y="19628"/>
                </a:moveTo>
                <a:lnTo>
                  <a:pt x="19973" y="4452"/>
                </a:lnTo>
                <a:cubicBezTo>
                  <a:pt x="20960" y="2470"/>
                  <a:pt x="19725" y="0"/>
                  <a:pt x="17751" y="0"/>
                </a:cubicBezTo>
                <a:lnTo>
                  <a:pt x="2569" y="0"/>
                </a:lnTo>
                <a:cubicBezTo>
                  <a:pt x="595" y="0"/>
                  <a:pt x="-640" y="2470"/>
                  <a:pt x="347" y="4452"/>
                </a:cubicBezTo>
                <a:lnTo>
                  <a:pt x="7934" y="19628"/>
                </a:lnTo>
                <a:cubicBezTo>
                  <a:pt x="8920" y="21600"/>
                  <a:pt x="11391" y="21600"/>
                  <a:pt x="12386" y="19628"/>
                </a:cubicBezTo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Figure">
            <a:extLst>
              <a:ext uri="{FF2B5EF4-FFF2-40B4-BE49-F238E27FC236}">
                <a16:creationId xmlns:a16="http://schemas.microsoft.com/office/drawing/2014/main" id="{F45422CA-90B0-4A60-B03D-4498DBE0A8D3}"/>
              </a:ext>
            </a:extLst>
          </p:cNvPr>
          <p:cNvSpPr/>
          <p:nvPr/>
        </p:nvSpPr>
        <p:spPr>
          <a:xfrm>
            <a:off x="6718434" y="2982540"/>
            <a:ext cx="1755536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accent4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8" name="Cercle">
            <a:extLst>
              <a:ext uri="{FF2B5EF4-FFF2-40B4-BE49-F238E27FC236}">
                <a16:creationId xmlns:a16="http://schemas.microsoft.com/office/drawing/2014/main" id="{0E2CCD65-0F24-49BD-A88A-100060D5ED8E}"/>
              </a:ext>
            </a:extLst>
          </p:cNvPr>
          <p:cNvSpPr/>
          <p:nvPr/>
        </p:nvSpPr>
        <p:spPr>
          <a:xfrm>
            <a:off x="1229008" y="4107658"/>
            <a:ext cx="634939" cy="634939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Cercle">
            <a:extLst>
              <a:ext uri="{FF2B5EF4-FFF2-40B4-BE49-F238E27FC236}">
                <a16:creationId xmlns:a16="http://schemas.microsoft.com/office/drawing/2014/main" id="{8E54CE17-F53B-441C-BE9D-ACA7EC73EC2F}"/>
              </a:ext>
            </a:extLst>
          </p:cNvPr>
          <p:cNvSpPr/>
          <p:nvPr/>
        </p:nvSpPr>
        <p:spPr>
          <a:xfrm>
            <a:off x="2741108" y="2803382"/>
            <a:ext cx="634932" cy="63493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Cercle">
            <a:extLst>
              <a:ext uri="{FF2B5EF4-FFF2-40B4-BE49-F238E27FC236}">
                <a16:creationId xmlns:a16="http://schemas.microsoft.com/office/drawing/2014/main" id="{F92F459A-ED97-40A4-B86C-3144DDBBAE3E}"/>
              </a:ext>
            </a:extLst>
          </p:cNvPr>
          <p:cNvSpPr/>
          <p:nvPr/>
        </p:nvSpPr>
        <p:spPr>
          <a:xfrm>
            <a:off x="4253209" y="4107658"/>
            <a:ext cx="634939" cy="634939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Figure">
            <a:extLst>
              <a:ext uri="{FF2B5EF4-FFF2-40B4-BE49-F238E27FC236}">
                <a16:creationId xmlns:a16="http://schemas.microsoft.com/office/drawing/2014/main" id="{23777960-7E3E-4DAD-B2D2-418FFF4C1215}"/>
              </a:ext>
            </a:extLst>
          </p:cNvPr>
          <p:cNvSpPr/>
          <p:nvPr/>
        </p:nvSpPr>
        <p:spPr>
          <a:xfrm>
            <a:off x="5765310" y="2803382"/>
            <a:ext cx="634939" cy="634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73"/>
                  <a:pt x="16773" y="21600"/>
                  <a:pt x="10800" y="21600"/>
                </a:cubicBezTo>
                <a:cubicBezTo>
                  <a:pt x="4827" y="21600"/>
                  <a:pt x="0" y="16773"/>
                  <a:pt x="0" y="10800"/>
                </a:cubicBezTo>
                <a:cubicBezTo>
                  <a:pt x="0" y="4827"/>
                  <a:pt x="4827" y="0"/>
                  <a:pt x="10800" y="0"/>
                </a:cubicBezTo>
                <a:cubicBezTo>
                  <a:pt x="16773" y="0"/>
                  <a:pt x="21600" y="4827"/>
                  <a:pt x="21600" y="10800"/>
                </a:cubicBezTo>
              </a:path>
            </a:pathLst>
          </a:custGeom>
          <a:solidFill>
            <a:schemeClr val="accent3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Cercle">
            <a:extLst>
              <a:ext uri="{FF2B5EF4-FFF2-40B4-BE49-F238E27FC236}">
                <a16:creationId xmlns:a16="http://schemas.microsoft.com/office/drawing/2014/main" id="{58245A3B-9152-478C-8039-15DD9EE65683}"/>
              </a:ext>
            </a:extLst>
          </p:cNvPr>
          <p:cNvSpPr/>
          <p:nvPr/>
        </p:nvSpPr>
        <p:spPr>
          <a:xfrm>
            <a:off x="7277410" y="4107658"/>
            <a:ext cx="634940" cy="63493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" name="Graphic 42" descr="Download from cloud">
            <a:extLst>
              <a:ext uri="{FF2B5EF4-FFF2-40B4-BE49-F238E27FC236}">
                <a16:creationId xmlns:a16="http://schemas.microsoft.com/office/drawing/2014/main" id="{B483F28B-DD8B-4B7B-A63F-2E9809F51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9007" y="3419896"/>
            <a:ext cx="634940" cy="634940"/>
          </a:xfrm>
          <a:prstGeom prst="rect">
            <a:avLst/>
          </a:prstGeom>
        </p:spPr>
      </p:pic>
      <p:pic>
        <p:nvPicPr>
          <p:cNvPr id="44" name="Graphic 43" descr="Chat">
            <a:extLst>
              <a:ext uri="{FF2B5EF4-FFF2-40B4-BE49-F238E27FC236}">
                <a16:creationId xmlns:a16="http://schemas.microsoft.com/office/drawing/2014/main" id="{2AA63D52-4766-492B-9B6C-F31FB22C31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41948" y="3419896"/>
            <a:ext cx="634940" cy="634940"/>
          </a:xfrm>
          <a:prstGeom prst="rect">
            <a:avLst/>
          </a:prstGeom>
        </p:spPr>
      </p:pic>
      <p:pic>
        <p:nvPicPr>
          <p:cNvPr id="45" name="Graphic 44" descr="Head with Gears">
            <a:extLst>
              <a:ext uri="{FF2B5EF4-FFF2-40B4-BE49-F238E27FC236}">
                <a16:creationId xmlns:a16="http://schemas.microsoft.com/office/drawing/2014/main" id="{AD58460A-A030-4BD2-AC4F-64DE82DD48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4889" y="3419896"/>
            <a:ext cx="634940" cy="634940"/>
          </a:xfrm>
          <a:prstGeom prst="rect">
            <a:avLst/>
          </a:prstGeom>
        </p:spPr>
      </p:pic>
      <p:pic>
        <p:nvPicPr>
          <p:cNvPr id="46" name="Graphic 45" descr="Tag">
            <a:extLst>
              <a:ext uri="{FF2B5EF4-FFF2-40B4-BE49-F238E27FC236}">
                <a16:creationId xmlns:a16="http://schemas.microsoft.com/office/drawing/2014/main" id="{8988821C-3BD1-465C-9392-2A4AAB1D3B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7831" y="3419896"/>
            <a:ext cx="634940" cy="634940"/>
          </a:xfrm>
          <a:prstGeom prst="rect">
            <a:avLst/>
          </a:prstGeom>
        </p:spPr>
      </p:pic>
      <p:pic>
        <p:nvPicPr>
          <p:cNvPr id="47" name="Graphic 46" descr="Unlock">
            <a:extLst>
              <a:ext uri="{FF2B5EF4-FFF2-40B4-BE49-F238E27FC236}">
                <a16:creationId xmlns:a16="http://schemas.microsoft.com/office/drawing/2014/main" id="{341CDFA0-7054-4837-834C-8B1927E7FC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80772" y="3419896"/>
            <a:ext cx="634940" cy="634940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22E3AEB5-D869-4992-9BD5-BBA6E75B918D}"/>
              </a:ext>
            </a:extLst>
          </p:cNvPr>
          <p:cNvGrpSpPr/>
          <p:nvPr/>
        </p:nvGrpSpPr>
        <p:grpSpPr>
          <a:xfrm>
            <a:off x="583601" y="4777909"/>
            <a:ext cx="1925752" cy="1391758"/>
            <a:chOff x="249702" y="3025361"/>
            <a:chExt cx="1925752" cy="139175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78FEA0A-F5C1-4944-AA66-7B93036CF59E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5B1E8F6-B00A-4105-9503-AA616FBF3AF3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569FFEC-A6A3-4178-AFC3-F1691833A176}"/>
              </a:ext>
            </a:extLst>
          </p:cNvPr>
          <p:cNvGrpSpPr/>
          <p:nvPr/>
        </p:nvGrpSpPr>
        <p:grpSpPr>
          <a:xfrm>
            <a:off x="3607803" y="4777909"/>
            <a:ext cx="1925752" cy="1391758"/>
            <a:chOff x="249702" y="3025361"/>
            <a:chExt cx="1925752" cy="139175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434B3BD-78DA-49A7-BEDD-D1C54437F9E4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E9C24A8-15CA-468F-960C-683A7EE110D7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17BA19F-732C-48FE-9E3D-C15C9640E989}"/>
              </a:ext>
            </a:extLst>
          </p:cNvPr>
          <p:cNvGrpSpPr/>
          <p:nvPr/>
        </p:nvGrpSpPr>
        <p:grpSpPr>
          <a:xfrm>
            <a:off x="6632004" y="4777909"/>
            <a:ext cx="1925752" cy="1391758"/>
            <a:chOff x="249702" y="3025361"/>
            <a:chExt cx="1925752" cy="139175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65B5C48-A387-4236-A610-66553B87F484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E175019-0493-464B-A8F7-03A3CF7B828D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F76CDB5-1F17-4E45-96ED-A165E2CFC80F}"/>
              </a:ext>
            </a:extLst>
          </p:cNvPr>
          <p:cNvGrpSpPr/>
          <p:nvPr/>
        </p:nvGrpSpPr>
        <p:grpSpPr>
          <a:xfrm>
            <a:off x="2095702" y="1398027"/>
            <a:ext cx="1925752" cy="1391758"/>
            <a:chOff x="249702" y="3025361"/>
            <a:chExt cx="1925752" cy="139175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801D4E3-3B06-42D3-A4B9-7663470151B1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5ACF0B3-1DEF-4B0D-94BD-5F4FC5A22CB8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D5A2AAA-F521-48CE-AFC2-7F4C9B1B5A9B}"/>
              </a:ext>
            </a:extLst>
          </p:cNvPr>
          <p:cNvGrpSpPr/>
          <p:nvPr/>
        </p:nvGrpSpPr>
        <p:grpSpPr>
          <a:xfrm>
            <a:off x="5119904" y="1389909"/>
            <a:ext cx="1925752" cy="1391758"/>
            <a:chOff x="249702" y="3025361"/>
            <a:chExt cx="1925752" cy="139175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A9B493B-9430-4018-8D47-04E1ADFF6600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519F18-5E3F-4226-96BD-307BF8AA80D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83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Triangle Process for PowerPoint</a:t>
            </a:r>
          </a:p>
        </p:txBody>
      </p:sp>
      <p:sp>
        <p:nvSpPr>
          <p:cNvPr id="78" name="Figure">
            <a:extLst>
              <a:ext uri="{FF2B5EF4-FFF2-40B4-BE49-F238E27FC236}">
                <a16:creationId xmlns:a16="http://schemas.microsoft.com/office/drawing/2014/main" id="{02970008-131B-4A7D-9101-2D69D10C7EE3}"/>
              </a:ext>
            </a:extLst>
          </p:cNvPr>
          <p:cNvSpPr/>
          <p:nvPr/>
        </p:nvSpPr>
        <p:spPr>
          <a:xfrm>
            <a:off x="670032" y="2982540"/>
            <a:ext cx="1755536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9" name="Figure">
            <a:extLst>
              <a:ext uri="{FF2B5EF4-FFF2-40B4-BE49-F238E27FC236}">
                <a16:creationId xmlns:a16="http://schemas.microsoft.com/office/drawing/2014/main" id="{F0D042E2-7128-425D-9127-008CC0ADE468}"/>
              </a:ext>
            </a:extLst>
          </p:cNvPr>
          <p:cNvSpPr/>
          <p:nvPr/>
        </p:nvSpPr>
        <p:spPr>
          <a:xfrm>
            <a:off x="2182132" y="2982541"/>
            <a:ext cx="1756253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1" h="21107" extrusionOk="0">
                <a:moveTo>
                  <a:pt x="12386" y="19628"/>
                </a:moveTo>
                <a:lnTo>
                  <a:pt x="19973" y="4452"/>
                </a:lnTo>
                <a:cubicBezTo>
                  <a:pt x="20960" y="2470"/>
                  <a:pt x="19725" y="0"/>
                  <a:pt x="17751" y="0"/>
                </a:cubicBezTo>
                <a:lnTo>
                  <a:pt x="2569" y="0"/>
                </a:lnTo>
                <a:cubicBezTo>
                  <a:pt x="595" y="0"/>
                  <a:pt x="-640" y="2470"/>
                  <a:pt x="347" y="4452"/>
                </a:cubicBezTo>
                <a:lnTo>
                  <a:pt x="7934" y="19628"/>
                </a:lnTo>
                <a:cubicBezTo>
                  <a:pt x="8920" y="21600"/>
                  <a:pt x="11391" y="21600"/>
                  <a:pt x="12386" y="19628"/>
                </a:cubicBez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0" name="Figure">
            <a:extLst>
              <a:ext uri="{FF2B5EF4-FFF2-40B4-BE49-F238E27FC236}">
                <a16:creationId xmlns:a16="http://schemas.microsoft.com/office/drawing/2014/main" id="{3D99C199-A993-450C-A5CD-96B6C0E8EC33}"/>
              </a:ext>
            </a:extLst>
          </p:cNvPr>
          <p:cNvSpPr/>
          <p:nvPr/>
        </p:nvSpPr>
        <p:spPr>
          <a:xfrm>
            <a:off x="3694233" y="2982540"/>
            <a:ext cx="1755536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accent2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1" name="Figure">
            <a:extLst>
              <a:ext uri="{FF2B5EF4-FFF2-40B4-BE49-F238E27FC236}">
                <a16:creationId xmlns:a16="http://schemas.microsoft.com/office/drawing/2014/main" id="{9F684EAB-C860-4E39-939E-6AFFD7B5887F}"/>
              </a:ext>
            </a:extLst>
          </p:cNvPr>
          <p:cNvSpPr/>
          <p:nvPr/>
        </p:nvSpPr>
        <p:spPr>
          <a:xfrm>
            <a:off x="5206333" y="2982541"/>
            <a:ext cx="1756253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1" h="21107" extrusionOk="0">
                <a:moveTo>
                  <a:pt x="12386" y="19628"/>
                </a:moveTo>
                <a:lnTo>
                  <a:pt x="19973" y="4452"/>
                </a:lnTo>
                <a:cubicBezTo>
                  <a:pt x="20960" y="2470"/>
                  <a:pt x="19725" y="0"/>
                  <a:pt x="17751" y="0"/>
                </a:cubicBezTo>
                <a:lnTo>
                  <a:pt x="2569" y="0"/>
                </a:lnTo>
                <a:cubicBezTo>
                  <a:pt x="595" y="0"/>
                  <a:pt x="-640" y="2470"/>
                  <a:pt x="347" y="4452"/>
                </a:cubicBezTo>
                <a:lnTo>
                  <a:pt x="7934" y="19628"/>
                </a:lnTo>
                <a:cubicBezTo>
                  <a:pt x="8920" y="21600"/>
                  <a:pt x="11391" y="21600"/>
                  <a:pt x="12386" y="19628"/>
                </a:cubicBezTo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2" name="Figure">
            <a:extLst>
              <a:ext uri="{FF2B5EF4-FFF2-40B4-BE49-F238E27FC236}">
                <a16:creationId xmlns:a16="http://schemas.microsoft.com/office/drawing/2014/main" id="{442B0234-913A-4A89-BD3A-D497F3014D8F}"/>
              </a:ext>
            </a:extLst>
          </p:cNvPr>
          <p:cNvSpPr/>
          <p:nvPr/>
        </p:nvSpPr>
        <p:spPr>
          <a:xfrm>
            <a:off x="6718434" y="2982540"/>
            <a:ext cx="1755536" cy="1579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20" h="21107" extrusionOk="0">
                <a:moveTo>
                  <a:pt x="7937" y="1479"/>
                </a:moveTo>
                <a:lnTo>
                  <a:pt x="347" y="16655"/>
                </a:lnTo>
                <a:cubicBezTo>
                  <a:pt x="-640" y="18637"/>
                  <a:pt x="596" y="21107"/>
                  <a:pt x="2570" y="21107"/>
                </a:cubicBezTo>
                <a:lnTo>
                  <a:pt x="17750" y="21107"/>
                </a:lnTo>
                <a:cubicBezTo>
                  <a:pt x="19724" y="21107"/>
                  <a:pt x="20960" y="18637"/>
                  <a:pt x="19973" y="16655"/>
                </a:cubicBezTo>
                <a:lnTo>
                  <a:pt x="12383" y="1479"/>
                </a:lnTo>
                <a:cubicBezTo>
                  <a:pt x="11396" y="-493"/>
                  <a:pt x="8924" y="-493"/>
                  <a:pt x="7937" y="1479"/>
                </a:cubicBezTo>
                <a:close/>
              </a:path>
            </a:pathLst>
          </a:custGeom>
          <a:solidFill>
            <a:schemeClr val="accent4"/>
          </a:solidFill>
          <a:ln w="25400" cap="flat">
            <a:noFill/>
            <a:prstDash val="solid"/>
            <a:miter lim="400000"/>
          </a:ln>
          <a:effectLst>
            <a:innerShdw dist="50800" dir="12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3" name="Cercle">
            <a:extLst>
              <a:ext uri="{FF2B5EF4-FFF2-40B4-BE49-F238E27FC236}">
                <a16:creationId xmlns:a16="http://schemas.microsoft.com/office/drawing/2014/main" id="{C43FBF10-5E97-4ACE-8541-767EF8015682}"/>
              </a:ext>
            </a:extLst>
          </p:cNvPr>
          <p:cNvSpPr/>
          <p:nvPr/>
        </p:nvSpPr>
        <p:spPr>
          <a:xfrm>
            <a:off x="1229008" y="4107658"/>
            <a:ext cx="634939" cy="634939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Cercle">
            <a:extLst>
              <a:ext uri="{FF2B5EF4-FFF2-40B4-BE49-F238E27FC236}">
                <a16:creationId xmlns:a16="http://schemas.microsoft.com/office/drawing/2014/main" id="{FBEE3274-BC0A-41CC-A912-16F46526D999}"/>
              </a:ext>
            </a:extLst>
          </p:cNvPr>
          <p:cNvSpPr/>
          <p:nvPr/>
        </p:nvSpPr>
        <p:spPr>
          <a:xfrm>
            <a:off x="2741108" y="2803382"/>
            <a:ext cx="634932" cy="63493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Cercle">
            <a:extLst>
              <a:ext uri="{FF2B5EF4-FFF2-40B4-BE49-F238E27FC236}">
                <a16:creationId xmlns:a16="http://schemas.microsoft.com/office/drawing/2014/main" id="{4E932C56-642B-433E-B7E7-81CAD0A34614}"/>
              </a:ext>
            </a:extLst>
          </p:cNvPr>
          <p:cNvSpPr/>
          <p:nvPr/>
        </p:nvSpPr>
        <p:spPr>
          <a:xfrm>
            <a:off x="4253209" y="4107658"/>
            <a:ext cx="634939" cy="634939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Figure">
            <a:extLst>
              <a:ext uri="{FF2B5EF4-FFF2-40B4-BE49-F238E27FC236}">
                <a16:creationId xmlns:a16="http://schemas.microsoft.com/office/drawing/2014/main" id="{490E981E-C085-4F18-9E50-2B15ED801439}"/>
              </a:ext>
            </a:extLst>
          </p:cNvPr>
          <p:cNvSpPr/>
          <p:nvPr/>
        </p:nvSpPr>
        <p:spPr>
          <a:xfrm>
            <a:off x="5765310" y="2803382"/>
            <a:ext cx="634939" cy="634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73"/>
                  <a:pt x="16773" y="21600"/>
                  <a:pt x="10800" y="21600"/>
                </a:cubicBezTo>
                <a:cubicBezTo>
                  <a:pt x="4827" y="21600"/>
                  <a:pt x="0" y="16773"/>
                  <a:pt x="0" y="10800"/>
                </a:cubicBezTo>
                <a:cubicBezTo>
                  <a:pt x="0" y="4827"/>
                  <a:pt x="4827" y="0"/>
                  <a:pt x="10800" y="0"/>
                </a:cubicBezTo>
                <a:cubicBezTo>
                  <a:pt x="16773" y="0"/>
                  <a:pt x="21600" y="4827"/>
                  <a:pt x="21600" y="10800"/>
                </a:cubicBezTo>
              </a:path>
            </a:pathLst>
          </a:custGeom>
          <a:solidFill>
            <a:schemeClr val="accent3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Cercle">
            <a:extLst>
              <a:ext uri="{FF2B5EF4-FFF2-40B4-BE49-F238E27FC236}">
                <a16:creationId xmlns:a16="http://schemas.microsoft.com/office/drawing/2014/main" id="{501E3320-685C-485A-9724-D9D121134271}"/>
              </a:ext>
            </a:extLst>
          </p:cNvPr>
          <p:cNvSpPr/>
          <p:nvPr/>
        </p:nvSpPr>
        <p:spPr>
          <a:xfrm>
            <a:off x="7277410" y="4107658"/>
            <a:ext cx="634940" cy="63493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25400" cap="flat">
            <a:noFill/>
            <a:prstDash val="solid"/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2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8003699E-5974-44A9-8D6A-1667334D8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9007" y="3419896"/>
            <a:ext cx="634940" cy="634940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33126FE9-67AF-4CAF-96F0-086BB695A6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41948" y="3419896"/>
            <a:ext cx="634940" cy="634940"/>
          </a:xfrm>
          <a:prstGeom prst="rect">
            <a:avLst/>
          </a:prstGeom>
        </p:spPr>
      </p:pic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id="{F8CA4042-0AEE-46C9-81C5-4282517D90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4889" y="3419896"/>
            <a:ext cx="634940" cy="634940"/>
          </a:xfrm>
          <a:prstGeom prst="rect">
            <a:avLst/>
          </a:prstGeom>
        </p:spPr>
      </p:pic>
      <p:pic>
        <p:nvPicPr>
          <p:cNvPr id="11" name="Graphic 10" descr="Tag">
            <a:extLst>
              <a:ext uri="{FF2B5EF4-FFF2-40B4-BE49-F238E27FC236}">
                <a16:creationId xmlns:a16="http://schemas.microsoft.com/office/drawing/2014/main" id="{00104C6C-357D-4C9A-B6BB-8EE0D1F7D8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7831" y="3419896"/>
            <a:ext cx="634940" cy="634940"/>
          </a:xfrm>
          <a:prstGeom prst="rect">
            <a:avLst/>
          </a:prstGeom>
        </p:spPr>
      </p:pic>
      <p:pic>
        <p:nvPicPr>
          <p:cNvPr id="13" name="Graphic 12" descr="Unlock">
            <a:extLst>
              <a:ext uri="{FF2B5EF4-FFF2-40B4-BE49-F238E27FC236}">
                <a16:creationId xmlns:a16="http://schemas.microsoft.com/office/drawing/2014/main" id="{61CF5323-ADD6-499D-9DE7-182E049851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80772" y="3419896"/>
            <a:ext cx="634940" cy="63494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2F416597-246B-4B79-B6AD-461950EEA317}"/>
              </a:ext>
            </a:extLst>
          </p:cNvPr>
          <p:cNvGrpSpPr/>
          <p:nvPr/>
        </p:nvGrpSpPr>
        <p:grpSpPr>
          <a:xfrm>
            <a:off x="583601" y="4777909"/>
            <a:ext cx="1925752" cy="1391758"/>
            <a:chOff x="249702" y="3025361"/>
            <a:chExt cx="1925752" cy="139175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F7C6E30-F29A-4856-99F6-AD8DBC0E6EA0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5E492E1-5ACB-444A-AB00-ECCF6D8B8D68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1E4138-17DC-4752-986B-8547540440ED}"/>
              </a:ext>
            </a:extLst>
          </p:cNvPr>
          <p:cNvGrpSpPr/>
          <p:nvPr/>
        </p:nvGrpSpPr>
        <p:grpSpPr>
          <a:xfrm>
            <a:off x="3607803" y="4777909"/>
            <a:ext cx="1925752" cy="1391758"/>
            <a:chOff x="249702" y="3025361"/>
            <a:chExt cx="1925752" cy="139175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367EA2-9B65-454D-8893-E59CC46209C0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0BC55EC-7E7A-4D72-86C6-FB0FC70E6F71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847E47-13B8-45E0-9C01-F4DC2D701577}"/>
              </a:ext>
            </a:extLst>
          </p:cNvPr>
          <p:cNvGrpSpPr/>
          <p:nvPr/>
        </p:nvGrpSpPr>
        <p:grpSpPr>
          <a:xfrm>
            <a:off x="6632004" y="4777909"/>
            <a:ext cx="1925752" cy="1391758"/>
            <a:chOff x="249702" y="3025361"/>
            <a:chExt cx="1925752" cy="139175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3A4E4F3-45BE-4F16-B455-3B87E4245F1B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0DDA930-2731-4DC8-8C39-F65AC196FB96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3FEEFB0-D7B5-4BE7-8EB4-979FDE7C784A}"/>
              </a:ext>
            </a:extLst>
          </p:cNvPr>
          <p:cNvGrpSpPr/>
          <p:nvPr/>
        </p:nvGrpSpPr>
        <p:grpSpPr>
          <a:xfrm>
            <a:off x="2095702" y="1398027"/>
            <a:ext cx="1925752" cy="1391758"/>
            <a:chOff x="249702" y="3025361"/>
            <a:chExt cx="1925752" cy="139175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F0EBAB1-466F-484F-BD48-5A8C349C0C83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86C93D2-FC47-4DEC-B888-1C2ABDC76027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0EA3B66-B4F8-49E5-ABA9-EB0BB2CA133B}"/>
              </a:ext>
            </a:extLst>
          </p:cNvPr>
          <p:cNvGrpSpPr/>
          <p:nvPr/>
        </p:nvGrpSpPr>
        <p:grpSpPr>
          <a:xfrm>
            <a:off x="5119904" y="1389909"/>
            <a:ext cx="1925752" cy="1391758"/>
            <a:chOff x="249702" y="3025361"/>
            <a:chExt cx="1925752" cy="139175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078AE70-7A39-466B-AD2C-D9DF4DE4D0B0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FBE62C2-29BF-4D36-80B4-EF4F698F06D2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91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446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Triangle Process for PowerPoint</vt:lpstr>
      <vt:lpstr>Alternating Triangle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Triangle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2018-10-07T01:52:57Z</dcterms:modified>
  <cp:category>Charts &amp; Diagrams</cp:category>
</cp:coreProperties>
</file>