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4"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30" d="100"/>
          <a:sy n="130" d="100"/>
        </p:scale>
        <p:origin x="660"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7/12/2021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077044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7/12/2021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Alternating Vertical List – Slide Template</a:t>
            </a:r>
          </a:p>
        </p:txBody>
      </p:sp>
      <p:sp>
        <p:nvSpPr>
          <p:cNvPr id="29" name="Freeform: Shape 28">
            <a:extLst>
              <a:ext uri="{FF2B5EF4-FFF2-40B4-BE49-F238E27FC236}">
                <a16:creationId xmlns:a16="http://schemas.microsoft.com/office/drawing/2014/main" id="{D18EC6E5-6B10-486A-B00A-D52EFE87E1B7}"/>
              </a:ext>
            </a:extLst>
          </p:cNvPr>
          <p:cNvSpPr/>
          <p:nvPr/>
        </p:nvSpPr>
        <p:spPr>
          <a:xfrm>
            <a:off x="2876896" y="1218077"/>
            <a:ext cx="3389060" cy="4630256"/>
          </a:xfrm>
          <a:custGeom>
            <a:avLst/>
            <a:gdLst>
              <a:gd name="connsiteX0" fmla="*/ 1864361 w 3731264"/>
              <a:gd name="connsiteY0" fmla="*/ 0 h 5097787"/>
              <a:gd name="connsiteX1" fmla="*/ 1864362 w 3731264"/>
              <a:gd name="connsiteY1" fmla="*/ 0 h 5097787"/>
              <a:gd name="connsiteX2" fmla="*/ 1864362 w 3731264"/>
              <a:gd name="connsiteY2" fmla="*/ 0 h 5097787"/>
              <a:gd name="connsiteX3" fmla="*/ 1864363 w 3731264"/>
              <a:gd name="connsiteY3" fmla="*/ 0 h 5097787"/>
              <a:gd name="connsiteX4" fmla="*/ 1888353 w 3731264"/>
              <a:gd name="connsiteY4" fmla="*/ 4882 h 5097787"/>
              <a:gd name="connsiteX5" fmla="*/ 1907156 w 3731264"/>
              <a:gd name="connsiteY5" fmla="*/ 17726 h 5097787"/>
              <a:gd name="connsiteX6" fmla="*/ 1907469 w 3731264"/>
              <a:gd name="connsiteY6" fmla="*/ 17856 h 5097787"/>
              <a:gd name="connsiteX7" fmla="*/ 1907574 w 3731264"/>
              <a:gd name="connsiteY7" fmla="*/ 18011 h 5097787"/>
              <a:gd name="connsiteX8" fmla="*/ 1907701 w 3731264"/>
              <a:gd name="connsiteY8" fmla="*/ 18098 h 5097787"/>
              <a:gd name="connsiteX9" fmla="*/ 1913011 w 3731264"/>
              <a:gd name="connsiteY9" fmla="*/ 26076 h 5097787"/>
              <a:gd name="connsiteX10" fmla="*/ 1920534 w 3731264"/>
              <a:gd name="connsiteY10" fmla="*/ 37233 h 5097787"/>
              <a:gd name="connsiteX11" fmla="*/ 1920575 w 3731264"/>
              <a:gd name="connsiteY11" fmla="*/ 37440 h 5097787"/>
              <a:gd name="connsiteX12" fmla="*/ 1920619 w 3731264"/>
              <a:gd name="connsiteY12" fmla="*/ 37506 h 5097787"/>
              <a:gd name="connsiteX13" fmla="*/ 1925034 w 3731264"/>
              <a:gd name="connsiteY13" fmla="*/ 59523 h 5097787"/>
              <a:gd name="connsiteX14" fmla="*/ 1925324 w 3731264"/>
              <a:gd name="connsiteY14" fmla="*/ 60962 h 5097787"/>
              <a:gd name="connsiteX15" fmla="*/ 1920534 w 3731264"/>
              <a:gd name="connsiteY15" fmla="*/ 84691 h 5097787"/>
              <a:gd name="connsiteX16" fmla="*/ 1920477 w 3731264"/>
              <a:gd name="connsiteY16" fmla="*/ 84775 h 5097787"/>
              <a:gd name="connsiteX17" fmla="*/ 1920441 w 3731264"/>
              <a:gd name="connsiteY17" fmla="*/ 84953 h 5097787"/>
              <a:gd name="connsiteX18" fmla="*/ 1913985 w 3731264"/>
              <a:gd name="connsiteY18" fmla="*/ 94403 h 5097787"/>
              <a:gd name="connsiteX19" fmla="*/ 1907469 w 3731264"/>
              <a:gd name="connsiteY19" fmla="*/ 104069 h 5097787"/>
              <a:gd name="connsiteX20" fmla="*/ 1907349 w 3731264"/>
              <a:gd name="connsiteY20" fmla="*/ 104118 h 5097787"/>
              <a:gd name="connsiteX21" fmla="*/ 1907224 w 3731264"/>
              <a:gd name="connsiteY21" fmla="*/ 104301 h 5097787"/>
              <a:gd name="connsiteX22" fmla="*/ 1878415 w 3731264"/>
              <a:gd name="connsiteY22" fmla="*/ 116145 h 5097787"/>
              <a:gd name="connsiteX23" fmla="*/ 1878415 w 3731264"/>
              <a:gd name="connsiteY23" fmla="*/ 433151 h 5097787"/>
              <a:gd name="connsiteX24" fmla="*/ 1725882 w 3731264"/>
              <a:gd name="connsiteY24" fmla="*/ 585424 h 5097787"/>
              <a:gd name="connsiteX25" fmla="*/ 314912 w 3731264"/>
              <a:gd name="connsiteY25" fmla="*/ 585424 h 5097787"/>
              <a:gd name="connsiteX26" fmla="*/ 25393 w 3731264"/>
              <a:gd name="connsiteY26" fmla="*/ 874974 h 5097787"/>
              <a:gd name="connsiteX27" fmla="*/ 314912 w 3731264"/>
              <a:gd name="connsiteY27" fmla="*/ 1164524 h 5097787"/>
              <a:gd name="connsiteX28" fmla="*/ 1725882 w 3731264"/>
              <a:gd name="connsiteY28" fmla="*/ 1164524 h 5097787"/>
              <a:gd name="connsiteX29" fmla="*/ 1878415 w 3731264"/>
              <a:gd name="connsiteY29" fmla="*/ 1317028 h 5097787"/>
              <a:gd name="connsiteX30" fmla="*/ 1878415 w 3731264"/>
              <a:gd name="connsiteY30" fmla="*/ 1558358 h 5097787"/>
              <a:gd name="connsiteX31" fmla="*/ 1915210 w 3731264"/>
              <a:gd name="connsiteY31" fmla="*/ 1648568 h 5097787"/>
              <a:gd name="connsiteX32" fmla="*/ 2005382 w 3731264"/>
              <a:gd name="connsiteY32" fmla="*/ 1685252 h 5097787"/>
              <a:gd name="connsiteX33" fmla="*/ 3416352 w 3731264"/>
              <a:gd name="connsiteY33" fmla="*/ 1685252 h 5097787"/>
              <a:gd name="connsiteX34" fmla="*/ 3731264 w 3731264"/>
              <a:gd name="connsiteY34" fmla="*/ 2000181 h 5097787"/>
              <a:gd name="connsiteX35" fmla="*/ 3416352 w 3731264"/>
              <a:gd name="connsiteY35" fmla="*/ 2315109 h 5097787"/>
              <a:gd name="connsiteX36" fmla="*/ 2005382 w 3731264"/>
              <a:gd name="connsiteY36" fmla="*/ 2315109 h 5097787"/>
              <a:gd name="connsiteX37" fmla="*/ 1915210 w 3731264"/>
              <a:gd name="connsiteY37" fmla="*/ 2352024 h 5097787"/>
              <a:gd name="connsiteX38" fmla="*/ 1878415 w 3731264"/>
              <a:gd name="connsiteY38" fmla="*/ 2442235 h 5097787"/>
              <a:gd name="connsiteX39" fmla="*/ 1878415 w 3731264"/>
              <a:gd name="connsiteY39" fmla="*/ 2712635 h 5097787"/>
              <a:gd name="connsiteX40" fmla="*/ 1725882 w 3731264"/>
              <a:gd name="connsiteY40" fmla="*/ 2865139 h 5097787"/>
              <a:gd name="connsiteX41" fmla="*/ 314912 w 3731264"/>
              <a:gd name="connsiteY41" fmla="*/ 2865139 h 5097787"/>
              <a:gd name="connsiteX42" fmla="*/ 25393 w 3731264"/>
              <a:gd name="connsiteY42" fmla="*/ 3154689 h 5097787"/>
              <a:gd name="connsiteX43" fmla="*/ 314912 w 3731264"/>
              <a:gd name="connsiteY43" fmla="*/ 3444238 h 5097787"/>
              <a:gd name="connsiteX44" fmla="*/ 1725882 w 3731264"/>
              <a:gd name="connsiteY44" fmla="*/ 3444238 h 5097787"/>
              <a:gd name="connsiteX45" fmla="*/ 1878415 w 3731264"/>
              <a:gd name="connsiteY45" fmla="*/ 3596742 h 5097787"/>
              <a:gd name="connsiteX46" fmla="*/ 1878415 w 3731264"/>
              <a:gd name="connsiteY46" fmla="*/ 3837842 h 5097787"/>
              <a:gd name="connsiteX47" fmla="*/ 1915210 w 3731264"/>
              <a:gd name="connsiteY47" fmla="*/ 3928052 h 5097787"/>
              <a:gd name="connsiteX48" fmla="*/ 2005382 w 3731264"/>
              <a:gd name="connsiteY48" fmla="*/ 3964967 h 5097787"/>
              <a:gd name="connsiteX49" fmla="*/ 3416352 w 3731264"/>
              <a:gd name="connsiteY49" fmla="*/ 3964967 h 5097787"/>
              <a:gd name="connsiteX50" fmla="*/ 3731264 w 3731264"/>
              <a:gd name="connsiteY50" fmla="*/ 4277358 h 5097787"/>
              <a:gd name="connsiteX51" fmla="*/ 3416352 w 3731264"/>
              <a:gd name="connsiteY51" fmla="*/ 4592286 h 5097787"/>
              <a:gd name="connsiteX52" fmla="*/ 2005382 w 3731264"/>
              <a:gd name="connsiteY52" fmla="*/ 4592286 h 5097787"/>
              <a:gd name="connsiteX53" fmla="*/ 1878415 w 3731264"/>
              <a:gd name="connsiteY53" fmla="*/ 4719411 h 5097787"/>
              <a:gd name="connsiteX54" fmla="*/ 1878415 w 3731264"/>
              <a:gd name="connsiteY54" fmla="*/ 4977122 h 5097787"/>
              <a:gd name="connsiteX55" fmla="*/ 1926611 w 3731264"/>
              <a:gd name="connsiteY55" fmla="*/ 5036878 h 5097787"/>
              <a:gd name="connsiteX56" fmla="*/ 1865632 w 3731264"/>
              <a:gd name="connsiteY56" fmla="*/ 5097787 h 5097787"/>
              <a:gd name="connsiteX57" fmla="*/ 1804654 w 3731264"/>
              <a:gd name="connsiteY57" fmla="*/ 5036878 h 5097787"/>
              <a:gd name="connsiteX58" fmla="*/ 1852849 w 3731264"/>
              <a:gd name="connsiteY58" fmla="*/ 4977122 h 5097787"/>
              <a:gd name="connsiteX59" fmla="*/ 1852849 w 3731264"/>
              <a:gd name="connsiteY59" fmla="*/ 4719411 h 5097787"/>
              <a:gd name="connsiteX60" fmla="*/ 2005382 w 3731264"/>
              <a:gd name="connsiteY60" fmla="*/ 4566907 h 5097787"/>
              <a:gd name="connsiteX61" fmla="*/ 3416352 w 3731264"/>
              <a:gd name="connsiteY61" fmla="*/ 4566907 h 5097787"/>
              <a:gd name="connsiteX62" fmla="*/ 3705871 w 3731264"/>
              <a:gd name="connsiteY62" fmla="*/ 4277358 h 5097787"/>
              <a:gd name="connsiteX63" fmla="*/ 3416352 w 3731264"/>
              <a:gd name="connsiteY63" fmla="*/ 3987808 h 5097787"/>
              <a:gd name="connsiteX64" fmla="*/ 2005382 w 3731264"/>
              <a:gd name="connsiteY64" fmla="*/ 3987808 h 5097787"/>
              <a:gd name="connsiteX65" fmla="*/ 1897417 w 3731264"/>
              <a:gd name="connsiteY65" fmla="*/ 3943279 h 5097787"/>
              <a:gd name="connsiteX66" fmla="*/ 1852849 w 3731264"/>
              <a:gd name="connsiteY66" fmla="*/ 3835304 h 5097787"/>
              <a:gd name="connsiteX67" fmla="*/ 1852849 w 3731264"/>
              <a:gd name="connsiteY67" fmla="*/ 3594204 h 5097787"/>
              <a:gd name="connsiteX68" fmla="*/ 1725882 w 3731264"/>
              <a:gd name="connsiteY68" fmla="*/ 3467079 h 5097787"/>
              <a:gd name="connsiteX69" fmla="*/ 314912 w 3731264"/>
              <a:gd name="connsiteY69" fmla="*/ 3467079 h 5097787"/>
              <a:gd name="connsiteX70" fmla="*/ 0 w 3731264"/>
              <a:gd name="connsiteY70" fmla="*/ 3152151 h 5097787"/>
              <a:gd name="connsiteX71" fmla="*/ 314912 w 3731264"/>
              <a:gd name="connsiteY71" fmla="*/ 2837222 h 5097787"/>
              <a:gd name="connsiteX72" fmla="*/ 1725882 w 3731264"/>
              <a:gd name="connsiteY72" fmla="*/ 2837222 h 5097787"/>
              <a:gd name="connsiteX73" fmla="*/ 1852849 w 3731264"/>
              <a:gd name="connsiteY73" fmla="*/ 2710097 h 5097787"/>
              <a:gd name="connsiteX74" fmla="*/ 1852849 w 3731264"/>
              <a:gd name="connsiteY74" fmla="*/ 2439697 h 5097787"/>
              <a:gd name="connsiteX75" fmla="*/ 1897417 w 3731264"/>
              <a:gd name="connsiteY75" fmla="*/ 2331721 h 5097787"/>
              <a:gd name="connsiteX76" fmla="*/ 2005382 w 3731264"/>
              <a:gd name="connsiteY76" fmla="*/ 2287193 h 5097787"/>
              <a:gd name="connsiteX77" fmla="*/ 3416352 w 3731264"/>
              <a:gd name="connsiteY77" fmla="*/ 2287193 h 5097787"/>
              <a:gd name="connsiteX78" fmla="*/ 3705871 w 3731264"/>
              <a:gd name="connsiteY78" fmla="*/ 1997643 h 5097787"/>
              <a:gd name="connsiteX79" fmla="*/ 3416352 w 3731264"/>
              <a:gd name="connsiteY79" fmla="*/ 1708093 h 5097787"/>
              <a:gd name="connsiteX80" fmla="*/ 2005382 w 3731264"/>
              <a:gd name="connsiteY80" fmla="*/ 1708093 h 5097787"/>
              <a:gd name="connsiteX81" fmla="*/ 1897417 w 3731264"/>
              <a:gd name="connsiteY81" fmla="*/ 1663795 h 5097787"/>
              <a:gd name="connsiteX82" fmla="*/ 1852849 w 3731264"/>
              <a:gd name="connsiteY82" fmla="*/ 1555820 h 5097787"/>
              <a:gd name="connsiteX83" fmla="*/ 1852849 w 3731264"/>
              <a:gd name="connsiteY83" fmla="*/ 1314490 h 5097787"/>
              <a:gd name="connsiteX84" fmla="*/ 1725882 w 3731264"/>
              <a:gd name="connsiteY84" fmla="*/ 1187365 h 5097787"/>
              <a:gd name="connsiteX85" fmla="*/ 314912 w 3731264"/>
              <a:gd name="connsiteY85" fmla="*/ 1187365 h 5097787"/>
              <a:gd name="connsiteX86" fmla="*/ 0 w 3731264"/>
              <a:gd name="connsiteY86" fmla="*/ 872436 h 5097787"/>
              <a:gd name="connsiteX87" fmla="*/ 314912 w 3731264"/>
              <a:gd name="connsiteY87" fmla="*/ 557508 h 5097787"/>
              <a:gd name="connsiteX88" fmla="*/ 1725882 w 3731264"/>
              <a:gd name="connsiteY88" fmla="*/ 557508 h 5097787"/>
              <a:gd name="connsiteX89" fmla="*/ 1852849 w 3731264"/>
              <a:gd name="connsiteY89" fmla="*/ 430613 h 5097787"/>
              <a:gd name="connsiteX90" fmla="*/ 1852849 w 3731264"/>
              <a:gd name="connsiteY90" fmla="*/ 117155 h 5097787"/>
              <a:gd name="connsiteX91" fmla="*/ 1821256 w 3731264"/>
              <a:gd name="connsiteY91" fmla="*/ 104069 h 5097787"/>
              <a:gd name="connsiteX92" fmla="*/ 1808191 w 3731264"/>
              <a:gd name="connsiteY92" fmla="*/ 84691 h 5097787"/>
              <a:gd name="connsiteX93" fmla="*/ 1803409 w 3731264"/>
              <a:gd name="connsiteY93" fmla="*/ 61004 h 5097787"/>
              <a:gd name="connsiteX94" fmla="*/ 1803399 w 3731264"/>
              <a:gd name="connsiteY94" fmla="*/ 60962 h 5097787"/>
              <a:gd name="connsiteX95" fmla="*/ 1803528 w 3731264"/>
              <a:gd name="connsiteY95" fmla="*/ 60329 h 5097787"/>
              <a:gd name="connsiteX96" fmla="*/ 1808191 w 3731264"/>
              <a:gd name="connsiteY96" fmla="*/ 37233 h 5097787"/>
              <a:gd name="connsiteX97" fmla="*/ 1808243 w 3731264"/>
              <a:gd name="connsiteY97" fmla="*/ 37155 h 5097787"/>
              <a:gd name="connsiteX98" fmla="*/ 1808281 w 3731264"/>
              <a:gd name="connsiteY98" fmla="*/ 36970 h 5097787"/>
              <a:gd name="connsiteX99" fmla="*/ 1815009 w 3731264"/>
              <a:gd name="connsiteY99" fmla="*/ 27121 h 5097787"/>
              <a:gd name="connsiteX100" fmla="*/ 1821256 w 3731264"/>
              <a:gd name="connsiteY100" fmla="*/ 17856 h 5097787"/>
              <a:gd name="connsiteX101" fmla="*/ 1821370 w 3731264"/>
              <a:gd name="connsiteY101" fmla="*/ 17808 h 5097787"/>
              <a:gd name="connsiteX102" fmla="*/ 1821497 w 3731264"/>
              <a:gd name="connsiteY102" fmla="*/ 17622 h 5097787"/>
              <a:gd name="connsiteX103" fmla="*/ 1864361 w 3731264"/>
              <a:gd name="connsiteY103" fmla="*/ 0 h 5097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3731264" h="5097787">
                <a:moveTo>
                  <a:pt x="1864361" y="0"/>
                </a:moveTo>
                <a:lnTo>
                  <a:pt x="1864362" y="0"/>
                </a:lnTo>
                <a:lnTo>
                  <a:pt x="1864362" y="0"/>
                </a:lnTo>
                <a:lnTo>
                  <a:pt x="1864363" y="0"/>
                </a:lnTo>
                <a:lnTo>
                  <a:pt x="1888353" y="4882"/>
                </a:lnTo>
                <a:lnTo>
                  <a:pt x="1907156" y="17726"/>
                </a:lnTo>
                <a:lnTo>
                  <a:pt x="1907469" y="17856"/>
                </a:lnTo>
                <a:lnTo>
                  <a:pt x="1907574" y="18011"/>
                </a:lnTo>
                <a:lnTo>
                  <a:pt x="1907701" y="18098"/>
                </a:lnTo>
                <a:lnTo>
                  <a:pt x="1913011" y="26076"/>
                </a:lnTo>
                <a:lnTo>
                  <a:pt x="1920534" y="37233"/>
                </a:lnTo>
                <a:lnTo>
                  <a:pt x="1920575" y="37440"/>
                </a:lnTo>
                <a:lnTo>
                  <a:pt x="1920619" y="37506"/>
                </a:lnTo>
                <a:lnTo>
                  <a:pt x="1925034" y="59523"/>
                </a:lnTo>
                <a:lnTo>
                  <a:pt x="1925324" y="60962"/>
                </a:lnTo>
                <a:cubicBezTo>
                  <a:pt x="1925324" y="69379"/>
                  <a:pt x="1923618" y="77398"/>
                  <a:pt x="1920534" y="84691"/>
                </a:cubicBezTo>
                <a:lnTo>
                  <a:pt x="1920477" y="84775"/>
                </a:lnTo>
                <a:lnTo>
                  <a:pt x="1920441" y="84953"/>
                </a:lnTo>
                <a:lnTo>
                  <a:pt x="1913985" y="94403"/>
                </a:lnTo>
                <a:lnTo>
                  <a:pt x="1907469" y="104069"/>
                </a:lnTo>
                <a:lnTo>
                  <a:pt x="1907349" y="104118"/>
                </a:lnTo>
                <a:lnTo>
                  <a:pt x="1907224" y="104301"/>
                </a:lnTo>
                <a:lnTo>
                  <a:pt x="1878415" y="116145"/>
                </a:lnTo>
                <a:lnTo>
                  <a:pt x="1878415" y="433151"/>
                </a:lnTo>
                <a:cubicBezTo>
                  <a:pt x="1878415" y="516901"/>
                  <a:pt x="1809836" y="585424"/>
                  <a:pt x="1725882" y="585424"/>
                </a:cubicBezTo>
                <a:lnTo>
                  <a:pt x="314912" y="585424"/>
                </a:lnTo>
                <a:cubicBezTo>
                  <a:pt x="154951" y="585424"/>
                  <a:pt x="25393" y="715087"/>
                  <a:pt x="25393" y="874974"/>
                </a:cubicBezTo>
                <a:cubicBezTo>
                  <a:pt x="25393" y="1035092"/>
                  <a:pt x="154951" y="1164524"/>
                  <a:pt x="314912" y="1164524"/>
                </a:cubicBezTo>
                <a:lnTo>
                  <a:pt x="1725882" y="1164524"/>
                </a:lnTo>
                <a:cubicBezTo>
                  <a:pt x="1809836" y="1164524"/>
                  <a:pt x="1878415" y="1233278"/>
                  <a:pt x="1878415" y="1317028"/>
                </a:cubicBezTo>
                <a:lnTo>
                  <a:pt x="1878415" y="1558358"/>
                </a:lnTo>
                <a:cubicBezTo>
                  <a:pt x="1878415" y="1592504"/>
                  <a:pt x="1891026" y="1624343"/>
                  <a:pt x="1915210" y="1648568"/>
                </a:cubicBezTo>
                <a:cubicBezTo>
                  <a:pt x="1939221" y="1672563"/>
                  <a:pt x="1971006" y="1685252"/>
                  <a:pt x="2005382" y="1685252"/>
                </a:cubicBezTo>
                <a:lnTo>
                  <a:pt x="3416352" y="1685252"/>
                </a:lnTo>
                <a:cubicBezTo>
                  <a:pt x="3590305" y="1685252"/>
                  <a:pt x="3731264" y="1826220"/>
                  <a:pt x="3731264" y="2000181"/>
                </a:cubicBezTo>
                <a:cubicBezTo>
                  <a:pt x="3731264" y="2174141"/>
                  <a:pt x="3590305" y="2315109"/>
                  <a:pt x="3416352" y="2315109"/>
                </a:cubicBezTo>
                <a:lnTo>
                  <a:pt x="2005382" y="2315109"/>
                </a:lnTo>
                <a:cubicBezTo>
                  <a:pt x="1971006" y="2315109"/>
                  <a:pt x="1939221" y="2327799"/>
                  <a:pt x="1915210" y="2352024"/>
                </a:cubicBezTo>
                <a:cubicBezTo>
                  <a:pt x="1891026" y="2376250"/>
                  <a:pt x="1878415" y="2407858"/>
                  <a:pt x="1878415" y="2442235"/>
                </a:cubicBezTo>
                <a:lnTo>
                  <a:pt x="1878415" y="2712635"/>
                </a:lnTo>
                <a:cubicBezTo>
                  <a:pt x="1878415" y="2796616"/>
                  <a:pt x="1809836" y="2865139"/>
                  <a:pt x="1725882" y="2865139"/>
                </a:cubicBezTo>
                <a:lnTo>
                  <a:pt x="314912" y="2865139"/>
                </a:lnTo>
                <a:cubicBezTo>
                  <a:pt x="154951" y="2865139"/>
                  <a:pt x="25393" y="2994571"/>
                  <a:pt x="25393" y="3154689"/>
                </a:cubicBezTo>
                <a:cubicBezTo>
                  <a:pt x="25393" y="3314806"/>
                  <a:pt x="154951" y="3444238"/>
                  <a:pt x="314912" y="3444238"/>
                </a:cubicBezTo>
                <a:lnTo>
                  <a:pt x="1725882" y="3444238"/>
                </a:lnTo>
                <a:cubicBezTo>
                  <a:pt x="1809836" y="3444238"/>
                  <a:pt x="1878415" y="3512761"/>
                  <a:pt x="1878415" y="3596742"/>
                </a:cubicBezTo>
                <a:lnTo>
                  <a:pt x="1878415" y="3837842"/>
                </a:lnTo>
                <a:cubicBezTo>
                  <a:pt x="1878415" y="3872218"/>
                  <a:pt x="1891026" y="3904057"/>
                  <a:pt x="1915210" y="3928052"/>
                </a:cubicBezTo>
                <a:cubicBezTo>
                  <a:pt x="1939221" y="3952277"/>
                  <a:pt x="1971006" y="3964967"/>
                  <a:pt x="2005382" y="3964967"/>
                </a:cubicBezTo>
                <a:lnTo>
                  <a:pt x="3416352" y="3964967"/>
                </a:lnTo>
                <a:cubicBezTo>
                  <a:pt x="3590305" y="3964967"/>
                  <a:pt x="3731264" y="4103397"/>
                  <a:pt x="3731264" y="4277358"/>
                </a:cubicBezTo>
                <a:cubicBezTo>
                  <a:pt x="3731264" y="4451318"/>
                  <a:pt x="3590305" y="4592286"/>
                  <a:pt x="3416352" y="4592286"/>
                </a:cubicBezTo>
                <a:lnTo>
                  <a:pt x="2005382" y="4592286"/>
                </a:lnTo>
                <a:cubicBezTo>
                  <a:pt x="1935421" y="4592286"/>
                  <a:pt x="1878415" y="4649504"/>
                  <a:pt x="1878415" y="4719411"/>
                </a:cubicBezTo>
                <a:lnTo>
                  <a:pt x="1878415" y="4977122"/>
                </a:lnTo>
                <a:cubicBezTo>
                  <a:pt x="1906227" y="4983582"/>
                  <a:pt x="1926611" y="5007577"/>
                  <a:pt x="1926611" y="5036878"/>
                </a:cubicBezTo>
                <a:cubicBezTo>
                  <a:pt x="1926611" y="5071024"/>
                  <a:pt x="1898626" y="5097787"/>
                  <a:pt x="1865632" y="5097787"/>
                </a:cubicBezTo>
                <a:cubicBezTo>
                  <a:pt x="1831429" y="5097787"/>
                  <a:pt x="1804654" y="5069870"/>
                  <a:pt x="1804654" y="5036878"/>
                </a:cubicBezTo>
                <a:cubicBezTo>
                  <a:pt x="1804654" y="5007577"/>
                  <a:pt x="1826247" y="4983582"/>
                  <a:pt x="1852849" y="4977122"/>
                </a:cubicBezTo>
                <a:lnTo>
                  <a:pt x="1852849" y="4719411"/>
                </a:lnTo>
                <a:cubicBezTo>
                  <a:pt x="1852849" y="4635430"/>
                  <a:pt x="1921428" y="4566907"/>
                  <a:pt x="2005382" y="4566907"/>
                </a:cubicBezTo>
                <a:lnTo>
                  <a:pt x="3416352" y="4566907"/>
                </a:lnTo>
                <a:cubicBezTo>
                  <a:pt x="3576313" y="4566907"/>
                  <a:pt x="3705871" y="4437475"/>
                  <a:pt x="3705871" y="4277358"/>
                </a:cubicBezTo>
                <a:cubicBezTo>
                  <a:pt x="3705871" y="4117240"/>
                  <a:pt x="3576313" y="3987808"/>
                  <a:pt x="3416352" y="3987808"/>
                </a:cubicBezTo>
                <a:lnTo>
                  <a:pt x="2005382" y="3987808"/>
                </a:lnTo>
                <a:cubicBezTo>
                  <a:pt x="1964614" y="3987808"/>
                  <a:pt x="1926611" y="3972580"/>
                  <a:pt x="1897417" y="3943279"/>
                </a:cubicBezTo>
                <a:cubicBezTo>
                  <a:pt x="1868223" y="3914209"/>
                  <a:pt x="1852849" y="3876141"/>
                  <a:pt x="1852849" y="3835304"/>
                </a:cubicBezTo>
                <a:lnTo>
                  <a:pt x="1852849" y="3594204"/>
                </a:lnTo>
                <a:cubicBezTo>
                  <a:pt x="1852849" y="3524297"/>
                  <a:pt x="1795843" y="3467079"/>
                  <a:pt x="1725882" y="3467079"/>
                </a:cubicBezTo>
                <a:lnTo>
                  <a:pt x="314912" y="3467079"/>
                </a:lnTo>
                <a:cubicBezTo>
                  <a:pt x="140959" y="3467079"/>
                  <a:pt x="0" y="3326111"/>
                  <a:pt x="0" y="3152151"/>
                </a:cubicBezTo>
                <a:cubicBezTo>
                  <a:pt x="0" y="2978190"/>
                  <a:pt x="140959" y="2837222"/>
                  <a:pt x="314912" y="2837222"/>
                </a:cubicBezTo>
                <a:lnTo>
                  <a:pt x="1725882" y="2837222"/>
                </a:lnTo>
                <a:cubicBezTo>
                  <a:pt x="1795843" y="2837222"/>
                  <a:pt x="1852849" y="2780004"/>
                  <a:pt x="1852849" y="2710097"/>
                </a:cubicBezTo>
                <a:lnTo>
                  <a:pt x="1852849" y="2439697"/>
                </a:lnTo>
                <a:cubicBezTo>
                  <a:pt x="1852849" y="2399090"/>
                  <a:pt x="1868223" y="2361022"/>
                  <a:pt x="1897417" y="2331721"/>
                </a:cubicBezTo>
                <a:cubicBezTo>
                  <a:pt x="1926611" y="2302420"/>
                  <a:pt x="1964614" y="2287193"/>
                  <a:pt x="2005382" y="2287193"/>
                </a:cubicBezTo>
                <a:lnTo>
                  <a:pt x="3416352" y="2287193"/>
                </a:lnTo>
                <a:cubicBezTo>
                  <a:pt x="3576313" y="2287193"/>
                  <a:pt x="3705871" y="2157761"/>
                  <a:pt x="3705871" y="1997643"/>
                </a:cubicBezTo>
                <a:cubicBezTo>
                  <a:pt x="3705871" y="1837756"/>
                  <a:pt x="3576313" y="1708093"/>
                  <a:pt x="3416352" y="1708093"/>
                </a:cubicBezTo>
                <a:lnTo>
                  <a:pt x="2005382" y="1708093"/>
                </a:lnTo>
                <a:cubicBezTo>
                  <a:pt x="1964614" y="1708093"/>
                  <a:pt x="1926611" y="1692866"/>
                  <a:pt x="1897417" y="1663795"/>
                </a:cubicBezTo>
                <a:cubicBezTo>
                  <a:pt x="1868223" y="1634494"/>
                  <a:pt x="1852849" y="1596426"/>
                  <a:pt x="1852849" y="1555820"/>
                </a:cubicBezTo>
                <a:lnTo>
                  <a:pt x="1852849" y="1314490"/>
                </a:lnTo>
                <a:cubicBezTo>
                  <a:pt x="1852849" y="1244583"/>
                  <a:pt x="1795843" y="1187365"/>
                  <a:pt x="1725882" y="1187365"/>
                </a:cubicBezTo>
                <a:lnTo>
                  <a:pt x="314912" y="1187365"/>
                </a:lnTo>
                <a:cubicBezTo>
                  <a:pt x="140959" y="1187365"/>
                  <a:pt x="0" y="1046397"/>
                  <a:pt x="0" y="872436"/>
                </a:cubicBezTo>
                <a:cubicBezTo>
                  <a:pt x="0" y="698476"/>
                  <a:pt x="140959" y="557508"/>
                  <a:pt x="314912" y="557508"/>
                </a:cubicBezTo>
                <a:lnTo>
                  <a:pt x="1725882" y="557508"/>
                </a:lnTo>
                <a:cubicBezTo>
                  <a:pt x="1795843" y="557508"/>
                  <a:pt x="1852849" y="500290"/>
                  <a:pt x="1852849" y="430613"/>
                </a:cubicBezTo>
                <a:lnTo>
                  <a:pt x="1852849" y="117155"/>
                </a:lnTo>
                <a:lnTo>
                  <a:pt x="1821256" y="104069"/>
                </a:lnTo>
                <a:cubicBezTo>
                  <a:pt x="1815740" y="98553"/>
                  <a:pt x="1811276" y="91984"/>
                  <a:pt x="1808191" y="84691"/>
                </a:cubicBezTo>
                <a:lnTo>
                  <a:pt x="1803409" y="61004"/>
                </a:lnTo>
                <a:lnTo>
                  <a:pt x="1803399" y="60962"/>
                </a:lnTo>
                <a:lnTo>
                  <a:pt x="1803528" y="60329"/>
                </a:lnTo>
                <a:lnTo>
                  <a:pt x="1808191" y="37233"/>
                </a:lnTo>
                <a:lnTo>
                  <a:pt x="1808243" y="37155"/>
                </a:lnTo>
                <a:lnTo>
                  <a:pt x="1808281" y="36970"/>
                </a:lnTo>
                <a:lnTo>
                  <a:pt x="1815009" y="27121"/>
                </a:lnTo>
                <a:lnTo>
                  <a:pt x="1821256" y="17856"/>
                </a:lnTo>
                <a:lnTo>
                  <a:pt x="1821370" y="17808"/>
                </a:lnTo>
                <a:lnTo>
                  <a:pt x="1821497" y="17622"/>
                </a:lnTo>
                <a:cubicBezTo>
                  <a:pt x="1832610" y="6668"/>
                  <a:pt x="1847851" y="0"/>
                  <a:pt x="1864361" y="0"/>
                </a:cubicBezTo>
                <a:close/>
              </a:path>
            </a:pathLst>
          </a:custGeom>
          <a:solidFill>
            <a:schemeClr val="bg2">
              <a:lumMod val="75000"/>
            </a:schemeClr>
          </a:solidFill>
          <a:ln w="12700">
            <a:miter lim="400000"/>
          </a:ln>
        </p:spPr>
        <p:txBody>
          <a:bodyPr wrap="square" lIns="28575" tIns="28575" rIns="28575" bIns="28575" anchor="ctr">
            <a:noAutofit/>
          </a:bodyPr>
          <a:lstStyle/>
          <a:p>
            <a:pPr>
              <a:defRPr sz="3000">
                <a:solidFill>
                  <a:srgbClr val="FFFFFF"/>
                </a:solidFill>
              </a:defRPr>
            </a:pPr>
            <a:endParaRPr sz="2400"/>
          </a:p>
        </p:txBody>
      </p:sp>
      <p:sp>
        <p:nvSpPr>
          <p:cNvPr id="11" name="Shape">
            <a:extLst>
              <a:ext uri="{FF2B5EF4-FFF2-40B4-BE49-F238E27FC236}">
                <a16:creationId xmlns:a16="http://schemas.microsoft.com/office/drawing/2014/main" id="{2AAF3B8B-08E5-4F76-B433-E06AC84AF058}"/>
              </a:ext>
            </a:extLst>
          </p:cNvPr>
          <p:cNvSpPr/>
          <p:nvPr/>
        </p:nvSpPr>
        <p:spPr>
          <a:xfrm>
            <a:off x="2623120" y="4332595"/>
            <a:ext cx="206481" cy="1537651"/>
          </a:xfrm>
          <a:custGeom>
            <a:avLst/>
            <a:gdLst/>
            <a:ahLst/>
            <a:cxnLst>
              <a:cxn ang="0">
                <a:pos x="wd2" y="hd2"/>
              </a:cxn>
              <a:cxn ang="5400000">
                <a:pos x="wd2" y="hd2"/>
              </a:cxn>
              <a:cxn ang="10800000">
                <a:pos x="wd2" y="hd2"/>
              </a:cxn>
              <a:cxn ang="16200000">
                <a:pos x="wd2" y="hd2"/>
              </a:cxn>
            </a:cxnLst>
            <a:rect l="0" t="0" r="r" b="b"/>
            <a:pathLst>
              <a:path w="21600" h="21600" extrusionOk="0">
                <a:moveTo>
                  <a:pt x="20393" y="21600"/>
                </a:moveTo>
                <a:cubicBezTo>
                  <a:pt x="9171" y="21600"/>
                  <a:pt x="0" y="20417"/>
                  <a:pt x="0" y="18959"/>
                </a:cubicBezTo>
                <a:lnTo>
                  <a:pt x="0" y="2641"/>
                </a:lnTo>
                <a:cubicBezTo>
                  <a:pt x="0" y="1183"/>
                  <a:pt x="9171" y="0"/>
                  <a:pt x="20393" y="0"/>
                </a:cubicBezTo>
                <a:cubicBezTo>
                  <a:pt x="21117" y="0"/>
                  <a:pt x="21600" y="65"/>
                  <a:pt x="21600" y="162"/>
                </a:cubicBezTo>
                <a:cubicBezTo>
                  <a:pt x="21600" y="243"/>
                  <a:pt x="21117" y="324"/>
                  <a:pt x="20393" y="324"/>
                </a:cubicBezTo>
                <a:cubicBezTo>
                  <a:pt x="10498" y="324"/>
                  <a:pt x="2413" y="1377"/>
                  <a:pt x="2413" y="2657"/>
                </a:cubicBezTo>
                <a:lnTo>
                  <a:pt x="2413" y="18975"/>
                </a:lnTo>
                <a:cubicBezTo>
                  <a:pt x="2413" y="20255"/>
                  <a:pt x="10498" y="21308"/>
                  <a:pt x="20393" y="21308"/>
                </a:cubicBezTo>
                <a:cubicBezTo>
                  <a:pt x="21117" y="21308"/>
                  <a:pt x="21600" y="21373"/>
                  <a:pt x="21600" y="21470"/>
                </a:cubicBezTo>
                <a:cubicBezTo>
                  <a:pt x="21600" y="21535"/>
                  <a:pt x="21117" y="21600"/>
                  <a:pt x="20393" y="21600"/>
                </a:cubicBez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400"/>
          </a:p>
        </p:txBody>
      </p:sp>
      <p:sp>
        <p:nvSpPr>
          <p:cNvPr id="18" name="TextBox 17">
            <a:extLst>
              <a:ext uri="{FF2B5EF4-FFF2-40B4-BE49-F238E27FC236}">
                <a16:creationId xmlns:a16="http://schemas.microsoft.com/office/drawing/2014/main" id="{FB61ED9F-B6C6-43C0-856E-4E9DAA7525CD}"/>
              </a:ext>
            </a:extLst>
          </p:cNvPr>
          <p:cNvSpPr txBox="1"/>
          <p:nvPr/>
        </p:nvSpPr>
        <p:spPr>
          <a:xfrm>
            <a:off x="2951450" y="4640164"/>
            <a:ext cx="1321952" cy="707886"/>
          </a:xfrm>
          <a:prstGeom prst="rect">
            <a:avLst/>
          </a:prstGeom>
          <a:noFill/>
        </p:spPr>
        <p:txBody>
          <a:bodyPr wrap="square" lIns="0" rIns="0" rtlCol="0" anchor="t">
            <a:spAutoFit/>
          </a:bodyPr>
          <a:lstStyle/>
          <a:p>
            <a:pPr algn="ctr"/>
            <a:r>
              <a:rPr lang="en-US" sz="1000" noProof="1">
                <a:solidFill>
                  <a:schemeClr val="tx1">
                    <a:lumMod val="65000"/>
                    <a:lumOff val="35000"/>
                  </a:schemeClr>
                </a:solidFill>
              </a:rPr>
              <a:t>Lorem ipsum dolor sit amet, nibh est. A magna maecenas, quam magna nec quis, lorem nunc. </a:t>
            </a:r>
          </a:p>
        </p:txBody>
      </p:sp>
      <p:sp>
        <p:nvSpPr>
          <p:cNvPr id="21" name="TextBox 20">
            <a:extLst>
              <a:ext uri="{FF2B5EF4-FFF2-40B4-BE49-F238E27FC236}">
                <a16:creationId xmlns:a16="http://schemas.microsoft.com/office/drawing/2014/main" id="{9C50E7D8-691A-4FC7-85DB-058CCBE9D103}"/>
              </a:ext>
            </a:extLst>
          </p:cNvPr>
          <p:cNvSpPr txBox="1"/>
          <p:nvPr/>
        </p:nvSpPr>
        <p:spPr>
          <a:xfrm>
            <a:off x="4566791" y="4947395"/>
            <a:ext cx="1084908" cy="307777"/>
          </a:xfrm>
          <a:prstGeom prst="rect">
            <a:avLst/>
          </a:prstGeom>
          <a:noFill/>
        </p:spPr>
        <p:txBody>
          <a:bodyPr wrap="square" lIns="0" rIns="0" rtlCol="0" anchor="ctr">
            <a:spAutoFit/>
          </a:bodyPr>
          <a:lstStyle/>
          <a:p>
            <a:pPr algn="r"/>
            <a:r>
              <a:rPr lang="en-US" sz="1400" b="1" noProof="1">
                <a:solidFill>
                  <a:schemeClr val="accent3">
                    <a:lumMod val="75000"/>
                  </a:schemeClr>
                </a:solidFill>
              </a:rPr>
              <a:t>Lorem Ipsum</a:t>
            </a:r>
          </a:p>
        </p:txBody>
      </p:sp>
      <p:grpSp>
        <p:nvGrpSpPr>
          <p:cNvPr id="33" name="Group 32">
            <a:extLst>
              <a:ext uri="{FF2B5EF4-FFF2-40B4-BE49-F238E27FC236}">
                <a16:creationId xmlns:a16="http://schemas.microsoft.com/office/drawing/2014/main" id="{B3EBCD04-AD18-44A1-91BC-B5ED39215E94}"/>
              </a:ext>
            </a:extLst>
          </p:cNvPr>
          <p:cNvGrpSpPr/>
          <p:nvPr/>
        </p:nvGrpSpPr>
        <p:grpSpPr>
          <a:xfrm>
            <a:off x="5760709" y="4898399"/>
            <a:ext cx="406044" cy="406044"/>
            <a:chOff x="7404736" y="4925694"/>
            <a:chExt cx="447043" cy="447043"/>
          </a:xfrm>
        </p:grpSpPr>
        <p:sp>
          <p:nvSpPr>
            <p:cNvPr id="6" name="Circle">
              <a:extLst>
                <a:ext uri="{FF2B5EF4-FFF2-40B4-BE49-F238E27FC236}">
                  <a16:creationId xmlns:a16="http://schemas.microsoft.com/office/drawing/2014/main" id="{A6A7A203-6A1D-4BB9-948D-2BF6030A6B37}"/>
                </a:ext>
              </a:extLst>
            </p:cNvPr>
            <p:cNvSpPr/>
            <p:nvPr/>
          </p:nvSpPr>
          <p:spPr>
            <a:xfrm>
              <a:off x="7404736" y="4925694"/>
              <a:ext cx="447043" cy="447043"/>
            </a:xfrm>
            <a:prstGeom prst="ellipse">
              <a:avLst/>
            </a:prstGeom>
            <a:solidFill>
              <a:schemeClr val="accent3"/>
            </a:solidFill>
            <a:ln w="12700">
              <a:miter lim="400000"/>
            </a:ln>
          </p:spPr>
          <p:txBody>
            <a:bodyPr lIns="28575" tIns="28575" rIns="28575" bIns="28575" anchor="ctr"/>
            <a:lstStyle/>
            <a:p>
              <a:pPr>
                <a:defRPr sz="3000">
                  <a:solidFill>
                    <a:srgbClr val="FFFFFF"/>
                  </a:solidFill>
                </a:defRPr>
              </a:pPr>
              <a:endParaRPr sz="2400"/>
            </a:p>
          </p:txBody>
        </p:sp>
        <p:pic>
          <p:nvPicPr>
            <p:cNvPr id="22" name="Graphic 21" descr="Bullseye with solid fill">
              <a:extLst>
                <a:ext uri="{FF2B5EF4-FFF2-40B4-BE49-F238E27FC236}">
                  <a16:creationId xmlns:a16="http://schemas.microsoft.com/office/drawing/2014/main" id="{AF363D19-04B2-4A34-8900-B8564A96A83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53175" y="4974133"/>
              <a:ext cx="350164" cy="350164"/>
            </a:xfrm>
            <a:prstGeom prst="rect">
              <a:avLst/>
            </a:prstGeom>
          </p:spPr>
        </p:pic>
      </p:grpSp>
      <p:sp>
        <p:nvSpPr>
          <p:cNvPr id="13" name="Shape">
            <a:extLst>
              <a:ext uri="{FF2B5EF4-FFF2-40B4-BE49-F238E27FC236}">
                <a16:creationId xmlns:a16="http://schemas.microsoft.com/office/drawing/2014/main" id="{217F43E0-AD36-4845-942E-54D3FB7C1945}"/>
              </a:ext>
            </a:extLst>
          </p:cNvPr>
          <p:cNvSpPr/>
          <p:nvPr/>
        </p:nvSpPr>
        <p:spPr>
          <a:xfrm>
            <a:off x="6314400" y="1241148"/>
            <a:ext cx="206481" cy="1537651"/>
          </a:xfrm>
          <a:custGeom>
            <a:avLst/>
            <a:gdLst/>
            <a:ahLst/>
            <a:cxnLst>
              <a:cxn ang="0">
                <a:pos x="wd2" y="hd2"/>
              </a:cxn>
              <a:cxn ang="5400000">
                <a:pos x="wd2" y="hd2"/>
              </a:cxn>
              <a:cxn ang="10800000">
                <a:pos x="wd2" y="hd2"/>
              </a:cxn>
              <a:cxn ang="16200000">
                <a:pos x="wd2" y="hd2"/>
              </a:cxn>
            </a:cxnLst>
            <a:rect l="0" t="0" r="r" b="b"/>
            <a:pathLst>
              <a:path w="21600" h="21600" extrusionOk="0">
                <a:moveTo>
                  <a:pt x="1207" y="0"/>
                </a:moveTo>
                <a:cubicBezTo>
                  <a:pt x="12429" y="0"/>
                  <a:pt x="21600" y="1183"/>
                  <a:pt x="21600" y="2641"/>
                </a:cubicBezTo>
                <a:lnTo>
                  <a:pt x="21600" y="18959"/>
                </a:lnTo>
                <a:cubicBezTo>
                  <a:pt x="21600" y="20417"/>
                  <a:pt x="12429" y="21600"/>
                  <a:pt x="1207" y="21600"/>
                </a:cubicBezTo>
                <a:cubicBezTo>
                  <a:pt x="483" y="21600"/>
                  <a:pt x="0" y="21535"/>
                  <a:pt x="0" y="21438"/>
                </a:cubicBezTo>
                <a:cubicBezTo>
                  <a:pt x="0" y="21357"/>
                  <a:pt x="483" y="21276"/>
                  <a:pt x="1207" y="21276"/>
                </a:cubicBezTo>
                <a:cubicBezTo>
                  <a:pt x="11102" y="21276"/>
                  <a:pt x="19187" y="20223"/>
                  <a:pt x="19187" y="18943"/>
                </a:cubicBezTo>
                <a:lnTo>
                  <a:pt x="19187" y="2625"/>
                </a:lnTo>
                <a:cubicBezTo>
                  <a:pt x="19187" y="1345"/>
                  <a:pt x="11102" y="292"/>
                  <a:pt x="1207" y="292"/>
                </a:cubicBezTo>
                <a:cubicBezTo>
                  <a:pt x="483" y="292"/>
                  <a:pt x="0" y="227"/>
                  <a:pt x="0" y="130"/>
                </a:cubicBezTo>
                <a:cubicBezTo>
                  <a:pt x="0" y="65"/>
                  <a:pt x="483" y="0"/>
                  <a:pt x="1207" y="0"/>
                </a:cubicBezTo>
                <a:close/>
              </a:path>
            </a:pathLst>
          </a:custGeom>
          <a:solidFill>
            <a:schemeClr val="accent5"/>
          </a:solidFill>
          <a:ln w="12700">
            <a:miter lim="400000"/>
          </a:ln>
        </p:spPr>
        <p:txBody>
          <a:bodyPr lIns="28575" tIns="28575" rIns="28575" bIns="28575" anchor="ctr"/>
          <a:lstStyle/>
          <a:p>
            <a:pPr>
              <a:defRPr sz="3000">
                <a:solidFill>
                  <a:srgbClr val="FFFFFF"/>
                </a:solidFill>
              </a:defRPr>
            </a:pPr>
            <a:endParaRPr sz="2400"/>
          </a:p>
        </p:txBody>
      </p:sp>
      <p:sp>
        <p:nvSpPr>
          <p:cNvPr id="14" name="TextBox 13">
            <a:extLst>
              <a:ext uri="{FF2B5EF4-FFF2-40B4-BE49-F238E27FC236}">
                <a16:creationId xmlns:a16="http://schemas.microsoft.com/office/drawing/2014/main" id="{6B50DFDD-DDAF-4961-A4F9-D49CAAF05A76}"/>
              </a:ext>
            </a:extLst>
          </p:cNvPr>
          <p:cNvSpPr txBox="1"/>
          <p:nvPr/>
        </p:nvSpPr>
        <p:spPr>
          <a:xfrm>
            <a:off x="3487093" y="1855949"/>
            <a:ext cx="1084908" cy="307777"/>
          </a:xfrm>
          <a:prstGeom prst="rect">
            <a:avLst/>
          </a:prstGeom>
          <a:noFill/>
        </p:spPr>
        <p:txBody>
          <a:bodyPr wrap="square" lIns="0" rIns="0" rtlCol="0" anchor="ctr">
            <a:spAutoFit/>
          </a:bodyPr>
          <a:lstStyle/>
          <a:p>
            <a:r>
              <a:rPr lang="en-US" sz="1400" b="1" noProof="1">
                <a:solidFill>
                  <a:schemeClr val="accent5"/>
                </a:solidFill>
              </a:rPr>
              <a:t>Lorem Ipsum</a:t>
            </a:r>
          </a:p>
        </p:txBody>
      </p:sp>
      <p:sp>
        <p:nvSpPr>
          <p:cNvPr id="15" name="TextBox 14">
            <a:extLst>
              <a:ext uri="{FF2B5EF4-FFF2-40B4-BE49-F238E27FC236}">
                <a16:creationId xmlns:a16="http://schemas.microsoft.com/office/drawing/2014/main" id="{E3F2171F-EA32-4DA5-9DB7-87533323F07C}"/>
              </a:ext>
            </a:extLst>
          </p:cNvPr>
          <p:cNvSpPr txBox="1"/>
          <p:nvPr/>
        </p:nvSpPr>
        <p:spPr>
          <a:xfrm>
            <a:off x="4836773" y="1548718"/>
            <a:ext cx="1321952" cy="707886"/>
          </a:xfrm>
          <a:prstGeom prst="rect">
            <a:avLst/>
          </a:prstGeom>
          <a:noFill/>
        </p:spPr>
        <p:txBody>
          <a:bodyPr wrap="square" lIns="0" rIns="0" rtlCol="0" anchor="t">
            <a:spAutoFit/>
          </a:bodyPr>
          <a:lstStyle/>
          <a:p>
            <a:pPr algn="ctr"/>
            <a:r>
              <a:rPr lang="en-US" sz="1000" noProof="1">
                <a:solidFill>
                  <a:schemeClr val="tx1">
                    <a:lumMod val="65000"/>
                    <a:lumOff val="35000"/>
                  </a:schemeClr>
                </a:solidFill>
              </a:rPr>
              <a:t>Lorem ipsum dolor sit amet, nibh est. A magna maecenas, quam magna nec quis, lorem nunc. </a:t>
            </a:r>
          </a:p>
        </p:txBody>
      </p:sp>
      <p:grpSp>
        <p:nvGrpSpPr>
          <p:cNvPr id="31" name="Group 30">
            <a:extLst>
              <a:ext uri="{FF2B5EF4-FFF2-40B4-BE49-F238E27FC236}">
                <a16:creationId xmlns:a16="http://schemas.microsoft.com/office/drawing/2014/main" id="{353EBB33-3281-4B84-948A-6EEB83B7FCC0}"/>
              </a:ext>
            </a:extLst>
          </p:cNvPr>
          <p:cNvGrpSpPr/>
          <p:nvPr/>
        </p:nvGrpSpPr>
        <p:grpSpPr>
          <a:xfrm>
            <a:off x="2969178" y="1806952"/>
            <a:ext cx="406044" cy="406044"/>
            <a:chOff x="4331336" y="1522094"/>
            <a:chExt cx="447043" cy="447043"/>
          </a:xfrm>
        </p:grpSpPr>
        <p:sp>
          <p:nvSpPr>
            <p:cNvPr id="4" name="Circle">
              <a:extLst>
                <a:ext uri="{FF2B5EF4-FFF2-40B4-BE49-F238E27FC236}">
                  <a16:creationId xmlns:a16="http://schemas.microsoft.com/office/drawing/2014/main" id="{003877F0-034E-49DB-9D69-7F651B34BB30}"/>
                </a:ext>
              </a:extLst>
            </p:cNvPr>
            <p:cNvSpPr/>
            <p:nvPr/>
          </p:nvSpPr>
          <p:spPr>
            <a:xfrm>
              <a:off x="4331336" y="1522094"/>
              <a:ext cx="447043" cy="447043"/>
            </a:xfrm>
            <a:prstGeom prst="ellipse">
              <a:avLst/>
            </a:prstGeom>
            <a:solidFill>
              <a:schemeClr val="accent5"/>
            </a:solidFill>
            <a:ln w="12700">
              <a:miter lim="400000"/>
            </a:ln>
          </p:spPr>
          <p:txBody>
            <a:bodyPr lIns="28575" tIns="28575" rIns="28575" bIns="28575" anchor="ctr"/>
            <a:lstStyle/>
            <a:p>
              <a:pPr>
                <a:defRPr sz="3000">
                  <a:solidFill>
                    <a:srgbClr val="FFFFFF"/>
                  </a:solidFill>
                </a:defRPr>
              </a:pPr>
              <a:endParaRPr sz="2400"/>
            </a:p>
          </p:txBody>
        </p:sp>
        <p:pic>
          <p:nvPicPr>
            <p:cNvPr id="23" name="Graphic 22" descr="Gears with solid fill">
              <a:extLst>
                <a:ext uri="{FF2B5EF4-FFF2-40B4-BE49-F238E27FC236}">
                  <a16:creationId xmlns:a16="http://schemas.microsoft.com/office/drawing/2014/main" id="{D241DC8D-3CAB-4A6A-B9F6-7FEF6C4A2827}"/>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379775" y="1570533"/>
              <a:ext cx="350164" cy="350164"/>
            </a:xfrm>
            <a:prstGeom prst="rect">
              <a:avLst/>
            </a:prstGeom>
          </p:spPr>
        </p:pic>
      </p:grpSp>
      <p:sp>
        <p:nvSpPr>
          <p:cNvPr id="12" name="Shape">
            <a:extLst>
              <a:ext uri="{FF2B5EF4-FFF2-40B4-BE49-F238E27FC236}">
                <a16:creationId xmlns:a16="http://schemas.microsoft.com/office/drawing/2014/main" id="{5F0AF2DB-9B18-491D-B811-238C3E79C10F}"/>
              </a:ext>
            </a:extLst>
          </p:cNvPr>
          <p:cNvSpPr/>
          <p:nvPr/>
        </p:nvSpPr>
        <p:spPr>
          <a:xfrm>
            <a:off x="6314400" y="3301344"/>
            <a:ext cx="206481" cy="1538805"/>
          </a:xfrm>
          <a:custGeom>
            <a:avLst/>
            <a:gdLst/>
            <a:ahLst/>
            <a:cxnLst>
              <a:cxn ang="0">
                <a:pos x="wd2" y="hd2"/>
              </a:cxn>
              <a:cxn ang="5400000">
                <a:pos x="wd2" y="hd2"/>
              </a:cxn>
              <a:cxn ang="10800000">
                <a:pos x="wd2" y="hd2"/>
              </a:cxn>
              <a:cxn ang="16200000">
                <a:pos x="wd2" y="hd2"/>
              </a:cxn>
            </a:cxnLst>
            <a:rect l="0" t="0" r="r" b="b"/>
            <a:pathLst>
              <a:path w="21600" h="21600" extrusionOk="0">
                <a:moveTo>
                  <a:pt x="1207" y="0"/>
                </a:moveTo>
                <a:cubicBezTo>
                  <a:pt x="12429" y="0"/>
                  <a:pt x="21600" y="1182"/>
                  <a:pt x="21600" y="2639"/>
                </a:cubicBezTo>
                <a:lnTo>
                  <a:pt x="21600" y="18961"/>
                </a:lnTo>
                <a:cubicBezTo>
                  <a:pt x="21600" y="20418"/>
                  <a:pt x="12429" y="21600"/>
                  <a:pt x="1207" y="21600"/>
                </a:cubicBezTo>
                <a:cubicBezTo>
                  <a:pt x="483" y="21600"/>
                  <a:pt x="0" y="21535"/>
                  <a:pt x="0" y="21438"/>
                </a:cubicBezTo>
                <a:cubicBezTo>
                  <a:pt x="0" y="21341"/>
                  <a:pt x="483" y="21276"/>
                  <a:pt x="1207" y="21276"/>
                </a:cubicBezTo>
                <a:cubicBezTo>
                  <a:pt x="11102" y="21276"/>
                  <a:pt x="19187" y="20224"/>
                  <a:pt x="19187" y="18945"/>
                </a:cubicBezTo>
                <a:lnTo>
                  <a:pt x="19187" y="2639"/>
                </a:lnTo>
                <a:cubicBezTo>
                  <a:pt x="19187" y="1360"/>
                  <a:pt x="11102" y="308"/>
                  <a:pt x="1207" y="308"/>
                </a:cubicBezTo>
                <a:cubicBezTo>
                  <a:pt x="483" y="308"/>
                  <a:pt x="0" y="243"/>
                  <a:pt x="0" y="146"/>
                </a:cubicBezTo>
                <a:cubicBezTo>
                  <a:pt x="0" y="49"/>
                  <a:pt x="483" y="0"/>
                  <a:pt x="1207" y="0"/>
                </a:cubicBez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400"/>
          </a:p>
        </p:txBody>
      </p:sp>
      <p:sp>
        <p:nvSpPr>
          <p:cNvPr id="16" name="TextBox 15">
            <a:extLst>
              <a:ext uri="{FF2B5EF4-FFF2-40B4-BE49-F238E27FC236}">
                <a16:creationId xmlns:a16="http://schemas.microsoft.com/office/drawing/2014/main" id="{F4A5BD92-383F-4F7B-8CD9-873B5EE78251}"/>
              </a:ext>
            </a:extLst>
          </p:cNvPr>
          <p:cNvSpPr txBox="1"/>
          <p:nvPr/>
        </p:nvSpPr>
        <p:spPr>
          <a:xfrm>
            <a:off x="4836773" y="3609490"/>
            <a:ext cx="1321952" cy="707886"/>
          </a:xfrm>
          <a:prstGeom prst="rect">
            <a:avLst/>
          </a:prstGeom>
          <a:noFill/>
        </p:spPr>
        <p:txBody>
          <a:bodyPr wrap="square" lIns="0" rIns="0" rtlCol="0" anchor="t">
            <a:spAutoFit/>
          </a:bodyPr>
          <a:lstStyle/>
          <a:p>
            <a:pPr algn="ctr"/>
            <a:r>
              <a:rPr lang="en-US" sz="1000" noProof="1">
                <a:solidFill>
                  <a:schemeClr val="tx1">
                    <a:lumMod val="65000"/>
                    <a:lumOff val="35000"/>
                  </a:schemeClr>
                </a:solidFill>
              </a:rPr>
              <a:t>Lorem ipsum dolor sit amet, nibh est. A magna maecenas, quam magna nec quis, lorem nunc. </a:t>
            </a:r>
          </a:p>
        </p:txBody>
      </p:sp>
      <p:sp>
        <p:nvSpPr>
          <p:cNvPr id="19" name="TextBox 18">
            <a:extLst>
              <a:ext uri="{FF2B5EF4-FFF2-40B4-BE49-F238E27FC236}">
                <a16:creationId xmlns:a16="http://schemas.microsoft.com/office/drawing/2014/main" id="{30259725-A968-4F16-9DC2-D8953267370E}"/>
              </a:ext>
            </a:extLst>
          </p:cNvPr>
          <p:cNvSpPr txBox="1"/>
          <p:nvPr/>
        </p:nvSpPr>
        <p:spPr>
          <a:xfrm>
            <a:off x="3487093" y="3916721"/>
            <a:ext cx="1084908" cy="307777"/>
          </a:xfrm>
          <a:prstGeom prst="rect">
            <a:avLst/>
          </a:prstGeom>
          <a:noFill/>
        </p:spPr>
        <p:txBody>
          <a:bodyPr wrap="square" lIns="0" rIns="0" rtlCol="0" anchor="ctr">
            <a:spAutoFit/>
          </a:bodyPr>
          <a:lstStyle/>
          <a:p>
            <a:r>
              <a:rPr lang="en-US" sz="1400" b="1" noProof="1">
                <a:solidFill>
                  <a:schemeClr val="accent6">
                    <a:lumMod val="75000"/>
                  </a:schemeClr>
                </a:solidFill>
              </a:rPr>
              <a:t>Lorem Ipsum</a:t>
            </a:r>
          </a:p>
        </p:txBody>
      </p:sp>
      <p:grpSp>
        <p:nvGrpSpPr>
          <p:cNvPr id="30" name="Group 29">
            <a:extLst>
              <a:ext uri="{FF2B5EF4-FFF2-40B4-BE49-F238E27FC236}">
                <a16:creationId xmlns:a16="http://schemas.microsoft.com/office/drawing/2014/main" id="{627FBCE9-F9B6-4702-998F-0A210D8C8EF8}"/>
              </a:ext>
            </a:extLst>
          </p:cNvPr>
          <p:cNvGrpSpPr/>
          <p:nvPr/>
        </p:nvGrpSpPr>
        <p:grpSpPr>
          <a:xfrm>
            <a:off x="2969178" y="3867725"/>
            <a:ext cx="406044" cy="406044"/>
            <a:chOff x="4331336" y="3808094"/>
            <a:chExt cx="447043" cy="447043"/>
          </a:xfrm>
        </p:grpSpPr>
        <p:sp>
          <p:nvSpPr>
            <p:cNvPr id="5" name="Circle">
              <a:extLst>
                <a:ext uri="{FF2B5EF4-FFF2-40B4-BE49-F238E27FC236}">
                  <a16:creationId xmlns:a16="http://schemas.microsoft.com/office/drawing/2014/main" id="{4C611681-DBB4-4E83-9793-8887148AE7B8}"/>
                </a:ext>
              </a:extLst>
            </p:cNvPr>
            <p:cNvSpPr/>
            <p:nvPr/>
          </p:nvSpPr>
          <p:spPr>
            <a:xfrm>
              <a:off x="4331336" y="3808094"/>
              <a:ext cx="447043" cy="447043"/>
            </a:xfrm>
            <a:prstGeom prst="ellipse">
              <a:avLst/>
            </a:prstGeom>
            <a:solidFill>
              <a:schemeClr val="accent6"/>
            </a:solidFill>
            <a:ln w="12700">
              <a:miter lim="400000"/>
            </a:ln>
          </p:spPr>
          <p:txBody>
            <a:bodyPr lIns="28575" tIns="28575" rIns="28575" bIns="28575" anchor="ctr"/>
            <a:lstStyle/>
            <a:p>
              <a:pPr>
                <a:defRPr sz="3000">
                  <a:solidFill>
                    <a:srgbClr val="FFFFFF"/>
                  </a:solidFill>
                </a:defRPr>
              </a:pPr>
              <a:endParaRPr sz="2400"/>
            </a:p>
          </p:txBody>
        </p:sp>
        <p:pic>
          <p:nvPicPr>
            <p:cNvPr id="24" name="Graphic 23" descr="Hourglass Finished with solid fill">
              <a:extLst>
                <a:ext uri="{FF2B5EF4-FFF2-40B4-BE49-F238E27FC236}">
                  <a16:creationId xmlns:a16="http://schemas.microsoft.com/office/drawing/2014/main" id="{4237F1D9-8716-4204-8E59-825C04CAD1FE}"/>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379775" y="3856533"/>
              <a:ext cx="350164" cy="350164"/>
            </a:xfrm>
            <a:prstGeom prst="rect">
              <a:avLst/>
            </a:prstGeom>
          </p:spPr>
        </p:pic>
      </p:grpSp>
      <p:sp>
        <p:nvSpPr>
          <p:cNvPr id="10" name="Shape">
            <a:extLst>
              <a:ext uri="{FF2B5EF4-FFF2-40B4-BE49-F238E27FC236}">
                <a16:creationId xmlns:a16="http://schemas.microsoft.com/office/drawing/2014/main" id="{8C668ED0-7C62-4748-9BB2-1B8D473F1335}"/>
              </a:ext>
            </a:extLst>
          </p:cNvPr>
          <p:cNvSpPr/>
          <p:nvPr/>
        </p:nvSpPr>
        <p:spPr>
          <a:xfrm>
            <a:off x="2623120" y="2271246"/>
            <a:ext cx="206481" cy="1537651"/>
          </a:xfrm>
          <a:custGeom>
            <a:avLst/>
            <a:gdLst/>
            <a:ahLst/>
            <a:cxnLst>
              <a:cxn ang="0">
                <a:pos x="wd2" y="hd2"/>
              </a:cxn>
              <a:cxn ang="5400000">
                <a:pos x="wd2" y="hd2"/>
              </a:cxn>
              <a:cxn ang="10800000">
                <a:pos x="wd2" y="hd2"/>
              </a:cxn>
              <a:cxn ang="16200000">
                <a:pos x="wd2" y="hd2"/>
              </a:cxn>
            </a:cxnLst>
            <a:rect l="0" t="0" r="r" b="b"/>
            <a:pathLst>
              <a:path w="21600" h="21600" extrusionOk="0">
                <a:moveTo>
                  <a:pt x="20393" y="21600"/>
                </a:moveTo>
                <a:cubicBezTo>
                  <a:pt x="9171" y="21600"/>
                  <a:pt x="0" y="20417"/>
                  <a:pt x="0" y="18959"/>
                </a:cubicBezTo>
                <a:lnTo>
                  <a:pt x="0" y="2641"/>
                </a:lnTo>
                <a:cubicBezTo>
                  <a:pt x="0" y="1183"/>
                  <a:pt x="9171" y="0"/>
                  <a:pt x="20393" y="0"/>
                </a:cubicBezTo>
                <a:cubicBezTo>
                  <a:pt x="21117" y="0"/>
                  <a:pt x="21600" y="65"/>
                  <a:pt x="21600" y="162"/>
                </a:cubicBezTo>
                <a:cubicBezTo>
                  <a:pt x="21600" y="243"/>
                  <a:pt x="21117" y="324"/>
                  <a:pt x="20393" y="324"/>
                </a:cubicBezTo>
                <a:cubicBezTo>
                  <a:pt x="10498" y="324"/>
                  <a:pt x="2413" y="1377"/>
                  <a:pt x="2413" y="2657"/>
                </a:cubicBezTo>
                <a:lnTo>
                  <a:pt x="2413" y="18975"/>
                </a:lnTo>
                <a:cubicBezTo>
                  <a:pt x="2413" y="20255"/>
                  <a:pt x="10498" y="21308"/>
                  <a:pt x="20393" y="21308"/>
                </a:cubicBezTo>
                <a:cubicBezTo>
                  <a:pt x="21117" y="21308"/>
                  <a:pt x="21600" y="21373"/>
                  <a:pt x="21600" y="21470"/>
                </a:cubicBezTo>
                <a:cubicBezTo>
                  <a:pt x="21600" y="21535"/>
                  <a:pt x="21117" y="21600"/>
                  <a:pt x="20393" y="21600"/>
                </a:cubicBezTo>
                <a:close/>
              </a:path>
            </a:pathLst>
          </a:custGeom>
          <a:solidFill>
            <a:schemeClr val="accent2"/>
          </a:solidFill>
          <a:ln w="12700">
            <a:miter lim="400000"/>
          </a:ln>
        </p:spPr>
        <p:txBody>
          <a:bodyPr lIns="28575" tIns="28575" rIns="28575" bIns="28575" anchor="ctr"/>
          <a:lstStyle/>
          <a:p>
            <a:pPr>
              <a:defRPr sz="3000">
                <a:solidFill>
                  <a:srgbClr val="FFFFFF"/>
                </a:solidFill>
              </a:defRPr>
            </a:pPr>
            <a:endParaRPr sz="2400"/>
          </a:p>
        </p:txBody>
      </p:sp>
      <p:sp>
        <p:nvSpPr>
          <p:cNvPr id="17" name="TextBox 16">
            <a:extLst>
              <a:ext uri="{FF2B5EF4-FFF2-40B4-BE49-F238E27FC236}">
                <a16:creationId xmlns:a16="http://schemas.microsoft.com/office/drawing/2014/main" id="{A2C4EDD8-3F39-4AF8-8EE2-77812D2A0F1D}"/>
              </a:ext>
            </a:extLst>
          </p:cNvPr>
          <p:cNvSpPr txBox="1"/>
          <p:nvPr/>
        </p:nvSpPr>
        <p:spPr>
          <a:xfrm>
            <a:off x="2951450" y="2578815"/>
            <a:ext cx="1321952" cy="707886"/>
          </a:xfrm>
          <a:prstGeom prst="rect">
            <a:avLst/>
          </a:prstGeom>
          <a:noFill/>
        </p:spPr>
        <p:txBody>
          <a:bodyPr wrap="square" lIns="0" rIns="0" rtlCol="0" anchor="t">
            <a:spAutoFit/>
          </a:bodyPr>
          <a:lstStyle/>
          <a:p>
            <a:pPr algn="ctr"/>
            <a:r>
              <a:rPr lang="en-US" sz="1000" noProof="1">
                <a:solidFill>
                  <a:schemeClr val="tx1">
                    <a:lumMod val="65000"/>
                    <a:lumOff val="35000"/>
                  </a:schemeClr>
                </a:solidFill>
              </a:rPr>
              <a:t>Lorem ipsum dolor sit amet, nibh est. A magna maecenas, quam magna nec quis, lorem nunc. </a:t>
            </a:r>
          </a:p>
        </p:txBody>
      </p:sp>
      <p:sp>
        <p:nvSpPr>
          <p:cNvPr id="20" name="TextBox 19">
            <a:extLst>
              <a:ext uri="{FF2B5EF4-FFF2-40B4-BE49-F238E27FC236}">
                <a16:creationId xmlns:a16="http://schemas.microsoft.com/office/drawing/2014/main" id="{E0B1F20C-82C2-4DDF-B173-17A31EF5616E}"/>
              </a:ext>
            </a:extLst>
          </p:cNvPr>
          <p:cNvSpPr txBox="1"/>
          <p:nvPr/>
        </p:nvSpPr>
        <p:spPr>
          <a:xfrm>
            <a:off x="4566791" y="2886047"/>
            <a:ext cx="1084908" cy="307777"/>
          </a:xfrm>
          <a:prstGeom prst="rect">
            <a:avLst/>
          </a:prstGeom>
          <a:noFill/>
        </p:spPr>
        <p:txBody>
          <a:bodyPr wrap="square" lIns="0" rIns="0" rtlCol="0" anchor="ctr">
            <a:spAutoFit/>
          </a:bodyPr>
          <a:lstStyle/>
          <a:p>
            <a:pPr algn="r"/>
            <a:r>
              <a:rPr lang="en-US" sz="1400" b="1" noProof="1">
                <a:solidFill>
                  <a:schemeClr val="accent2">
                    <a:lumMod val="75000"/>
                  </a:schemeClr>
                </a:solidFill>
              </a:rPr>
              <a:t>Lorem Ipsum</a:t>
            </a:r>
          </a:p>
        </p:txBody>
      </p:sp>
      <p:grpSp>
        <p:nvGrpSpPr>
          <p:cNvPr id="32" name="Group 31">
            <a:extLst>
              <a:ext uri="{FF2B5EF4-FFF2-40B4-BE49-F238E27FC236}">
                <a16:creationId xmlns:a16="http://schemas.microsoft.com/office/drawing/2014/main" id="{31C0C5A9-D8BB-4FFD-8943-ADF6062062A2}"/>
              </a:ext>
            </a:extLst>
          </p:cNvPr>
          <p:cNvGrpSpPr/>
          <p:nvPr/>
        </p:nvGrpSpPr>
        <p:grpSpPr>
          <a:xfrm>
            <a:off x="5760709" y="2837050"/>
            <a:ext cx="406044" cy="406044"/>
            <a:chOff x="7404736" y="2652394"/>
            <a:chExt cx="447043" cy="447043"/>
          </a:xfrm>
        </p:grpSpPr>
        <p:sp>
          <p:nvSpPr>
            <p:cNvPr id="7" name="Circle">
              <a:extLst>
                <a:ext uri="{FF2B5EF4-FFF2-40B4-BE49-F238E27FC236}">
                  <a16:creationId xmlns:a16="http://schemas.microsoft.com/office/drawing/2014/main" id="{FF8E9CA7-983D-4E28-BF0D-651CD2635DC2}"/>
                </a:ext>
              </a:extLst>
            </p:cNvPr>
            <p:cNvSpPr/>
            <p:nvPr/>
          </p:nvSpPr>
          <p:spPr>
            <a:xfrm>
              <a:off x="7404736" y="2652394"/>
              <a:ext cx="447043" cy="447043"/>
            </a:xfrm>
            <a:prstGeom prst="ellipse">
              <a:avLst/>
            </a:prstGeom>
            <a:solidFill>
              <a:schemeClr val="accent2"/>
            </a:solidFill>
            <a:ln w="12700">
              <a:miter lim="400000"/>
            </a:ln>
          </p:spPr>
          <p:txBody>
            <a:bodyPr lIns="28575" tIns="28575" rIns="28575" bIns="28575" anchor="ctr"/>
            <a:lstStyle/>
            <a:p>
              <a:pPr>
                <a:defRPr sz="3000">
                  <a:solidFill>
                    <a:srgbClr val="FFFFFF"/>
                  </a:solidFill>
                </a:defRPr>
              </a:pPr>
              <a:endParaRPr sz="2400"/>
            </a:p>
          </p:txBody>
        </p:sp>
        <p:pic>
          <p:nvPicPr>
            <p:cNvPr id="25" name="Graphic 24" descr="Stopwatch 75% with solid fill">
              <a:extLst>
                <a:ext uri="{FF2B5EF4-FFF2-40B4-BE49-F238E27FC236}">
                  <a16:creationId xmlns:a16="http://schemas.microsoft.com/office/drawing/2014/main" id="{553A28AC-AF80-4C90-B915-E7DC6B189D89}"/>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453175" y="2700833"/>
              <a:ext cx="350164" cy="350164"/>
            </a:xfrm>
            <a:prstGeom prst="rect">
              <a:avLst/>
            </a:prstGeom>
          </p:spPr>
        </p:pic>
      </p:grpSp>
      <p:grpSp>
        <p:nvGrpSpPr>
          <p:cNvPr id="41" name="Group 40">
            <a:extLst>
              <a:ext uri="{FF2B5EF4-FFF2-40B4-BE49-F238E27FC236}">
                <a16:creationId xmlns:a16="http://schemas.microsoft.com/office/drawing/2014/main" id="{BE4811B4-27F7-44FE-A46C-2C9637A9BA36}"/>
              </a:ext>
            </a:extLst>
          </p:cNvPr>
          <p:cNvGrpSpPr/>
          <p:nvPr/>
        </p:nvGrpSpPr>
        <p:grpSpPr>
          <a:xfrm>
            <a:off x="457595" y="2087012"/>
            <a:ext cx="1750202" cy="2914299"/>
            <a:chOff x="332936" y="2555951"/>
            <a:chExt cx="2926080" cy="3885733"/>
          </a:xfrm>
        </p:grpSpPr>
        <p:sp>
          <p:nvSpPr>
            <p:cNvPr id="42" name="TextBox 41">
              <a:extLst>
                <a:ext uri="{FF2B5EF4-FFF2-40B4-BE49-F238E27FC236}">
                  <a16:creationId xmlns:a16="http://schemas.microsoft.com/office/drawing/2014/main" id="{4097BF8B-52C7-4606-BD36-7165F574745F}"/>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noProof="1"/>
                <a:t>Lorem Ipsum</a:t>
              </a:r>
            </a:p>
          </p:txBody>
        </p:sp>
        <p:sp>
          <p:nvSpPr>
            <p:cNvPr id="43" name="TextBox 42">
              <a:extLst>
                <a:ext uri="{FF2B5EF4-FFF2-40B4-BE49-F238E27FC236}">
                  <a16:creationId xmlns:a16="http://schemas.microsoft.com/office/drawing/2014/main" id="{CE33F341-449C-4C2C-A2D6-5751CC423A68}"/>
                </a:ext>
              </a:extLst>
            </p:cNvPr>
            <p:cNvSpPr txBox="1"/>
            <p:nvPr/>
          </p:nvSpPr>
          <p:spPr>
            <a:xfrm>
              <a:off x="332936" y="3086920"/>
              <a:ext cx="2926080" cy="3354764"/>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45" name="Group 44">
            <a:extLst>
              <a:ext uri="{FF2B5EF4-FFF2-40B4-BE49-F238E27FC236}">
                <a16:creationId xmlns:a16="http://schemas.microsoft.com/office/drawing/2014/main" id="{63AD5896-5800-4E4F-BF9E-147C470AD494}"/>
              </a:ext>
            </a:extLst>
          </p:cNvPr>
          <p:cNvGrpSpPr/>
          <p:nvPr/>
        </p:nvGrpSpPr>
        <p:grpSpPr>
          <a:xfrm>
            <a:off x="6936203" y="2087012"/>
            <a:ext cx="1750202" cy="2914299"/>
            <a:chOff x="332936" y="2555951"/>
            <a:chExt cx="2926080" cy="3885733"/>
          </a:xfrm>
        </p:grpSpPr>
        <p:sp>
          <p:nvSpPr>
            <p:cNvPr id="46" name="TextBox 45">
              <a:extLst>
                <a:ext uri="{FF2B5EF4-FFF2-40B4-BE49-F238E27FC236}">
                  <a16:creationId xmlns:a16="http://schemas.microsoft.com/office/drawing/2014/main" id="{C1B3C0A8-A3E7-43E1-995D-EBACB8C44BF2}"/>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noProof="1"/>
                <a:t>Lorem Ipsum</a:t>
              </a:r>
            </a:p>
          </p:txBody>
        </p:sp>
        <p:sp>
          <p:nvSpPr>
            <p:cNvPr id="47" name="TextBox 46">
              <a:extLst>
                <a:ext uri="{FF2B5EF4-FFF2-40B4-BE49-F238E27FC236}">
                  <a16:creationId xmlns:a16="http://schemas.microsoft.com/office/drawing/2014/main" id="{B60A205D-D368-4C30-AAD8-C886756B3B9B}"/>
                </a:ext>
              </a:extLst>
            </p:cNvPr>
            <p:cNvSpPr txBox="1"/>
            <p:nvPr/>
          </p:nvSpPr>
          <p:spPr>
            <a:xfrm>
              <a:off x="332936" y="3086920"/>
              <a:ext cx="2926080" cy="3354764"/>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Alternating Vertical List – Slide Template</a:t>
            </a:r>
          </a:p>
        </p:txBody>
      </p:sp>
      <p:sp>
        <p:nvSpPr>
          <p:cNvPr id="29" name="Freeform: Shape 28">
            <a:extLst>
              <a:ext uri="{FF2B5EF4-FFF2-40B4-BE49-F238E27FC236}">
                <a16:creationId xmlns:a16="http://schemas.microsoft.com/office/drawing/2014/main" id="{D18EC6E5-6B10-486A-B00A-D52EFE87E1B7}"/>
              </a:ext>
            </a:extLst>
          </p:cNvPr>
          <p:cNvSpPr/>
          <p:nvPr/>
        </p:nvSpPr>
        <p:spPr>
          <a:xfrm>
            <a:off x="2876896" y="1218077"/>
            <a:ext cx="3389060" cy="4630256"/>
          </a:xfrm>
          <a:custGeom>
            <a:avLst/>
            <a:gdLst>
              <a:gd name="connsiteX0" fmla="*/ 1864361 w 3731264"/>
              <a:gd name="connsiteY0" fmla="*/ 0 h 5097787"/>
              <a:gd name="connsiteX1" fmla="*/ 1864362 w 3731264"/>
              <a:gd name="connsiteY1" fmla="*/ 0 h 5097787"/>
              <a:gd name="connsiteX2" fmla="*/ 1864362 w 3731264"/>
              <a:gd name="connsiteY2" fmla="*/ 0 h 5097787"/>
              <a:gd name="connsiteX3" fmla="*/ 1864363 w 3731264"/>
              <a:gd name="connsiteY3" fmla="*/ 0 h 5097787"/>
              <a:gd name="connsiteX4" fmla="*/ 1888353 w 3731264"/>
              <a:gd name="connsiteY4" fmla="*/ 4882 h 5097787"/>
              <a:gd name="connsiteX5" fmla="*/ 1907156 w 3731264"/>
              <a:gd name="connsiteY5" fmla="*/ 17726 h 5097787"/>
              <a:gd name="connsiteX6" fmla="*/ 1907469 w 3731264"/>
              <a:gd name="connsiteY6" fmla="*/ 17856 h 5097787"/>
              <a:gd name="connsiteX7" fmla="*/ 1907574 w 3731264"/>
              <a:gd name="connsiteY7" fmla="*/ 18011 h 5097787"/>
              <a:gd name="connsiteX8" fmla="*/ 1907701 w 3731264"/>
              <a:gd name="connsiteY8" fmla="*/ 18098 h 5097787"/>
              <a:gd name="connsiteX9" fmla="*/ 1913011 w 3731264"/>
              <a:gd name="connsiteY9" fmla="*/ 26076 h 5097787"/>
              <a:gd name="connsiteX10" fmla="*/ 1920534 w 3731264"/>
              <a:gd name="connsiteY10" fmla="*/ 37233 h 5097787"/>
              <a:gd name="connsiteX11" fmla="*/ 1920575 w 3731264"/>
              <a:gd name="connsiteY11" fmla="*/ 37440 h 5097787"/>
              <a:gd name="connsiteX12" fmla="*/ 1920619 w 3731264"/>
              <a:gd name="connsiteY12" fmla="*/ 37506 h 5097787"/>
              <a:gd name="connsiteX13" fmla="*/ 1925034 w 3731264"/>
              <a:gd name="connsiteY13" fmla="*/ 59523 h 5097787"/>
              <a:gd name="connsiteX14" fmla="*/ 1925324 w 3731264"/>
              <a:gd name="connsiteY14" fmla="*/ 60962 h 5097787"/>
              <a:gd name="connsiteX15" fmla="*/ 1920534 w 3731264"/>
              <a:gd name="connsiteY15" fmla="*/ 84691 h 5097787"/>
              <a:gd name="connsiteX16" fmla="*/ 1920477 w 3731264"/>
              <a:gd name="connsiteY16" fmla="*/ 84775 h 5097787"/>
              <a:gd name="connsiteX17" fmla="*/ 1920441 w 3731264"/>
              <a:gd name="connsiteY17" fmla="*/ 84953 h 5097787"/>
              <a:gd name="connsiteX18" fmla="*/ 1913985 w 3731264"/>
              <a:gd name="connsiteY18" fmla="*/ 94403 h 5097787"/>
              <a:gd name="connsiteX19" fmla="*/ 1907469 w 3731264"/>
              <a:gd name="connsiteY19" fmla="*/ 104069 h 5097787"/>
              <a:gd name="connsiteX20" fmla="*/ 1907349 w 3731264"/>
              <a:gd name="connsiteY20" fmla="*/ 104118 h 5097787"/>
              <a:gd name="connsiteX21" fmla="*/ 1907224 w 3731264"/>
              <a:gd name="connsiteY21" fmla="*/ 104301 h 5097787"/>
              <a:gd name="connsiteX22" fmla="*/ 1878415 w 3731264"/>
              <a:gd name="connsiteY22" fmla="*/ 116145 h 5097787"/>
              <a:gd name="connsiteX23" fmla="*/ 1878415 w 3731264"/>
              <a:gd name="connsiteY23" fmla="*/ 433151 h 5097787"/>
              <a:gd name="connsiteX24" fmla="*/ 1725882 w 3731264"/>
              <a:gd name="connsiteY24" fmla="*/ 585424 h 5097787"/>
              <a:gd name="connsiteX25" fmla="*/ 314912 w 3731264"/>
              <a:gd name="connsiteY25" fmla="*/ 585424 h 5097787"/>
              <a:gd name="connsiteX26" fmla="*/ 25393 w 3731264"/>
              <a:gd name="connsiteY26" fmla="*/ 874974 h 5097787"/>
              <a:gd name="connsiteX27" fmla="*/ 314912 w 3731264"/>
              <a:gd name="connsiteY27" fmla="*/ 1164524 h 5097787"/>
              <a:gd name="connsiteX28" fmla="*/ 1725882 w 3731264"/>
              <a:gd name="connsiteY28" fmla="*/ 1164524 h 5097787"/>
              <a:gd name="connsiteX29" fmla="*/ 1878415 w 3731264"/>
              <a:gd name="connsiteY29" fmla="*/ 1317028 h 5097787"/>
              <a:gd name="connsiteX30" fmla="*/ 1878415 w 3731264"/>
              <a:gd name="connsiteY30" fmla="*/ 1558358 h 5097787"/>
              <a:gd name="connsiteX31" fmla="*/ 1915210 w 3731264"/>
              <a:gd name="connsiteY31" fmla="*/ 1648568 h 5097787"/>
              <a:gd name="connsiteX32" fmla="*/ 2005382 w 3731264"/>
              <a:gd name="connsiteY32" fmla="*/ 1685252 h 5097787"/>
              <a:gd name="connsiteX33" fmla="*/ 3416352 w 3731264"/>
              <a:gd name="connsiteY33" fmla="*/ 1685252 h 5097787"/>
              <a:gd name="connsiteX34" fmla="*/ 3731264 w 3731264"/>
              <a:gd name="connsiteY34" fmla="*/ 2000181 h 5097787"/>
              <a:gd name="connsiteX35" fmla="*/ 3416352 w 3731264"/>
              <a:gd name="connsiteY35" fmla="*/ 2315109 h 5097787"/>
              <a:gd name="connsiteX36" fmla="*/ 2005382 w 3731264"/>
              <a:gd name="connsiteY36" fmla="*/ 2315109 h 5097787"/>
              <a:gd name="connsiteX37" fmla="*/ 1915210 w 3731264"/>
              <a:gd name="connsiteY37" fmla="*/ 2352024 h 5097787"/>
              <a:gd name="connsiteX38" fmla="*/ 1878415 w 3731264"/>
              <a:gd name="connsiteY38" fmla="*/ 2442235 h 5097787"/>
              <a:gd name="connsiteX39" fmla="*/ 1878415 w 3731264"/>
              <a:gd name="connsiteY39" fmla="*/ 2712635 h 5097787"/>
              <a:gd name="connsiteX40" fmla="*/ 1725882 w 3731264"/>
              <a:gd name="connsiteY40" fmla="*/ 2865139 h 5097787"/>
              <a:gd name="connsiteX41" fmla="*/ 314912 w 3731264"/>
              <a:gd name="connsiteY41" fmla="*/ 2865139 h 5097787"/>
              <a:gd name="connsiteX42" fmla="*/ 25393 w 3731264"/>
              <a:gd name="connsiteY42" fmla="*/ 3154689 h 5097787"/>
              <a:gd name="connsiteX43" fmla="*/ 314912 w 3731264"/>
              <a:gd name="connsiteY43" fmla="*/ 3444238 h 5097787"/>
              <a:gd name="connsiteX44" fmla="*/ 1725882 w 3731264"/>
              <a:gd name="connsiteY44" fmla="*/ 3444238 h 5097787"/>
              <a:gd name="connsiteX45" fmla="*/ 1878415 w 3731264"/>
              <a:gd name="connsiteY45" fmla="*/ 3596742 h 5097787"/>
              <a:gd name="connsiteX46" fmla="*/ 1878415 w 3731264"/>
              <a:gd name="connsiteY46" fmla="*/ 3837842 h 5097787"/>
              <a:gd name="connsiteX47" fmla="*/ 1915210 w 3731264"/>
              <a:gd name="connsiteY47" fmla="*/ 3928052 h 5097787"/>
              <a:gd name="connsiteX48" fmla="*/ 2005382 w 3731264"/>
              <a:gd name="connsiteY48" fmla="*/ 3964967 h 5097787"/>
              <a:gd name="connsiteX49" fmla="*/ 3416352 w 3731264"/>
              <a:gd name="connsiteY49" fmla="*/ 3964967 h 5097787"/>
              <a:gd name="connsiteX50" fmla="*/ 3731264 w 3731264"/>
              <a:gd name="connsiteY50" fmla="*/ 4277358 h 5097787"/>
              <a:gd name="connsiteX51" fmla="*/ 3416352 w 3731264"/>
              <a:gd name="connsiteY51" fmla="*/ 4592286 h 5097787"/>
              <a:gd name="connsiteX52" fmla="*/ 2005382 w 3731264"/>
              <a:gd name="connsiteY52" fmla="*/ 4592286 h 5097787"/>
              <a:gd name="connsiteX53" fmla="*/ 1878415 w 3731264"/>
              <a:gd name="connsiteY53" fmla="*/ 4719411 h 5097787"/>
              <a:gd name="connsiteX54" fmla="*/ 1878415 w 3731264"/>
              <a:gd name="connsiteY54" fmla="*/ 4977122 h 5097787"/>
              <a:gd name="connsiteX55" fmla="*/ 1926611 w 3731264"/>
              <a:gd name="connsiteY55" fmla="*/ 5036878 h 5097787"/>
              <a:gd name="connsiteX56" fmla="*/ 1865632 w 3731264"/>
              <a:gd name="connsiteY56" fmla="*/ 5097787 h 5097787"/>
              <a:gd name="connsiteX57" fmla="*/ 1804654 w 3731264"/>
              <a:gd name="connsiteY57" fmla="*/ 5036878 h 5097787"/>
              <a:gd name="connsiteX58" fmla="*/ 1852849 w 3731264"/>
              <a:gd name="connsiteY58" fmla="*/ 4977122 h 5097787"/>
              <a:gd name="connsiteX59" fmla="*/ 1852849 w 3731264"/>
              <a:gd name="connsiteY59" fmla="*/ 4719411 h 5097787"/>
              <a:gd name="connsiteX60" fmla="*/ 2005382 w 3731264"/>
              <a:gd name="connsiteY60" fmla="*/ 4566907 h 5097787"/>
              <a:gd name="connsiteX61" fmla="*/ 3416352 w 3731264"/>
              <a:gd name="connsiteY61" fmla="*/ 4566907 h 5097787"/>
              <a:gd name="connsiteX62" fmla="*/ 3705871 w 3731264"/>
              <a:gd name="connsiteY62" fmla="*/ 4277358 h 5097787"/>
              <a:gd name="connsiteX63" fmla="*/ 3416352 w 3731264"/>
              <a:gd name="connsiteY63" fmla="*/ 3987808 h 5097787"/>
              <a:gd name="connsiteX64" fmla="*/ 2005382 w 3731264"/>
              <a:gd name="connsiteY64" fmla="*/ 3987808 h 5097787"/>
              <a:gd name="connsiteX65" fmla="*/ 1897417 w 3731264"/>
              <a:gd name="connsiteY65" fmla="*/ 3943279 h 5097787"/>
              <a:gd name="connsiteX66" fmla="*/ 1852849 w 3731264"/>
              <a:gd name="connsiteY66" fmla="*/ 3835304 h 5097787"/>
              <a:gd name="connsiteX67" fmla="*/ 1852849 w 3731264"/>
              <a:gd name="connsiteY67" fmla="*/ 3594204 h 5097787"/>
              <a:gd name="connsiteX68" fmla="*/ 1725882 w 3731264"/>
              <a:gd name="connsiteY68" fmla="*/ 3467079 h 5097787"/>
              <a:gd name="connsiteX69" fmla="*/ 314912 w 3731264"/>
              <a:gd name="connsiteY69" fmla="*/ 3467079 h 5097787"/>
              <a:gd name="connsiteX70" fmla="*/ 0 w 3731264"/>
              <a:gd name="connsiteY70" fmla="*/ 3152151 h 5097787"/>
              <a:gd name="connsiteX71" fmla="*/ 314912 w 3731264"/>
              <a:gd name="connsiteY71" fmla="*/ 2837222 h 5097787"/>
              <a:gd name="connsiteX72" fmla="*/ 1725882 w 3731264"/>
              <a:gd name="connsiteY72" fmla="*/ 2837222 h 5097787"/>
              <a:gd name="connsiteX73" fmla="*/ 1852849 w 3731264"/>
              <a:gd name="connsiteY73" fmla="*/ 2710097 h 5097787"/>
              <a:gd name="connsiteX74" fmla="*/ 1852849 w 3731264"/>
              <a:gd name="connsiteY74" fmla="*/ 2439697 h 5097787"/>
              <a:gd name="connsiteX75" fmla="*/ 1897417 w 3731264"/>
              <a:gd name="connsiteY75" fmla="*/ 2331721 h 5097787"/>
              <a:gd name="connsiteX76" fmla="*/ 2005382 w 3731264"/>
              <a:gd name="connsiteY76" fmla="*/ 2287193 h 5097787"/>
              <a:gd name="connsiteX77" fmla="*/ 3416352 w 3731264"/>
              <a:gd name="connsiteY77" fmla="*/ 2287193 h 5097787"/>
              <a:gd name="connsiteX78" fmla="*/ 3705871 w 3731264"/>
              <a:gd name="connsiteY78" fmla="*/ 1997643 h 5097787"/>
              <a:gd name="connsiteX79" fmla="*/ 3416352 w 3731264"/>
              <a:gd name="connsiteY79" fmla="*/ 1708093 h 5097787"/>
              <a:gd name="connsiteX80" fmla="*/ 2005382 w 3731264"/>
              <a:gd name="connsiteY80" fmla="*/ 1708093 h 5097787"/>
              <a:gd name="connsiteX81" fmla="*/ 1897417 w 3731264"/>
              <a:gd name="connsiteY81" fmla="*/ 1663795 h 5097787"/>
              <a:gd name="connsiteX82" fmla="*/ 1852849 w 3731264"/>
              <a:gd name="connsiteY82" fmla="*/ 1555820 h 5097787"/>
              <a:gd name="connsiteX83" fmla="*/ 1852849 w 3731264"/>
              <a:gd name="connsiteY83" fmla="*/ 1314490 h 5097787"/>
              <a:gd name="connsiteX84" fmla="*/ 1725882 w 3731264"/>
              <a:gd name="connsiteY84" fmla="*/ 1187365 h 5097787"/>
              <a:gd name="connsiteX85" fmla="*/ 314912 w 3731264"/>
              <a:gd name="connsiteY85" fmla="*/ 1187365 h 5097787"/>
              <a:gd name="connsiteX86" fmla="*/ 0 w 3731264"/>
              <a:gd name="connsiteY86" fmla="*/ 872436 h 5097787"/>
              <a:gd name="connsiteX87" fmla="*/ 314912 w 3731264"/>
              <a:gd name="connsiteY87" fmla="*/ 557508 h 5097787"/>
              <a:gd name="connsiteX88" fmla="*/ 1725882 w 3731264"/>
              <a:gd name="connsiteY88" fmla="*/ 557508 h 5097787"/>
              <a:gd name="connsiteX89" fmla="*/ 1852849 w 3731264"/>
              <a:gd name="connsiteY89" fmla="*/ 430613 h 5097787"/>
              <a:gd name="connsiteX90" fmla="*/ 1852849 w 3731264"/>
              <a:gd name="connsiteY90" fmla="*/ 117155 h 5097787"/>
              <a:gd name="connsiteX91" fmla="*/ 1821256 w 3731264"/>
              <a:gd name="connsiteY91" fmla="*/ 104069 h 5097787"/>
              <a:gd name="connsiteX92" fmla="*/ 1808191 w 3731264"/>
              <a:gd name="connsiteY92" fmla="*/ 84691 h 5097787"/>
              <a:gd name="connsiteX93" fmla="*/ 1803409 w 3731264"/>
              <a:gd name="connsiteY93" fmla="*/ 61004 h 5097787"/>
              <a:gd name="connsiteX94" fmla="*/ 1803399 w 3731264"/>
              <a:gd name="connsiteY94" fmla="*/ 60962 h 5097787"/>
              <a:gd name="connsiteX95" fmla="*/ 1803528 w 3731264"/>
              <a:gd name="connsiteY95" fmla="*/ 60329 h 5097787"/>
              <a:gd name="connsiteX96" fmla="*/ 1808191 w 3731264"/>
              <a:gd name="connsiteY96" fmla="*/ 37233 h 5097787"/>
              <a:gd name="connsiteX97" fmla="*/ 1808243 w 3731264"/>
              <a:gd name="connsiteY97" fmla="*/ 37155 h 5097787"/>
              <a:gd name="connsiteX98" fmla="*/ 1808281 w 3731264"/>
              <a:gd name="connsiteY98" fmla="*/ 36970 h 5097787"/>
              <a:gd name="connsiteX99" fmla="*/ 1815009 w 3731264"/>
              <a:gd name="connsiteY99" fmla="*/ 27121 h 5097787"/>
              <a:gd name="connsiteX100" fmla="*/ 1821256 w 3731264"/>
              <a:gd name="connsiteY100" fmla="*/ 17856 h 5097787"/>
              <a:gd name="connsiteX101" fmla="*/ 1821370 w 3731264"/>
              <a:gd name="connsiteY101" fmla="*/ 17808 h 5097787"/>
              <a:gd name="connsiteX102" fmla="*/ 1821497 w 3731264"/>
              <a:gd name="connsiteY102" fmla="*/ 17622 h 5097787"/>
              <a:gd name="connsiteX103" fmla="*/ 1864361 w 3731264"/>
              <a:gd name="connsiteY103" fmla="*/ 0 h 5097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3731264" h="5097787">
                <a:moveTo>
                  <a:pt x="1864361" y="0"/>
                </a:moveTo>
                <a:lnTo>
                  <a:pt x="1864362" y="0"/>
                </a:lnTo>
                <a:lnTo>
                  <a:pt x="1864362" y="0"/>
                </a:lnTo>
                <a:lnTo>
                  <a:pt x="1864363" y="0"/>
                </a:lnTo>
                <a:lnTo>
                  <a:pt x="1888353" y="4882"/>
                </a:lnTo>
                <a:lnTo>
                  <a:pt x="1907156" y="17726"/>
                </a:lnTo>
                <a:lnTo>
                  <a:pt x="1907469" y="17856"/>
                </a:lnTo>
                <a:lnTo>
                  <a:pt x="1907574" y="18011"/>
                </a:lnTo>
                <a:lnTo>
                  <a:pt x="1907701" y="18098"/>
                </a:lnTo>
                <a:lnTo>
                  <a:pt x="1913011" y="26076"/>
                </a:lnTo>
                <a:lnTo>
                  <a:pt x="1920534" y="37233"/>
                </a:lnTo>
                <a:lnTo>
                  <a:pt x="1920575" y="37440"/>
                </a:lnTo>
                <a:lnTo>
                  <a:pt x="1920619" y="37506"/>
                </a:lnTo>
                <a:lnTo>
                  <a:pt x="1925034" y="59523"/>
                </a:lnTo>
                <a:lnTo>
                  <a:pt x="1925324" y="60962"/>
                </a:lnTo>
                <a:cubicBezTo>
                  <a:pt x="1925324" y="69379"/>
                  <a:pt x="1923618" y="77398"/>
                  <a:pt x="1920534" y="84691"/>
                </a:cubicBezTo>
                <a:lnTo>
                  <a:pt x="1920477" y="84775"/>
                </a:lnTo>
                <a:lnTo>
                  <a:pt x="1920441" y="84953"/>
                </a:lnTo>
                <a:lnTo>
                  <a:pt x="1913985" y="94403"/>
                </a:lnTo>
                <a:lnTo>
                  <a:pt x="1907469" y="104069"/>
                </a:lnTo>
                <a:lnTo>
                  <a:pt x="1907349" y="104118"/>
                </a:lnTo>
                <a:lnTo>
                  <a:pt x="1907224" y="104301"/>
                </a:lnTo>
                <a:lnTo>
                  <a:pt x="1878415" y="116145"/>
                </a:lnTo>
                <a:lnTo>
                  <a:pt x="1878415" y="433151"/>
                </a:lnTo>
                <a:cubicBezTo>
                  <a:pt x="1878415" y="516901"/>
                  <a:pt x="1809836" y="585424"/>
                  <a:pt x="1725882" y="585424"/>
                </a:cubicBezTo>
                <a:lnTo>
                  <a:pt x="314912" y="585424"/>
                </a:lnTo>
                <a:cubicBezTo>
                  <a:pt x="154951" y="585424"/>
                  <a:pt x="25393" y="715087"/>
                  <a:pt x="25393" y="874974"/>
                </a:cubicBezTo>
                <a:cubicBezTo>
                  <a:pt x="25393" y="1035092"/>
                  <a:pt x="154951" y="1164524"/>
                  <a:pt x="314912" y="1164524"/>
                </a:cubicBezTo>
                <a:lnTo>
                  <a:pt x="1725882" y="1164524"/>
                </a:lnTo>
                <a:cubicBezTo>
                  <a:pt x="1809836" y="1164524"/>
                  <a:pt x="1878415" y="1233278"/>
                  <a:pt x="1878415" y="1317028"/>
                </a:cubicBezTo>
                <a:lnTo>
                  <a:pt x="1878415" y="1558358"/>
                </a:lnTo>
                <a:cubicBezTo>
                  <a:pt x="1878415" y="1592504"/>
                  <a:pt x="1891026" y="1624343"/>
                  <a:pt x="1915210" y="1648568"/>
                </a:cubicBezTo>
                <a:cubicBezTo>
                  <a:pt x="1939221" y="1672563"/>
                  <a:pt x="1971006" y="1685252"/>
                  <a:pt x="2005382" y="1685252"/>
                </a:cubicBezTo>
                <a:lnTo>
                  <a:pt x="3416352" y="1685252"/>
                </a:lnTo>
                <a:cubicBezTo>
                  <a:pt x="3590305" y="1685252"/>
                  <a:pt x="3731264" y="1826220"/>
                  <a:pt x="3731264" y="2000181"/>
                </a:cubicBezTo>
                <a:cubicBezTo>
                  <a:pt x="3731264" y="2174141"/>
                  <a:pt x="3590305" y="2315109"/>
                  <a:pt x="3416352" y="2315109"/>
                </a:cubicBezTo>
                <a:lnTo>
                  <a:pt x="2005382" y="2315109"/>
                </a:lnTo>
                <a:cubicBezTo>
                  <a:pt x="1971006" y="2315109"/>
                  <a:pt x="1939221" y="2327799"/>
                  <a:pt x="1915210" y="2352024"/>
                </a:cubicBezTo>
                <a:cubicBezTo>
                  <a:pt x="1891026" y="2376250"/>
                  <a:pt x="1878415" y="2407858"/>
                  <a:pt x="1878415" y="2442235"/>
                </a:cubicBezTo>
                <a:lnTo>
                  <a:pt x="1878415" y="2712635"/>
                </a:lnTo>
                <a:cubicBezTo>
                  <a:pt x="1878415" y="2796616"/>
                  <a:pt x="1809836" y="2865139"/>
                  <a:pt x="1725882" y="2865139"/>
                </a:cubicBezTo>
                <a:lnTo>
                  <a:pt x="314912" y="2865139"/>
                </a:lnTo>
                <a:cubicBezTo>
                  <a:pt x="154951" y="2865139"/>
                  <a:pt x="25393" y="2994571"/>
                  <a:pt x="25393" y="3154689"/>
                </a:cubicBezTo>
                <a:cubicBezTo>
                  <a:pt x="25393" y="3314806"/>
                  <a:pt x="154951" y="3444238"/>
                  <a:pt x="314912" y="3444238"/>
                </a:cubicBezTo>
                <a:lnTo>
                  <a:pt x="1725882" y="3444238"/>
                </a:lnTo>
                <a:cubicBezTo>
                  <a:pt x="1809836" y="3444238"/>
                  <a:pt x="1878415" y="3512761"/>
                  <a:pt x="1878415" y="3596742"/>
                </a:cubicBezTo>
                <a:lnTo>
                  <a:pt x="1878415" y="3837842"/>
                </a:lnTo>
                <a:cubicBezTo>
                  <a:pt x="1878415" y="3872218"/>
                  <a:pt x="1891026" y="3904057"/>
                  <a:pt x="1915210" y="3928052"/>
                </a:cubicBezTo>
                <a:cubicBezTo>
                  <a:pt x="1939221" y="3952277"/>
                  <a:pt x="1971006" y="3964967"/>
                  <a:pt x="2005382" y="3964967"/>
                </a:cubicBezTo>
                <a:lnTo>
                  <a:pt x="3416352" y="3964967"/>
                </a:lnTo>
                <a:cubicBezTo>
                  <a:pt x="3590305" y="3964967"/>
                  <a:pt x="3731264" y="4103397"/>
                  <a:pt x="3731264" y="4277358"/>
                </a:cubicBezTo>
                <a:cubicBezTo>
                  <a:pt x="3731264" y="4451318"/>
                  <a:pt x="3590305" y="4592286"/>
                  <a:pt x="3416352" y="4592286"/>
                </a:cubicBezTo>
                <a:lnTo>
                  <a:pt x="2005382" y="4592286"/>
                </a:lnTo>
                <a:cubicBezTo>
                  <a:pt x="1935421" y="4592286"/>
                  <a:pt x="1878415" y="4649504"/>
                  <a:pt x="1878415" y="4719411"/>
                </a:cubicBezTo>
                <a:lnTo>
                  <a:pt x="1878415" y="4977122"/>
                </a:lnTo>
                <a:cubicBezTo>
                  <a:pt x="1906227" y="4983582"/>
                  <a:pt x="1926611" y="5007577"/>
                  <a:pt x="1926611" y="5036878"/>
                </a:cubicBezTo>
                <a:cubicBezTo>
                  <a:pt x="1926611" y="5071024"/>
                  <a:pt x="1898626" y="5097787"/>
                  <a:pt x="1865632" y="5097787"/>
                </a:cubicBezTo>
                <a:cubicBezTo>
                  <a:pt x="1831429" y="5097787"/>
                  <a:pt x="1804654" y="5069870"/>
                  <a:pt x="1804654" y="5036878"/>
                </a:cubicBezTo>
                <a:cubicBezTo>
                  <a:pt x="1804654" y="5007577"/>
                  <a:pt x="1826247" y="4983582"/>
                  <a:pt x="1852849" y="4977122"/>
                </a:cubicBezTo>
                <a:lnTo>
                  <a:pt x="1852849" y="4719411"/>
                </a:lnTo>
                <a:cubicBezTo>
                  <a:pt x="1852849" y="4635430"/>
                  <a:pt x="1921428" y="4566907"/>
                  <a:pt x="2005382" y="4566907"/>
                </a:cubicBezTo>
                <a:lnTo>
                  <a:pt x="3416352" y="4566907"/>
                </a:lnTo>
                <a:cubicBezTo>
                  <a:pt x="3576313" y="4566907"/>
                  <a:pt x="3705871" y="4437475"/>
                  <a:pt x="3705871" y="4277358"/>
                </a:cubicBezTo>
                <a:cubicBezTo>
                  <a:pt x="3705871" y="4117240"/>
                  <a:pt x="3576313" y="3987808"/>
                  <a:pt x="3416352" y="3987808"/>
                </a:cubicBezTo>
                <a:lnTo>
                  <a:pt x="2005382" y="3987808"/>
                </a:lnTo>
                <a:cubicBezTo>
                  <a:pt x="1964614" y="3987808"/>
                  <a:pt x="1926611" y="3972580"/>
                  <a:pt x="1897417" y="3943279"/>
                </a:cubicBezTo>
                <a:cubicBezTo>
                  <a:pt x="1868223" y="3914209"/>
                  <a:pt x="1852849" y="3876141"/>
                  <a:pt x="1852849" y="3835304"/>
                </a:cubicBezTo>
                <a:lnTo>
                  <a:pt x="1852849" y="3594204"/>
                </a:lnTo>
                <a:cubicBezTo>
                  <a:pt x="1852849" y="3524297"/>
                  <a:pt x="1795843" y="3467079"/>
                  <a:pt x="1725882" y="3467079"/>
                </a:cubicBezTo>
                <a:lnTo>
                  <a:pt x="314912" y="3467079"/>
                </a:lnTo>
                <a:cubicBezTo>
                  <a:pt x="140959" y="3467079"/>
                  <a:pt x="0" y="3326111"/>
                  <a:pt x="0" y="3152151"/>
                </a:cubicBezTo>
                <a:cubicBezTo>
                  <a:pt x="0" y="2978190"/>
                  <a:pt x="140959" y="2837222"/>
                  <a:pt x="314912" y="2837222"/>
                </a:cubicBezTo>
                <a:lnTo>
                  <a:pt x="1725882" y="2837222"/>
                </a:lnTo>
                <a:cubicBezTo>
                  <a:pt x="1795843" y="2837222"/>
                  <a:pt x="1852849" y="2780004"/>
                  <a:pt x="1852849" y="2710097"/>
                </a:cubicBezTo>
                <a:lnTo>
                  <a:pt x="1852849" y="2439697"/>
                </a:lnTo>
                <a:cubicBezTo>
                  <a:pt x="1852849" y="2399090"/>
                  <a:pt x="1868223" y="2361022"/>
                  <a:pt x="1897417" y="2331721"/>
                </a:cubicBezTo>
                <a:cubicBezTo>
                  <a:pt x="1926611" y="2302420"/>
                  <a:pt x="1964614" y="2287193"/>
                  <a:pt x="2005382" y="2287193"/>
                </a:cubicBezTo>
                <a:lnTo>
                  <a:pt x="3416352" y="2287193"/>
                </a:lnTo>
                <a:cubicBezTo>
                  <a:pt x="3576313" y="2287193"/>
                  <a:pt x="3705871" y="2157761"/>
                  <a:pt x="3705871" y="1997643"/>
                </a:cubicBezTo>
                <a:cubicBezTo>
                  <a:pt x="3705871" y="1837756"/>
                  <a:pt x="3576313" y="1708093"/>
                  <a:pt x="3416352" y="1708093"/>
                </a:cubicBezTo>
                <a:lnTo>
                  <a:pt x="2005382" y="1708093"/>
                </a:lnTo>
                <a:cubicBezTo>
                  <a:pt x="1964614" y="1708093"/>
                  <a:pt x="1926611" y="1692866"/>
                  <a:pt x="1897417" y="1663795"/>
                </a:cubicBezTo>
                <a:cubicBezTo>
                  <a:pt x="1868223" y="1634494"/>
                  <a:pt x="1852849" y="1596426"/>
                  <a:pt x="1852849" y="1555820"/>
                </a:cubicBezTo>
                <a:lnTo>
                  <a:pt x="1852849" y="1314490"/>
                </a:lnTo>
                <a:cubicBezTo>
                  <a:pt x="1852849" y="1244583"/>
                  <a:pt x="1795843" y="1187365"/>
                  <a:pt x="1725882" y="1187365"/>
                </a:cubicBezTo>
                <a:lnTo>
                  <a:pt x="314912" y="1187365"/>
                </a:lnTo>
                <a:cubicBezTo>
                  <a:pt x="140959" y="1187365"/>
                  <a:pt x="0" y="1046397"/>
                  <a:pt x="0" y="872436"/>
                </a:cubicBezTo>
                <a:cubicBezTo>
                  <a:pt x="0" y="698476"/>
                  <a:pt x="140959" y="557508"/>
                  <a:pt x="314912" y="557508"/>
                </a:cubicBezTo>
                <a:lnTo>
                  <a:pt x="1725882" y="557508"/>
                </a:lnTo>
                <a:cubicBezTo>
                  <a:pt x="1795843" y="557508"/>
                  <a:pt x="1852849" y="500290"/>
                  <a:pt x="1852849" y="430613"/>
                </a:cubicBezTo>
                <a:lnTo>
                  <a:pt x="1852849" y="117155"/>
                </a:lnTo>
                <a:lnTo>
                  <a:pt x="1821256" y="104069"/>
                </a:lnTo>
                <a:cubicBezTo>
                  <a:pt x="1815740" y="98553"/>
                  <a:pt x="1811276" y="91984"/>
                  <a:pt x="1808191" y="84691"/>
                </a:cubicBezTo>
                <a:lnTo>
                  <a:pt x="1803409" y="61004"/>
                </a:lnTo>
                <a:lnTo>
                  <a:pt x="1803399" y="60962"/>
                </a:lnTo>
                <a:lnTo>
                  <a:pt x="1803528" y="60329"/>
                </a:lnTo>
                <a:lnTo>
                  <a:pt x="1808191" y="37233"/>
                </a:lnTo>
                <a:lnTo>
                  <a:pt x="1808243" y="37155"/>
                </a:lnTo>
                <a:lnTo>
                  <a:pt x="1808281" y="36970"/>
                </a:lnTo>
                <a:lnTo>
                  <a:pt x="1815009" y="27121"/>
                </a:lnTo>
                <a:lnTo>
                  <a:pt x="1821256" y="17856"/>
                </a:lnTo>
                <a:lnTo>
                  <a:pt x="1821370" y="17808"/>
                </a:lnTo>
                <a:lnTo>
                  <a:pt x="1821497" y="17622"/>
                </a:lnTo>
                <a:cubicBezTo>
                  <a:pt x="1832610" y="6668"/>
                  <a:pt x="1847851" y="0"/>
                  <a:pt x="1864361" y="0"/>
                </a:cubicBezTo>
                <a:close/>
              </a:path>
            </a:pathLst>
          </a:custGeom>
          <a:solidFill>
            <a:schemeClr val="bg2">
              <a:lumMod val="75000"/>
            </a:schemeClr>
          </a:solidFill>
          <a:ln w="12700">
            <a:miter lim="400000"/>
          </a:ln>
        </p:spPr>
        <p:txBody>
          <a:bodyPr wrap="square" lIns="28575" tIns="28575" rIns="28575" bIns="28575" anchor="ctr">
            <a:noAutofit/>
          </a:bodyPr>
          <a:lstStyle/>
          <a:p>
            <a:pPr>
              <a:defRPr sz="3000">
                <a:solidFill>
                  <a:srgbClr val="FFFFFF"/>
                </a:solidFill>
              </a:defRPr>
            </a:pPr>
            <a:endParaRPr sz="2400"/>
          </a:p>
        </p:txBody>
      </p:sp>
      <p:sp>
        <p:nvSpPr>
          <p:cNvPr id="11" name="Shape">
            <a:extLst>
              <a:ext uri="{FF2B5EF4-FFF2-40B4-BE49-F238E27FC236}">
                <a16:creationId xmlns:a16="http://schemas.microsoft.com/office/drawing/2014/main" id="{2AAF3B8B-08E5-4F76-B433-E06AC84AF058}"/>
              </a:ext>
            </a:extLst>
          </p:cNvPr>
          <p:cNvSpPr/>
          <p:nvPr/>
        </p:nvSpPr>
        <p:spPr>
          <a:xfrm>
            <a:off x="2623120" y="4332595"/>
            <a:ext cx="206481" cy="1537651"/>
          </a:xfrm>
          <a:custGeom>
            <a:avLst/>
            <a:gdLst/>
            <a:ahLst/>
            <a:cxnLst>
              <a:cxn ang="0">
                <a:pos x="wd2" y="hd2"/>
              </a:cxn>
              <a:cxn ang="5400000">
                <a:pos x="wd2" y="hd2"/>
              </a:cxn>
              <a:cxn ang="10800000">
                <a:pos x="wd2" y="hd2"/>
              </a:cxn>
              <a:cxn ang="16200000">
                <a:pos x="wd2" y="hd2"/>
              </a:cxn>
            </a:cxnLst>
            <a:rect l="0" t="0" r="r" b="b"/>
            <a:pathLst>
              <a:path w="21600" h="21600" extrusionOk="0">
                <a:moveTo>
                  <a:pt x="20393" y="21600"/>
                </a:moveTo>
                <a:cubicBezTo>
                  <a:pt x="9171" y="21600"/>
                  <a:pt x="0" y="20417"/>
                  <a:pt x="0" y="18959"/>
                </a:cubicBezTo>
                <a:lnTo>
                  <a:pt x="0" y="2641"/>
                </a:lnTo>
                <a:cubicBezTo>
                  <a:pt x="0" y="1183"/>
                  <a:pt x="9171" y="0"/>
                  <a:pt x="20393" y="0"/>
                </a:cubicBezTo>
                <a:cubicBezTo>
                  <a:pt x="21117" y="0"/>
                  <a:pt x="21600" y="65"/>
                  <a:pt x="21600" y="162"/>
                </a:cubicBezTo>
                <a:cubicBezTo>
                  <a:pt x="21600" y="243"/>
                  <a:pt x="21117" y="324"/>
                  <a:pt x="20393" y="324"/>
                </a:cubicBezTo>
                <a:cubicBezTo>
                  <a:pt x="10498" y="324"/>
                  <a:pt x="2413" y="1377"/>
                  <a:pt x="2413" y="2657"/>
                </a:cubicBezTo>
                <a:lnTo>
                  <a:pt x="2413" y="18975"/>
                </a:lnTo>
                <a:cubicBezTo>
                  <a:pt x="2413" y="20255"/>
                  <a:pt x="10498" y="21308"/>
                  <a:pt x="20393" y="21308"/>
                </a:cubicBezTo>
                <a:cubicBezTo>
                  <a:pt x="21117" y="21308"/>
                  <a:pt x="21600" y="21373"/>
                  <a:pt x="21600" y="21470"/>
                </a:cubicBezTo>
                <a:cubicBezTo>
                  <a:pt x="21600" y="21535"/>
                  <a:pt x="21117" y="21600"/>
                  <a:pt x="20393" y="21600"/>
                </a:cubicBez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400"/>
          </a:p>
        </p:txBody>
      </p:sp>
      <p:sp>
        <p:nvSpPr>
          <p:cNvPr id="18" name="TextBox 17">
            <a:extLst>
              <a:ext uri="{FF2B5EF4-FFF2-40B4-BE49-F238E27FC236}">
                <a16:creationId xmlns:a16="http://schemas.microsoft.com/office/drawing/2014/main" id="{FB61ED9F-B6C6-43C0-856E-4E9DAA7525CD}"/>
              </a:ext>
            </a:extLst>
          </p:cNvPr>
          <p:cNvSpPr txBox="1"/>
          <p:nvPr/>
        </p:nvSpPr>
        <p:spPr>
          <a:xfrm>
            <a:off x="2951450" y="4640164"/>
            <a:ext cx="1321952" cy="707886"/>
          </a:xfrm>
          <a:prstGeom prst="rect">
            <a:avLst/>
          </a:prstGeom>
          <a:noFill/>
        </p:spPr>
        <p:txBody>
          <a:bodyPr wrap="square" lIns="0" rIns="0" rtlCol="0" anchor="t">
            <a:spAutoFit/>
          </a:bodyPr>
          <a:lstStyle/>
          <a:p>
            <a:pPr algn="ctr"/>
            <a:r>
              <a:rPr lang="en-US" sz="1000" noProof="1">
                <a:solidFill>
                  <a:schemeClr val="bg1">
                    <a:lumMod val="75000"/>
                  </a:schemeClr>
                </a:solidFill>
              </a:rPr>
              <a:t>Lorem ipsum dolor sit amet, nibh est. A magna maecenas, quam magna nec quis, lorem nunc. </a:t>
            </a:r>
          </a:p>
        </p:txBody>
      </p:sp>
      <p:sp>
        <p:nvSpPr>
          <p:cNvPr id="21" name="TextBox 20">
            <a:extLst>
              <a:ext uri="{FF2B5EF4-FFF2-40B4-BE49-F238E27FC236}">
                <a16:creationId xmlns:a16="http://schemas.microsoft.com/office/drawing/2014/main" id="{9C50E7D8-691A-4FC7-85DB-058CCBE9D103}"/>
              </a:ext>
            </a:extLst>
          </p:cNvPr>
          <p:cNvSpPr txBox="1"/>
          <p:nvPr/>
        </p:nvSpPr>
        <p:spPr>
          <a:xfrm>
            <a:off x="4566791" y="4947395"/>
            <a:ext cx="1084908" cy="307777"/>
          </a:xfrm>
          <a:prstGeom prst="rect">
            <a:avLst/>
          </a:prstGeom>
          <a:noFill/>
        </p:spPr>
        <p:txBody>
          <a:bodyPr wrap="square" lIns="0" rIns="0" rtlCol="0" anchor="ctr">
            <a:spAutoFit/>
          </a:bodyPr>
          <a:lstStyle/>
          <a:p>
            <a:pPr algn="r"/>
            <a:r>
              <a:rPr lang="en-US" sz="1400" b="1" noProof="1">
                <a:solidFill>
                  <a:schemeClr val="accent3"/>
                </a:solidFill>
              </a:rPr>
              <a:t>Lorem Ipsum</a:t>
            </a:r>
          </a:p>
        </p:txBody>
      </p:sp>
      <p:grpSp>
        <p:nvGrpSpPr>
          <p:cNvPr id="33" name="Group 32">
            <a:extLst>
              <a:ext uri="{FF2B5EF4-FFF2-40B4-BE49-F238E27FC236}">
                <a16:creationId xmlns:a16="http://schemas.microsoft.com/office/drawing/2014/main" id="{B3EBCD04-AD18-44A1-91BC-B5ED39215E94}"/>
              </a:ext>
            </a:extLst>
          </p:cNvPr>
          <p:cNvGrpSpPr/>
          <p:nvPr/>
        </p:nvGrpSpPr>
        <p:grpSpPr>
          <a:xfrm>
            <a:off x="5760709" y="4898399"/>
            <a:ext cx="406044" cy="406044"/>
            <a:chOff x="7404736" y="4925694"/>
            <a:chExt cx="447043" cy="447043"/>
          </a:xfrm>
        </p:grpSpPr>
        <p:sp>
          <p:nvSpPr>
            <p:cNvPr id="6" name="Circle">
              <a:extLst>
                <a:ext uri="{FF2B5EF4-FFF2-40B4-BE49-F238E27FC236}">
                  <a16:creationId xmlns:a16="http://schemas.microsoft.com/office/drawing/2014/main" id="{A6A7A203-6A1D-4BB9-948D-2BF6030A6B37}"/>
                </a:ext>
              </a:extLst>
            </p:cNvPr>
            <p:cNvSpPr/>
            <p:nvPr/>
          </p:nvSpPr>
          <p:spPr>
            <a:xfrm>
              <a:off x="7404736" y="4925694"/>
              <a:ext cx="447043" cy="447043"/>
            </a:xfrm>
            <a:prstGeom prst="ellipse">
              <a:avLst/>
            </a:prstGeom>
            <a:solidFill>
              <a:schemeClr val="accent3"/>
            </a:solidFill>
            <a:ln w="12700">
              <a:miter lim="400000"/>
            </a:ln>
          </p:spPr>
          <p:txBody>
            <a:bodyPr lIns="28575" tIns="28575" rIns="28575" bIns="28575" anchor="ctr"/>
            <a:lstStyle/>
            <a:p>
              <a:pPr>
                <a:defRPr sz="3000">
                  <a:solidFill>
                    <a:srgbClr val="FFFFFF"/>
                  </a:solidFill>
                </a:defRPr>
              </a:pPr>
              <a:endParaRPr sz="2400"/>
            </a:p>
          </p:txBody>
        </p:sp>
        <p:pic>
          <p:nvPicPr>
            <p:cNvPr id="22" name="Graphic 21" descr="Bullseye with solid fill">
              <a:extLst>
                <a:ext uri="{FF2B5EF4-FFF2-40B4-BE49-F238E27FC236}">
                  <a16:creationId xmlns:a16="http://schemas.microsoft.com/office/drawing/2014/main" id="{AF363D19-04B2-4A34-8900-B8564A96A83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53175" y="4974133"/>
              <a:ext cx="350164" cy="350164"/>
            </a:xfrm>
            <a:prstGeom prst="rect">
              <a:avLst/>
            </a:prstGeom>
          </p:spPr>
        </p:pic>
      </p:grpSp>
      <p:sp>
        <p:nvSpPr>
          <p:cNvPr id="13" name="Shape">
            <a:extLst>
              <a:ext uri="{FF2B5EF4-FFF2-40B4-BE49-F238E27FC236}">
                <a16:creationId xmlns:a16="http://schemas.microsoft.com/office/drawing/2014/main" id="{217F43E0-AD36-4845-942E-54D3FB7C1945}"/>
              </a:ext>
            </a:extLst>
          </p:cNvPr>
          <p:cNvSpPr/>
          <p:nvPr/>
        </p:nvSpPr>
        <p:spPr>
          <a:xfrm>
            <a:off x="6314400" y="1241148"/>
            <a:ext cx="206481" cy="1537651"/>
          </a:xfrm>
          <a:custGeom>
            <a:avLst/>
            <a:gdLst/>
            <a:ahLst/>
            <a:cxnLst>
              <a:cxn ang="0">
                <a:pos x="wd2" y="hd2"/>
              </a:cxn>
              <a:cxn ang="5400000">
                <a:pos x="wd2" y="hd2"/>
              </a:cxn>
              <a:cxn ang="10800000">
                <a:pos x="wd2" y="hd2"/>
              </a:cxn>
              <a:cxn ang="16200000">
                <a:pos x="wd2" y="hd2"/>
              </a:cxn>
            </a:cxnLst>
            <a:rect l="0" t="0" r="r" b="b"/>
            <a:pathLst>
              <a:path w="21600" h="21600" extrusionOk="0">
                <a:moveTo>
                  <a:pt x="1207" y="0"/>
                </a:moveTo>
                <a:cubicBezTo>
                  <a:pt x="12429" y="0"/>
                  <a:pt x="21600" y="1183"/>
                  <a:pt x="21600" y="2641"/>
                </a:cubicBezTo>
                <a:lnTo>
                  <a:pt x="21600" y="18959"/>
                </a:lnTo>
                <a:cubicBezTo>
                  <a:pt x="21600" y="20417"/>
                  <a:pt x="12429" y="21600"/>
                  <a:pt x="1207" y="21600"/>
                </a:cubicBezTo>
                <a:cubicBezTo>
                  <a:pt x="483" y="21600"/>
                  <a:pt x="0" y="21535"/>
                  <a:pt x="0" y="21438"/>
                </a:cubicBezTo>
                <a:cubicBezTo>
                  <a:pt x="0" y="21357"/>
                  <a:pt x="483" y="21276"/>
                  <a:pt x="1207" y="21276"/>
                </a:cubicBezTo>
                <a:cubicBezTo>
                  <a:pt x="11102" y="21276"/>
                  <a:pt x="19187" y="20223"/>
                  <a:pt x="19187" y="18943"/>
                </a:cubicBezTo>
                <a:lnTo>
                  <a:pt x="19187" y="2625"/>
                </a:lnTo>
                <a:cubicBezTo>
                  <a:pt x="19187" y="1345"/>
                  <a:pt x="11102" y="292"/>
                  <a:pt x="1207" y="292"/>
                </a:cubicBezTo>
                <a:cubicBezTo>
                  <a:pt x="483" y="292"/>
                  <a:pt x="0" y="227"/>
                  <a:pt x="0" y="130"/>
                </a:cubicBezTo>
                <a:cubicBezTo>
                  <a:pt x="0" y="65"/>
                  <a:pt x="483" y="0"/>
                  <a:pt x="1207" y="0"/>
                </a:cubicBezTo>
                <a:close/>
              </a:path>
            </a:pathLst>
          </a:custGeom>
          <a:solidFill>
            <a:schemeClr val="accent5"/>
          </a:solidFill>
          <a:ln w="12700">
            <a:miter lim="400000"/>
          </a:ln>
        </p:spPr>
        <p:txBody>
          <a:bodyPr lIns="28575" tIns="28575" rIns="28575" bIns="28575" anchor="ctr"/>
          <a:lstStyle/>
          <a:p>
            <a:pPr>
              <a:defRPr sz="3000">
                <a:solidFill>
                  <a:srgbClr val="FFFFFF"/>
                </a:solidFill>
              </a:defRPr>
            </a:pPr>
            <a:endParaRPr sz="2400"/>
          </a:p>
        </p:txBody>
      </p:sp>
      <p:sp>
        <p:nvSpPr>
          <p:cNvPr id="14" name="TextBox 13">
            <a:extLst>
              <a:ext uri="{FF2B5EF4-FFF2-40B4-BE49-F238E27FC236}">
                <a16:creationId xmlns:a16="http://schemas.microsoft.com/office/drawing/2014/main" id="{6B50DFDD-DDAF-4961-A4F9-D49CAAF05A76}"/>
              </a:ext>
            </a:extLst>
          </p:cNvPr>
          <p:cNvSpPr txBox="1"/>
          <p:nvPr/>
        </p:nvSpPr>
        <p:spPr>
          <a:xfrm>
            <a:off x="3487093" y="1855949"/>
            <a:ext cx="1084908" cy="307777"/>
          </a:xfrm>
          <a:prstGeom prst="rect">
            <a:avLst/>
          </a:prstGeom>
          <a:noFill/>
        </p:spPr>
        <p:txBody>
          <a:bodyPr wrap="square" lIns="0" rIns="0" rtlCol="0" anchor="ctr">
            <a:spAutoFit/>
          </a:bodyPr>
          <a:lstStyle/>
          <a:p>
            <a:r>
              <a:rPr lang="en-US" sz="1400" b="1" noProof="1">
                <a:solidFill>
                  <a:schemeClr val="accent5"/>
                </a:solidFill>
              </a:rPr>
              <a:t>Lorem Ipsum</a:t>
            </a:r>
          </a:p>
        </p:txBody>
      </p:sp>
      <p:sp>
        <p:nvSpPr>
          <p:cNvPr id="15" name="TextBox 14">
            <a:extLst>
              <a:ext uri="{FF2B5EF4-FFF2-40B4-BE49-F238E27FC236}">
                <a16:creationId xmlns:a16="http://schemas.microsoft.com/office/drawing/2014/main" id="{E3F2171F-EA32-4DA5-9DB7-87533323F07C}"/>
              </a:ext>
            </a:extLst>
          </p:cNvPr>
          <p:cNvSpPr txBox="1"/>
          <p:nvPr/>
        </p:nvSpPr>
        <p:spPr>
          <a:xfrm>
            <a:off x="4836773" y="1548718"/>
            <a:ext cx="1321952" cy="707886"/>
          </a:xfrm>
          <a:prstGeom prst="rect">
            <a:avLst/>
          </a:prstGeom>
          <a:noFill/>
        </p:spPr>
        <p:txBody>
          <a:bodyPr wrap="square" lIns="0" rIns="0" rtlCol="0" anchor="t">
            <a:spAutoFit/>
          </a:bodyPr>
          <a:lstStyle/>
          <a:p>
            <a:pPr algn="ctr"/>
            <a:r>
              <a:rPr lang="en-US" sz="1000" noProof="1">
                <a:solidFill>
                  <a:schemeClr val="bg1">
                    <a:lumMod val="75000"/>
                  </a:schemeClr>
                </a:solidFill>
              </a:rPr>
              <a:t>Lorem ipsum dolor sit amet, nibh est. A magna maecenas, quam magna nec quis, lorem nunc. </a:t>
            </a:r>
          </a:p>
        </p:txBody>
      </p:sp>
      <p:grpSp>
        <p:nvGrpSpPr>
          <p:cNvPr id="31" name="Group 30">
            <a:extLst>
              <a:ext uri="{FF2B5EF4-FFF2-40B4-BE49-F238E27FC236}">
                <a16:creationId xmlns:a16="http://schemas.microsoft.com/office/drawing/2014/main" id="{353EBB33-3281-4B84-948A-6EEB83B7FCC0}"/>
              </a:ext>
            </a:extLst>
          </p:cNvPr>
          <p:cNvGrpSpPr/>
          <p:nvPr/>
        </p:nvGrpSpPr>
        <p:grpSpPr>
          <a:xfrm>
            <a:off x="2969178" y="1806952"/>
            <a:ext cx="406044" cy="406044"/>
            <a:chOff x="4331336" y="1522094"/>
            <a:chExt cx="447043" cy="447043"/>
          </a:xfrm>
        </p:grpSpPr>
        <p:sp>
          <p:nvSpPr>
            <p:cNvPr id="4" name="Circle">
              <a:extLst>
                <a:ext uri="{FF2B5EF4-FFF2-40B4-BE49-F238E27FC236}">
                  <a16:creationId xmlns:a16="http://schemas.microsoft.com/office/drawing/2014/main" id="{003877F0-034E-49DB-9D69-7F651B34BB30}"/>
                </a:ext>
              </a:extLst>
            </p:cNvPr>
            <p:cNvSpPr/>
            <p:nvPr/>
          </p:nvSpPr>
          <p:spPr>
            <a:xfrm>
              <a:off x="4331336" y="1522094"/>
              <a:ext cx="447043" cy="447043"/>
            </a:xfrm>
            <a:prstGeom prst="ellipse">
              <a:avLst/>
            </a:prstGeom>
            <a:solidFill>
              <a:schemeClr val="accent5"/>
            </a:solidFill>
            <a:ln w="12700">
              <a:miter lim="400000"/>
            </a:ln>
          </p:spPr>
          <p:txBody>
            <a:bodyPr lIns="28575" tIns="28575" rIns="28575" bIns="28575" anchor="ctr"/>
            <a:lstStyle/>
            <a:p>
              <a:pPr>
                <a:defRPr sz="3000">
                  <a:solidFill>
                    <a:srgbClr val="FFFFFF"/>
                  </a:solidFill>
                </a:defRPr>
              </a:pPr>
              <a:endParaRPr sz="2400"/>
            </a:p>
          </p:txBody>
        </p:sp>
        <p:pic>
          <p:nvPicPr>
            <p:cNvPr id="23" name="Graphic 22" descr="Gears with solid fill">
              <a:extLst>
                <a:ext uri="{FF2B5EF4-FFF2-40B4-BE49-F238E27FC236}">
                  <a16:creationId xmlns:a16="http://schemas.microsoft.com/office/drawing/2014/main" id="{D241DC8D-3CAB-4A6A-B9F6-7FEF6C4A2827}"/>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379775" y="1570533"/>
              <a:ext cx="350164" cy="350164"/>
            </a:xfrm>
            <a:prstGeom prst="rect">
              <a:avLst/>
            </a:prstGeom>
          </p:spPr>
        </p:pic>
      </p:grpSp>
      <p:sp>
        <p:nvSpPr>
          <p:cNvPr id="12" name="Shape">
            <a:extLst>
              <a:ext uri="{FF2B5EF4-FFF2-40B4-BE49-F238E27FC236}">
                <a16:creationId xmlns:a16="http://schemas.microsoft.com/office/drawing/2014/main" id="{5F0AF2DB-9B18-491D-B811-238C3E79C10F}"/>
              </a:ext>
            </a:extLst>
          </p:cNvPr>
          <p:cNvSpPr/>
          <p:nvPr/>
        </p:nvSpPr>
        <p:spPr>
          <a:xfrm>
            <a:off x="6314400" y="3301344"/>
            <a:ext cx="206481" cy="1538805"/>
          </a:xfrm>
          <a:custGeom>
            <a:avLst/>
            <a:gdLst/>
            <a:ahLst/>
            <a:cxnLst>
              <a:cxn ang="0">
                <a:pos x="wd2" y="hd2"/>
              </a:cxn>
              <a:cxn ang="5400000">
                <a:pos x="wd2" y="hd2"/>
              </a:cxn>
              <a:cxn ang="10800000">
                <a:pos x="wd2" y="hd2"/>
              </a:cxn>
              <a:cxn ang="16200000">
                <a:pos x="wd2" y="hd2"/>
              </a:cxn>
            </a:cxnLst>
            <a:rect l="0" t="0" r="r" b="b"/>
            <a:pathLst>
              <a:path w="21600" h="21600" extrusionOk="0">
                <a:moveTo>
                  <a:pt x="1207" y="0"/>
                </a:moveTo>
                <a:cubicBezTo>
                  <a:pt x="12429" y="0"/>
                  <a:pt x="21600" y="1182"/>
                  <a:pt x="21600" y="2639"/>
                </a:cubicBezTo>
                <a:lnTo>
                  <a:pt x="21600" y="18961"/>
                </a:lnTo>
                <a:cubicBezTo>
                  <a:pt x="21600" y="20418"/>
                  <a:pt x="12429" y="21600"/>
                  <a:pt x="1207" y="21600"/>
                </a:cubicBezTo>
                <a:cubicBezTo>
                  <a:pt x="483" y="21600"/>
                  <a:pt x="0" y="21535"/>
                  <a:pt x="0" y="21438"/>
                </a:cubicBezTo>
                <a:cubicBezTo>
                  <a:pt x="0" y="21341"/>
                  <a:pt x="483" y="21276"/>
                  <a:pt x="1207" y="21276"/>
                </a:cubicBezTo>
                <a:cubicBezTo>
                  <a:pt x="11102" y="21276"/>
                  <a:pt x="19187" y="20224"/>
                  <a:pt x="19187" y="18945"/>
                </a:cubicBezTo>
                <a:lnTo>
                  <a:pt x="19187" y="2639"/>
                </a:lnTo>
                <a:cubicBezTo>
                  <a:pt x="19187" y="1360"/>
                  <a:pt x="11102" y="308"/>
                  <a:pt x="1207" y="308"/>
                </a:cubicBezTo>
                <a:cubicBezTo>
                  <a:pt x="483" y="308"/>
                  <a:pt x="0" y="243"/>
                  <a:pt x="0" y="146"/>
                </a:cubicBezTo>
                <a:cubicBezTo>
                  <a:pt x="0" y="49"/>
                  <a:pt x="483" y="0"/>
                  <a:pt x="1207" y="0"/>
                </a:cubicBez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400"/>
          </a:p>
        </p:txBody>
      </p:sp>
      <p:sp>
        <p:nvSpPr>
          <p:cNvPr id="16" name="TextBox 15">
            <a:extLst>
              <a:ext uri="{FF2B5EF4-FFF2-40B4-BE49-F238E27FC236}">
                <a16:creationId xmlns:a16="http://schemas.microsoft.com/office/drawing/2014/main" id="{F4A5BD92-383F-4F7B-8CD9-873B5EE78251}"/>
              </a:ext>
            </a:extLst>
          </p:cNvPr>
          <p:cNvSpPr txBox="1"/>
          <p:nvPr/>
        </p:nvSpPr>
        <p:spPr>
          <a:xfrm>
            <a:off x="4836773" y="3609490"/>
            <a:ext cx="1321952" cy="707886"/>
          </a:xfrm>
          <a:prstGeom prst="rect">
            <a:avLst/>
          </a:prstGeom>
          <a:noFill/>
        </p:spPr>
        <p:txBody>
          <a:bodyPr wrap="square" lIns="0" rIns="0" rtlCol="0" anchor="t">
            <a:spAutoFit/>
          </a:bodyPr>
          <a:lstStyle/>
          <a:p>
            <a:pPr algn="ctr"/>
            <a:r>
              <a:rPr lang="en-US" sz="1000" noProof="1">
                <a:solidFill>
                  <a:schemeClr val="bg1">
                    <a:lumMod val="75000"/>
                  </a:schemeClr>
                </a:solidFill>
              </a:rPr>
              <a:t>Lorem ipsum dolor sit amet, nibh est. A magna maecenas, quam magna nec quis, lorem nunc. </a:t>
            </a:r>
          </a:p>
        </p:txBody>
      </p:sp>
      <p:sp>
        <p:nvSpPr>
          <p:cNvPr id="19" name="TextBox 18">
            <a:extLst>
              <a:ext uri="{FF2B5EF4-FFF2-40B4-BE49-F238E27FC236}">
                <a16:creationId xmlns:a16="http://schemas.microsoft.com/office/drawing/2014/main" id="{30259725-A968-4F16-9DC2-D8953267370E}"/>
              </a:ext>
            </a:extLst>
          </p:cNvPr>
          <p:cNvSpPr txBox="1"/>
          <p:nvPr/>
        </p:nvSpPr>
        <p:spPr>
          <a:xfrm>
            <a:off x="3487093" y="3916721"/>
            <a:ext cx="1084908" cy="307777"/>
          </a:xfrm>
          <a:prstGeom prst="rect">
            <a:avLst/>
          </a:prstGeom>
          <a:noFill/>
        </p:spPr>
        <p:txBody>
          <a:bodyPr wrap="square" lIns="0" rIns="0" rtlCol="0" anchor="ctr">
            <a:spAutoFit/>
          </a:bodyPr>
          <a:lstStyle/>
          <a:p>
            <a:r>
              <a:rPr lang="en-US" sz="1400" b="1" noProof="1">
                <a:solidFill>
                  <a:schemeClr val="accent6"/>
                </a:solidFill>
              </a:rPr>
              <a:t>Lorem Ipsum</a:t>
            </a:r>
          </a:p>
        </p:txBody>
      </p:sp>
      <p:grpSp>
        <p:nvGrpSpPr>
          <p:cNvPr id="30" name="Group 29">
            <a:extLst>
              <a:ext uri="{FF2B5EF4-FFF2-40B4-BE49-F238E27FC236}">
                <a16:creationId xmlns:a16="http://schemas.microsoft.com/office/drawing/2014/main" id="{627FBCE9-F9B6-4702-998F-0A210D8C8EF8}"/>
              </a:ext>
            </a:extLst>
          </p:cNvPr>
          <p:cNvGrpSpPr/>
          <p:nvPr/>
        </p:nvGrpSpPr>
        <p:grpSpPr>
          <a:xfrm>
            <a:off x="2969178" y="3867725"/>
            <a:ext cx="406044" cy="406044"/>
            <a:chOff x="4331336" y="3808094"/>
            <a:chExt cx="447043" cy="447043"/>
          </a:xfrm>
        </p:grpSpPr>
        <p:sp>
          <p:nvSpPr>
            <p:cNvPr id="5" name="Circle">
              <a:extLst>
                <a:ext uri="{FF2B5EF4-FFF2-40B4-BE49-F238E27FC236}">
                  <a16:creationId xmlns:a16="http://schemas.microsoft.com/office/drawing/2014/main" id="{4C611681-DBB4-4E83-9793-8887148AE7B8}"/>
                </a:ext>
              </a:extLst>
            </p:cNvPr>
            <p:cNvSpPr/>
            <p:nvPr/>
          </p:nvSpPr>
          <p:spPr>
            <a:xfrm>
              <a:off x="4331336" y="3808094"/>
              <a:ext cx="447043" cy="447043"/>
            </a:xfrm>
            <a:prstGeom prst="ellipse">
              <a:avLst/>
            </a:prstGeom>
            <a:solidFill>
              <a:schemeClr val="accent6"/>
            </a:solidFill>
            <a:ln w="12700">
              <a:miter lim="400000"/>
            </a:ln>
          </p:spPr>
          <p:txBody>
            <a:bodyPr lIns="28575" tIns="28575" rIns="28575" bIns="28575" anchor="ctr"/>
            <a:lstStyle/>
            <a:p>
              <a:pPr>
                <a:defRPr sz="3000">
                  <a:solidFill>
                    <a:srgbClr val="FFFFFF"/>
                  </a:solidFill>
                </a:defRPr>
              </a:pPr>
              <a:endParaRPr sz="2400"/>
            </a:p>
          </p:txBody>
        </p:sp>
        <p:pic>
          <p:nvPicPr>
            <p:cNvPr id="24" name="Graphic 23" descr="Hourglass Finished with solid fill">
              <a:extLst>
                <a:ext uri="{FF2B5EF4-FFF2-40B4-BE49-F238E27FC236}">
                  <a16:creationId xmlns:a16="http://schemas.microsoft.com/office/drawing/2014/main" id="{4237F1D9-8716-4204-8E59-825C04CAD1FE}"/>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379775" y="3856533"/>
              <a:ext cx="350164" cy="350164"/>
            </a:xfrm>
            <a:prstGeom prst="rect">
              <a:avLst/>
            </a:prstGeom>
          </p:spPr>
        </p:pic>
      </p:grpSp>
      <p:sp>
        <p:nvSpPr>
          <p:cNvPr id="10" name="Shape">
            <a:extLst>
              <a:ext uri="{FF2B5EF4-FFF2-40B4-BE49-F238E27FC236}">
                <a16:creationId xmlns:a16="http://schemas.microsoft.com/office/drawing/2014/main" id="{8C668ED0-7C62-4748-9BB2-1B8D473F1335}"/>
              </a:ext>
            </a:extLst>
          </p:cNvPr>
          <p:cNvSpPr/>
          <p:nvPr/>
        </p:nvSpPr>
        <p:spPr>
          <a:xfrm>
            <a:off x="2623120" y="2271246"/>
            <a:ext cx="206481" cy="1537651"/>
          </a:xfrm>
          <a:custGeom>
            <a:avLst/>
            <a:gdLst/>
            <a:ahLst/>
            <a:cxnLst>
              <a:cxn ang="0">
                <a:pos x="wd2" y="hd2"/>
              </a:cxn>
              <a:cxn ang="5400000">
                <a:pos x="wd2" y="hd2"/>
              </a:cxn>
              <a:cxn ang="10800000">
                <a:pos x="wd2" y="hd2"/>
              </a:cxn>
              <a:cxn ang="16200000">
                <a:pos x="wd2" y="hd2"/>
              </a:cxn>
            </a:cxnLst>
            <a:rect l="0" t="0" r="r" b="b"/>
            <a:pathLst>
              <a:path w="21600" h="21600" extrusionOk="0">
                <a:moveTo>
                  <a:pt x="20393" y="21600"/>
                </a:moveTo>
                <a:cubicBezTo>
                  <a:pt x="9171" y="21600"/>
                  <a:pt x="0" y="20417"/>
                  <a:pt x="0" y="18959"/>
                </a:cubicBezTo>
                <a:lnTo>
                  <a:pt x="0" y="2641"/>
                </a:lnTo>
                <a:cubicBezTo>
                  <a:pt x="0" y="1183"/>
                  <a:pt x="9171" y="0"/>
                  <a:pt x="20393" y="0"/>
                </a:cubicBezTo>
                <a:cubicBezTo>
                  <a:pt x="21117" y="0"/>
                  <a:pt x="21600" y="65"/>
                  <a:pt x="21600" y="162"/>
                </a:cubicBezTo>
                <a:cubicBezTo>
                  <a:pt x="21600" y="243"/>
                  <a:pt x="21117" y="324"/>
                  <a:pt x="20393" y="324"/>
                </a:cubicBezTo>
                <a:cubicBezTo>
                  <a:pt x="10498" y="324"/>
                  <a:pt x="2413" y="1377"/>
                  <a:pt x="2413" y="2657"/>
                </a:cubicBezTo>
                <a:lnTo>
                  <a:pt x="2413" y="18975"/>
                </a:lnTo>
                <a:cubicBezTo>
                  <a:pt x="2413" y="20255"/>
                  <a:pt x="10498" y="21308"/>
                  <a:pt x="20393" y="21308"/>
                </a:cubicBezTo>
                <a:cubicBezTo>
                  <a:pt x="21117" y="21308"/>
                  <a:pt x="21600" y="21373"/>
                  <a:pt x="21600" y="21470"/>
                </a:cubicBezTo>
                <a:cubicBezTo>
                  <a:pt x="21600" y="21535"/>
                  <a:pt x="21117" y="21600"/>
                  <a:pt x="20393" y="21600"/>
                </a:cubicBezTo>
                <a:close/>
              </a:path>
            </a:pathLst>
          </a:custGeom>
          <a:solidFill>
            <a:schemeClr val="accent2"/>
          </a:solidFill>
          <a:ln w="12700">
            <a:miter lim="400000"/>
          </a:ln>
        </p:spPr>
        <p:txBody>
          <a:bodyPr lIns="28575" tIns="28575" rIns="28575" bIns="28575" anchor="ctr"/>
          <a:lstStyle/>
          <a:p>
            <a:pPr>
              <a:defRPr sz="3000">
                <a:solidFill>
                  <a:srgbClr val="FFFFFF"/>
                </a:solidFill>
              </a:defRPr>
            </a:pPr>
            <a:endParaRPr sz="2400"/>
          </a:p>
        </p:txBody>
      </p:sp>
      <p:sp>
        <p:nvSpPr>
          <p:cNvPr id="17" name="TextBox 16">
            <a:extLst>
              <a:ext uri="{FF2B5EF4-FFF2-40B4-BE49-F238E27FC236}">
                <a16:creationId xmlns:a16="http://schemas.microsoft.com/office/drawing/2014/main" id="{A2C4EDD8-3F39-4AF8-8EE2-77812D2A0F1D}"/>
              </a:ext>
            </a:extLst>
          </p:cNvPr>
          <p:cNvSpPr txBox="1"/>
          <p:nvPr/>
        </p:nvSpPr>
        <p:spPr>
          <a:xfrm>
            <a:off x="2951450" y="2578815"/>
            <a:ext cx="1321952" cy="707886"/>
          </a:xfrm>
          <a:prstGeom prst="rect">
            <a:avLst/>
          </a:prstGeom>
          <a:noFill/>
        </p:spPr>
        <p:txBody>
          <a:bodyPr wrap="square" lIns="0" rIns="0" rtlCol="0" anchor="t">
            <a:spAutoFit/>
          </a:bodyPr>
          <a:lstStyle/>
          <a:p>
            <a:pPr algn="ctr"/>
            <a:r>
              <a:rPr lang="en-US" sz="1000" noProof="1">
                <a:solidFill>
                  <a:schemeClr val="bg1">
                    <a:lumMod val="75000"/>
                  </a:schemeClr>
                </a:solidFill>
              </a:rPr>
              <a:t>Lorem ipsum dolor sit amet, nibh est. A magna maecenas, quam magna nec quis, lorem nunc. </a:t>
            </a:r>
          </a:p>
        </p:txBody>
      </p:sp>
      <p:sp>
        <p:nvSpPr>
          <p:cNvPr id="20" name="TextBox 19">
            <a:extLst>
              <a:ext uri="{FF2B5EF4-FFF2-40B4-BE49-F238E27FC236}">
                <a16:creationId xmlns:a16="http://schemas.microsoft.com/office/drawing/2014/main" id="{E0B1F20C-82C2-4DDF-B173-17A31EF5616E}"/>
              </a:ext>
            </a:extLst>
          </p:cNvPr>
          <p:cNvSpPr txBox="1"/>
          <p:nvPr/>
        </p:nvSpPr>
        <p:spPr>
          <a:xfrm>
            <a:off x="4566791" y="2886047"/>
            <a:ext cx="1084908" cy="307777"/>
          </a:xfrm>
          <a:prstGeom prst="rect">
            <a:avLst/>
          </a:prstGeom>
          <a:noFill/>
        </p:spPr>
        <p:txBody>
          <a:bodyPr wrap="square" lIns="0" rIns="0" rtlCol="0" anchor="ctr">
            <a:spAutoFit/>
          </a:bodyPr>
          <a:lstStyle/>
          <a:p>
            <a:pPr algn="r"/>
            <a:r>
              <a:rPr lang="en-US" sz="1400" b="1" noProof="1">
                <a:solidFill>
                  <a:schemeClr val="accent2"/>
                </a:solidFill>
              </a:rPr>
              <a:t>Lorem Ipsum</a:t>
            </a:r>
          </a:p>
        </p:txBody>
      </p:sp>
      <p:grpSp>
        <p:nvGrpSpPr>
          <p:cNvPr id="32" name="Group 31">
            <a:extLst>
              <a:ext uri="{FF2B5EF4-FFF2-40B4-BE49-F238E27FC236}">
                <a16:creationId xmlns:a16="http://schemas.microsoft.com/office/drawing/2014/main" id="{31C0C5A9-D8BB-4FFD-8943-ADF6062062A2}"/>
              </a:ext>
            </a:extLst>
          </p:cNvPr>
          <p:cNvGrpSpPr/>
          <p:nvPr/>
        </p:nvGrpSpPr>
        <p:grpSpPr>
          <a:xfrm>
            <a:off x="5760709" y="2837050"/>
            <a:ext cx="406044" cy="406044"/>
            <a:chOff x="7404736" y="2652394"/>
            <a:chExt cx="447043" cy="447043"/>
          </a:xfrm>
        </p:grpSpPr>
        <p:sp>
          <p:nvSpPr>
            <p:cNvPr id="7" name="Circle">
              <a:extLst>
                <a:ext uri="{FF2B5EF4-FFF2-40B4-BE49-F238E27FC236}">
                  <a16:creationId xmlns:a16="http://schemas.microsoft.com/office/drawing/2014/main" id="{FF8E9CA7-983D-4E28-BF0D-651CD2635DC2}"/>
                </a:ext>
              </a:extLst>
            </p:cNvPr>
            <p:cNvSpPr/>
            <p:nvPr/>
          </p:nvSpPr>
          <p:spPr>
            <a:xfrm>
              <a:off x="7404736" y="2652394"/>
              <a:ext cx="447043" cy="447043"/>
            </a:xfrm>
            <a:prstGeom prst="ellipse">
              <a:avLst/>
            </a:prstGeom>
            <a:solidFill>
              <a:schemeClr val="accent2"/>
            </a:solidFill>
            <a:ln w="12700">
              <a:miter lim="400000"/>
            </a:ln>
          </p:spPr>
          <p:txBody>
            <a:bodyPr lIns="28575" tIns="28575" rIns="28575" bIns="28575" anchor="ctr"/>
            <a:lstStyle/>
            <a:p>
              <a:pPr>
                <a:defRPr sz="3000">
                  <a:solidFill>
                    <a:srgbClr val="FFFFFF"/>
                  </a:solidFill>
                </a:defRPr>
              </a:pPr>
              <a:endParaRPr sz="2400"/>
            </a:p>
          </p:txBody>
        </p:sp>
        <p:pic>
          <p:nvPicPr>
            <p:cNvPr id="25" name="Graphic 24" descr="Stopwatch 75% with solid fill">
              <a:extLst>
                <a:ext uri="{FF2B5EF4-FFF2-40B4-BE49-F238E27FC236}">
                  <a16:creationId xmlns:a16="http://schemas.microsoft.com/office/drawing/2014/main" id="{553A28AC-AF80-4C90-B915-E7DC6B189D89}"/>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453175" y="2700833"/>
              <a:ext cx="350164" cy="350164"/>
            </a:xfrm>
            <a:prstGeom prst="rect">
              <a:avLst/>
            </a:prstGeom>
          </p:spPr>
        </p:pic>
      </p:grpSp>
      <p:grpSp>
        <p:nvGrpSpPr>
          <p:cNvPr id="41" name="Group 40">
            <a:extLst>
              <a:ext uri="{FF2B5EF4-FFF2-40B4-BE49-F238E27FC236}">
                <a16:creationId xmlns:a16="http://schemas.microsoft.com/office/drawing/2014/main" id="{BE4811B4-27F7-44FE-A46C-2C9637A9BA36}"/>
              </a:ext>
            </a:extLst>
          </p:cNvPr>
          <p:cNvGrpSpPr/>
          <p:nvPr/>
        </p:nvGrpSpPr>
        <p:grpSpPr>
          <a:xfrm>
            <a:off x="457595" y="2087012"/>
            <a:ext cx="1750202" cy="2914299"/>
            <a:chOff x="332936" y="2555951"/>
            <a:chExt cx="2926080" cy="3885733"/>
          </a:xfrm>
        </p:grpSpPr>
        <p:sp>
          <p:nvSpPr>
            <p:cNvPr id="42" name="TextBox 41">
              <a:extLst>
                <a:ext uri="{FF2B5EF4-FFF2-40B4-BE49-F238E27FC236}">
                  <a16:creationId xmlns:a16="http://schemas.microsoft.com/office/drawing/2014/main" id="{4097BF8B-52C7-4606-BD36-7165F574745F}"/>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noProof="1">
                  <a:solidFill>
                    <a:schemeClr val="bg1"/>
                  </a:solidFill>
                </a:rPr>
                <a:t>Lorem Ipsum</a:t>
              </a:r>
            </a:p>
          </p:txBody>
        </p:sp>
        <p:sp>
          <p:nvSpPr>
            <p:cNvPr id="43" name="TextBox 42">
              <a:extLst>
                <a:ext uri="{FF2B5EF4-FFF2-40B4-BE49-F238E27FC236}">
                  <a16:creationId xmlns:a16="http://schemas.microsoft.com/office/drawing/2014/main" id="{CE33F341-449C-4C2C-A2D6-5751CC423A68}"/>
                </a:ext>
              </a:extLst>
            </p:cNvPr>
            <p:cNvSpPr txBox="1"/>
            <p:nvPr/>
          </p:nvSpPr>
          <p:spPr>
            <a:xfrm>
              <a:off x="332936" y="3086920"/>
              <a:ext cx="2926080" cy="3354764"/>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45" name="Group 44">
            <a:extLst>
              <a:ext uri="{FF2B5EF4-FFF2-40B4-BE49-F238E27FC236}">
                <a16:creationId xmlns:a16="http://schemas.microsoft.com/office/drawing/2014/main" id="{63AD5896-5800-4E4F-BF9E-147C470AD494}"/>
              </a:ext>
            </a:extLst>
          </p:cNvPr>
          <p:cNvGrpSpPr/>
          <p:nvPr/>
        </p:nvGrpSpPr>
        <p:grpSpPr>
          <a:xfrm>
            <a:off x="6936203" y="2087012"/>
            <a:ext cx="1750202" cy="2914299"/>
            <a:chOff x="332936" y="2555951"/>
            <a:chExt cx="2926080" cy="3885733"/>
          </a:xfrm>
        </p:grpSpPr>
        <p:sp>
          <p:nvSpPr>
            <p:cNvPr id="46" name="TextBox 45">
              <a:extLst>
                <a:ext uri="{FF2B5EF4-FFF2-40B4-BE49-F238E27FC236}">
                  <a16:creationId xmlns:a16="http://schemas.microsoft.com/office/drawing/2014/main" id="{C1B3C0A8-A3E7-43E1-995D-EBACB8C44BF2}"/>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noProof="1">
                  <a:solidFill>
                    <a:schemeClr val="bg1"/>
                  </a:solidFill>
                </a:rPr>
                <a:t>Lorem Ipsum</a:t>
              </a:r>
            </a:p>
          </p:txBody>
        </p:sp>
        <p:sp>
          <p:nvSpPr>
            <p:cNvPr id="47" name="TextBox 46">
              <a:extLst>
                <a:ext uri="{FF2B5EF4-FFF2-40B4-BE49-F238E27FC236}">
                  <a16:creationId xmlns:a16="http://schemas.microsoft.com/office/drawing/2014/main" id="{B60A205D-D368-4C30-AAD8-C886756B3B9B}"/>
                </a:ext>
              </a:extLst>
            </p:cNvPr>
            <p:cNvSpPr txBox="1"/>
            <p:nvPr/>
          </p:nvSpPr>
          <p:spPr>
            <a:xfrm>
              <a:off x="332936" y="3086920"/>
              <a:ext cx="2926080" cy="3354764"/>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38267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10269</TotalTime>
  <Words>557</Words>
  <PresentationFormat>On-screen Show (4:3)</PresentationFormat>
  <Paragraphs>36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Alternating Vertical List – Slide Template</vt:lpstr>
      <vt:lpstr>Alternating Vertical List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Alternating Vertical List</dc:title>
  <dc:creator>PresentationGO.com</dc:creator>
  <dc:description>© Copyright PresentationGO.com</dc:description>
  <dcterms:created xsi:type="dcterms:W3CDTF">2014-11-26T05:14:11Z</dcterms:created>
  <dcterms:modified xsi:type="dcterms:W3CDTF">2021-07-12T22:18:59Z</dcterms:modified>
  <cp:category>Charts &amp; Diagrams; Text &amp; Tables</cp:category>
</cp:coreProperties>
</file>