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4" r:id="rId5"/>
    <p:sldId id="35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5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1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6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Vertical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D8A21CB-5F87-6184-8024-C4ECB71DAC41}"/>
              </a:ext>
            </a:extLst>
          </p:cNvPr>
          <p:cNvSpPr/>
          <p:nvPr/>
        </p:nvSpPr>
        <p:spPr>
          <a:xfrm>
            <a:off x="1032631" y="2904951"/>
            <a:ext cx="3405082" cy="601936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r>
              <a:rPr lang="en-US" sz="22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95EBF59-40D8-511D-9E5E-E3578BD834D5}"/>
              </a:ext>
            </a:extLst>
          </p:cNvPr>
          <p:cNvSpPr/>
          <p:nvPr/>
        </p:nvSpPr>
        <p:spPr>
          <a:xfrm>
            <a:off x="4307160" y="2904951"/>
            <a:ext cx="3793493" cy="601936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501EC3-1C3E-0E9D-A31E-E67083C7CA72}"/>
              </a:ext>
            </a:extLst>
          </p:cNvPr>
          <p:cNvSpPr/>
          <p:nvPr/>
        </p:nvSpPr>
        <p:spPr>
          <a:xfrm>
            <a:off x="7564070" y="2976272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CF42F4-31E4-62AE-F8EA-EBA6210B70CC}"/>
              </a:ext>
            </a:extLst>
          </p:cNvPr>
          <p:cNvSpPr/>
          <p:nvPr/>
        </p:nvSpPr>
        <p:spPr>
          <a:xfrm>
            <a:off x="1112432" y="2976048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5116734-0D0F-14A6-0376-B5AE6EED14B6}"/>
              </a:ext>
            </a:extLst>
          </p:cNvPr>
          <p:cNvSpPr/>
          <p:nvPr/>
        </p:nvSpPr>
        <p:spPr>
          <a:xfrm>
            <a:off x="4695570" y="3642943"/>
            <a:ext cx="3405082" cy="601936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3B910-4C3C-57EE-2D01-AD613FFE3765}"/>
              </a:ext>
            </a:extLst>
          </p:cNvPr>
          <p:cNvSpPr/>
          <p:nvPr/>
        </p:nvSpPr>
        <p:spPr>
          <a:xfrm>
            <a:off x="1032631" y="3642943"/>
            <a:ext cx="3793493" cy="601936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r>
              <a:rPr lang="en-US" sz="2250" b="1" dirty="0">
                <a:solidFill>
                  <a:schemeClr val="tx2"/>
                </a:solidFill>
              </a:rPr>
              <a:t>Lorem Ipsum</a:t>
            </a:r>
            <a:endParaRPr sz="2250" b="1" dirty="0">
              <a:solidFill>
                <a:schemeClr val="tx2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626985-5561-8F00-A32C-7E500A51EA9E}"/>
              </a:ext>
            </a:extLst>
          </p:cNvPr>
          <p:cNvSpPr/>
          <p:nvPr/>
        </p:nvSpPr>
        <p:spPr>
          <a:xfrm>
            <a:off x="1112431" y="3716776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C62540-6605-562F-FD9A-23F1AEA062B9}"/>
              </a:ext>
            </a:extLst>
          </p:cNvPr>
          <p:cNvSpPr/>
          <p:nvPr/>
        </p:nvSpPr>
        <p:spPr>
          <a:xfrm>
            <a:off x="7567246" y="3717001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BD403B-0BCF-BAA0-93D4-6B5C95EEC21D}"/>
              </a:ext>
            </a:extLst>
          </p:cNvPr>
          <p:cNvSpPr/>
          <p:nvPr/>
        </p:nvSpPr>
        <p:spPr>
          <a:xfrm>
            <a:off x="1032631" y="4380934"/>
            <a:ext cx="3405082" cy="601936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r>
              <a:rPr lang="en-US" sz="22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341F94-ABEC-AE7A-D03D-D986A10985A5}"/>
              </a:ext>
            </a:extLst>
          </p:cNvPr>
          <p:cNvSpPr/>
          <p:nvPr/>
        </p:nvSpPr>
        <p:spPr>
          <a:xfrm>
            <a:off x="4307160" y="4380934"/>
            <a:ext cx="3793493" cy="601936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3D9C4E-6CB9-3923-BBC5-6B4EDE733C8B}"/>
              </a:ext>
            </a:extLst>
          </p:cNvPr>
          <p:cNvSpPr/>
          <p:nvPr/>
        </p:nvSpPr>
        <p:spPr>
          <a:xfrm>
            <a:off x="7564070" y="4452255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7E9DF5-2BB8-B86B-4F6D-B37A648717CC}"/>
              </a:ext>
            </a:extLst>
          </p:cNvPr>
          <p:cNvSpPr/>
          <p:nvPr/>
        </p:nvSpPr>
        <p:spPr>
          <a:xfrm>
            <a:off x="1112432" y="4452030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C563345-8AD9-D823-39C5-394B1B758BBD}"/>
              </a:ext>
            </a:extLst>
          </p:cNvPr>
          <p:cNvSpPr/>
          <p:nvPr/>
        </p:nvSpPr>
        <p:spPr>
          <a:xfrm>
            <a:off x="4695570" y="2166960"/>
            <a:ext cx="3405082" cy="601936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4038241-60A1-9E28-BA6F-360AB9F54E9F}"/>
              </a:ext>
            </a:extLst>
          </p:cNvPr>
          <p:cNvSpPr/>
          <p:nvPr/>
        </p:nvSpPr>
        <p:spPr>
          <a:xfrm>
            <a:off x="1032631" y="2166960"/>
            <a:ext cx="3793493" cy="601936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>
                <a:solidFill>
                  <a:schemeClr val="tx2"/>
                </a:solidFill>
              </a:rPr>
              <a:t>Lorem Ipsum</a:t>
            </a:r>
            <a:endParaRPr sz="2250" b="1" dirty="0">
              <a:solidFill>
                <a:schemeClr val="tx2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E3D4BC-8A69-788E-7BD0-E177CF0DD672}"/>
              </a:ext>
            </a:extLst>
          </p:cNvPr>
          <p:cNvSpPr/>
          <p:nvPr/>
        </p:nvSpPr>
        <p:spPr>
          <a:xfrm>
            <a:off x="1112431" y="2240794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AD6152-C32D-7071-E797-F32E835036F4}"/>
              </a:ext>
            </a:extLst>
          </p:cNvPr>
          <p:cNvSpPr/>
          <p:nvPr/>
        </p:nvSpPr>
        <p:spPr>
          <a:xfrm>
            <a:off x="7567246" y="2241019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6227DB75-3ED3-4425-6FEB-DFB6505E4DFA}"/>
              </a:ext>
            </a:extLst>
          </p:cNvPr>
          <p:cNvCxnSpPr>
            <a:cxnSpLocks/>
            <a:stCxn id="15" idx="2"/>
            <a:endCxn id="4" idx="5"/>
          </p:cNvCxnSpPr>
          <p:nvPr/>
        </p:nvCxnSpPr>
        <p:spPr>
          <a:xfrm>
            <a:off x="8100652" y="2467928"/>
            <a:ext cx="10718" cy="737991"/>
          </a:xfrm>
          <a:prstGeom prst="curvedConnector3">
            <a:avLst>
              <a:gd name="adj1" fmla="val 2196150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E9C1A39-B393-8A88-A8B7-DB395A1375F8}"/>
              </a:ext>
            </a:extLst>
          </p:cNvPr>
          <p:cNvCxnSpPr>
            <a:cxnSpLocks/>
            <a:stCxn id="3" idx="7"/>
            <a:endCxn id="8" idx="13"/>
          </p:cNvCxnSpPr>
          <p:nvPr/>
        </p:nvCxnSpPr>
        <p:spPr>
          <a:xfrm>
            <a:off x="1032631" y="3205919"/>
            <a:ext cx="10718" cy="737991"/>
          </a:xfrm>
          <a:prstGeom prst="curvedConnector3">
            <a:avLst>
              <a:gd name="adj1" fmla="val -2106693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40F2B39-6EED-5C22-A9D3-200B11EC5E24}"/>
              </a:ext>
            </a:extLst>
          </p:cNvPr>
          <p:cNvCxnSpPr>
            <a:cxnSpLocks/>
            <a:stCxn id="7" idx="2"/>
            <a:endCxn id="12" idx="5"/>
          </p:cNvCxnSpPr>
          <p:nvPr/>
        </p:nvCxnSpPr>
        <p:spPr>
          <a:xfrm>
            <a:off x="8100652" y="3943910"/>
            <a:ext cx="10718" cy="737991"/>
          </a:xfrm>
          <a:prstGeom prst="curvedConnector3">
            <a:avLst>
              <a:gd name="adj1" fmla="val 2208512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AB9C9894-B5BB-AD95-2229-239CA3967D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58476" y="3830331"/>
            <a:ext cx="274320" cy="274320"/>
          </a:xfrm>
          <a:prstGeom prst="rect">
            <a:avLst/>
          </a:prstGeom>
        </p:spPr>
      </p:pic>
      <p:pic>
        <p:nvPicPr>
          <p:cNvPr id="24" name="Graphic 23" descr="Puzzle">
            <a:extLst>
              <a:ext uri="{FF2B5EF4-FFF2-40B4-BE49-F238E27FC236}">
                <a16:creationId xmlns:a16="http://schemas.microsoft.com/office/drawing/2014/main" id="{4714EC22-7AF3-D5FC-0032-F38E9BE769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03662" y="3067278"/>
            <a:ext cx="274320" cy="274320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D6504EBC-F172-3C3F-CFDD-F82CC827B0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3662" y="4543260"/>
            <a:ext cx="274320" cy="274320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E9F8EAD5-1881-A1F7-6EA8-D0FA6AA7C33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58476" y="2332249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9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Vertical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D8A21CB-5F87-6184-8024-C4ECB71DAC41}"/>
              </a:ext>
            </a:extLst>
          </p:cNvPr>
          <p:cNvSpPr/>
          <p:nvPr/>
        </p:nvSpPr>
        <p:spPr>
          <a:xfrm>
            <a:off x="1032631" y="2904951"/>
            <a:ext cx="3405082" cy="601936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r>
              <a:rPr lang="en-US" sz="225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95EBF59-40D8-511D-9E5E-E3578BD834D5}"/>
              </a:ext>
            </a:extLst>
          </p:cNvPr>
          <p:cNvSpPr/>
          <p:nvPr/>
        </p:nvSpPr>
        <p:spPr>
          <a:xfrm>
            <a:off x="4307160" y="2904951"/>
            <a:ext cx="3793493" cy="601936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501EC3-1C3E-0E9D-A31E-E67083C7CA72}"/>
              </a:ext>
            </a:extLst>
          </p:cNvPr>
          <p:cNvSpPr/>
          <p:nvPr/>
        </p:nvSpPr>
        <p:spPr>
          <a:xfrm>
            <a:off x="7564070" y="2976272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CF42F4-31E4-62AE-F8EA-EBA6210B70CC}"/>
              </a:ext>
            </a:extLst>
          </p:cNvPr>
          <p:cNvSpPr/>
          <p:nvPr/>
        </p:nvSpPr>
        <p:spPr>
          <a:xfrm>
            <a:off x="1112432" y="2976048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5116734-0D0F-14A6-0376-B5AE6EED14B6}"/>
              </a:ext>
            </a:extLst>
          </p:cNvPr>
          <p:cNvSpPr/>
          <p:nvPr/>
        </p:nvSpPr>
        <p:spPr>
          <a:xfrm>
            <a:off x="4695570" y="3642943"/>
            <a:ext cx="3405082" cy="601936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3B910-4C3C-57EE-2D01-AD613FFE3765}"/>
              </a:ext>
            </a:extLst>
          </p:cNvPr>
          <p:cNvSpPr/>
          <p:nvPr/>
        </p:nvSpPr>
        <p:spPr>
          <a:xfrm>
            <a:off x="1032631" y="3642943"/>
            <a:ext cx="3793493" cy="601936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r>
              <a:rPr lang="en-US" sz="2250" b="1" dirty="0">
                <a:solidFill>
                  <a:schemeClr val="tx2"/>
                </a:solidFill>
              </a:rPr>
              <a:t>Lorem Ipsum</a:t>
            </a:r>
            <a:endParaRPr sz="2250" b="1" dirty="0">
              <a:solidFill>
                <a:schemeClr val="tx2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626985-5561-8F00-A32C-7E500A51EA9E}"/>
              </a:ext>
            </a:extLst>
          </p:cNvPr>
          <p:cNvSpPr/>
          <p:nvPr/>
        </p:nvSpPr>
        <p:spPr>
          <a:xfrm>
            <a:off x="1112431" y="3716776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C62540-6605-562F-FD9A-23F1AEA062B9}"/>
              </a:ext>
            </a:extLst>
          </p:cNvPr>
          <p:cNvSpPr/>
          <p:nvPr/>
        </p:nvSpPr>
        <p:spPr>
          <a:xfrm>
            <a:off x="7567246" y="3717001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BD403B-0BCF-BAA0-93D4-6B5C95EEC21D}"/>
              </a:ext>
            </a:extLst>
          </p:cNvPr>
          <p:cNvSpPr/>
          <p:nvPr/>
        </p:nvSpPr>
        <p:spPr>
          <a:xfrm>
            <a:off x="1032631" y="4380934"/>
            <a:ext cx="3405082" cy="601936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r>
              <a:rPr lang="en-US" sz="225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341F94-ABEC-AE7A-D03D-D986A10985A5}"/>
              </a:ext>
            </a:extLst>
          </p:cNvPr>
          <p:cNvSpPr/>
          <p:nvPr/>
        </p:nvSpPr>
        <p:spPr>
          <a:xfrm>
            <a:off x="4307160" y="4380934"/>
            <a:ext cx="3793493" cy="601936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3D9C4E-6CB9-3923-BBC5-6B4EDE733C8B}"/>
              </a:ext>
            </a:extLst>
          </p:cNvPr>
          <p:cNvSpPr/>
          <p:nvPr/>
        </p:nvSpPr>
        <p:spPr>
          <a:xfrm>
            <a:off x="7564070" y="4452255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7E9DF5-2BB8-B86B-4F6D-B37A648717CC}"/>
              </a:ext>
            </a:extLst>
          </p:cNvPr>
          <p:cNvSpPr/>
          <p:nvPr/>
        </p:nvSpPr>
        <p:spPr>
          <a:xfrm>
            <a:off x="1112432" y="4452030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C563345-8AD9-D823-39C5-394B1B758BBD}"/>
              </a:ext>
            </a:extLst>
          </p:cNvPr>
          <p:cNvSpPr/>
          <p:nvPr/>
        </p:nvSpPr>
        <p:spPr>
          <a:xfrm>
            <a:off x="4695570" y="2166960"/>
            <a:ext cx="3405082" cy="601936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4038241-60A1-9E28-BA6F-360AB9F54E9F}"/>
              </a:ext>
            </a:extLst>
          </p:cNvPr>
          <p:cNvSpPr/>
          <p:nvPr/>
        </p:nvSpPr>
        <p:spPr>
          <a:xfrm>
            <a:off x="1032631" y="2166960"/>
            <a:ext cx="3793493" cy="601936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>
                <a:solidFill>
                  <a:schemeClr val="tx2"/>
                </a:solidFill>
              </a:rPr>
              <a:t>Lorem Ipsum</a:t>
            </a:r>
            <a:endParaRPr sz="2250" b="1" dirty="0">
              <a:solidFill>
                <a:schemeClr val="tx2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E3D4BC-8A69-788E-7BD0-E177CF0DD672}"/>
              </a:ext>
            </a:extLst>
          </p:cNvPr>
          <p:cNvSpPr/>
          <p:nvPr/>
        </p:nvSpPr>
        <p:spPr>
          <a:xfrm>
            <a:off x="1112431" y="2240794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AD6152-C32D-7071-E797-F32E835036F4}"/>
              </a:ext>
            </a:extLst>
          </p:cNvPr>
          <p:cNvSpPr/>
          <p:nvPr/>
        </p:nvSpPr>
        <p:spPr>
          <a:xfrm>
            <a:off x="7567246" y="2241019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6227DB75-3ED3-4425-6FEB-DFB6505E4DFA}"/>
              </a:ext>
            </a:extLst>
          </p:cNvPr>
          <p:cNvCxnSpPr>
            <a:cxnSpLocks/>
            <a:stCxn id="15" idx="2"/>
            <a:endCxn id="4" idx="5"/>
          </p:cNvCxnSpPr>
          <p:nvPr/>
        </p:nvCxnSpPr>
        <p:spPr>
          <a:xfrm>
            <a:off x="8100652" y="2467928"/>
            <a:ext cx="10718" cy="737991"/>
          </a:xfrm>
          <a:prstGeom prst="curvedConnector3">
            <a:avLst>
              <a:gd name="adj1" fmla="val 2196150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E9C1A39-B393-8A88-A8B7-DB395A1375F8}"/>
              </a:ext>
            </a:extLst>
          </p:cNvPr>
          <p:cNvCxnSpPr>
            <a:cxnSpLocks/>
            <a:stCxn id="3" idx="7"/>
            <a:endCxn id="8" idx="13"/>
          </p:cNvCxnSpPr>
          <p:nvPr/>
        </p:nvCxnSpPr>
        <p:spPr>
          <a:xfrm>
            <a:off x="1032631" y="3205919"/>
            <a:ext cx="10718" cy="737991"/>
          </a:xfrm>
          <a:prstGeom prst="curvedConnector3">
            <a:avLst>
              <a:gd name="adj1" fmla="val -2106693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40F2B39-6EED-5C22-A9D3-200B11EC5E24}"/>
              </a:ext>
            </a:extLst>
          </p:cNvPr>
          <p:cNvCxnSpPr>
            <a:cxnSpLocks/>
            <a:stCxn id="7" idx="2"/>
            <a:endCxn id="12" idx="5"/>
          </p:cNvCxnSpPr>
          <p:nvPr/>
        </p:nvCxnSpPr>
        <p:spPr>
          <a:xfrm>
            <a:off x="8100652" y="3943910"/>
            <a:ext cx="10718" cy="737991"/>
          </a:xfrm>
          <a:prstGeom prst="curvedConnector3">
            <a:avLst>
              <a:gd name="adj1" fmla="val 2208512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AB9C9894-B5BB-AD95-2229-239CA3967D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58476" y="3830331"/>
            <a:ext cx="274320" cy="274320"/>
          </a:xfrm>
          <a:prstGeom prst="rect">
            <a:avLst/>
          </a:prstGeom>
        </p:spPr>
      </p:pic>
      <p:pic>
        <p:nvPicPr>
          <p:cNvPr id="24" name="Graphic 23" descr="Puzzle">
            <a:extLst>
              <a:ext uri="{FF2B5EF4-FFF2-40B4-BE49-F238E27FC236}">
                <a16:creationId xmlns:a16="http://schemas.microsoft.com/office/drawing/2014/main" id="{4714EC22-7AF3-D5FC-0032-F38E9BE769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03662" y="3067278"/>
            <a:ext cx="274320" cy="274320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D6504EBC-F172-3C3F-CFDD-F82CC827B0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3662" y="4543260"/>
            <a:ext cx="274320" cy="274320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E9F8EAD5-1881-A1F7-6EA8-D0FA6AA7C33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58476" y="2332249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8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Vertical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D8A21CB-5F87-6184-8024-C4ECB71DAC41}"/>
              </a:ext>
            </a:extLst>
          </p:cNvPr>
          <p:cNvSpPr/>
          <p:nvPr/>
        </p:nvSpPr>
        <p:spPr>
          <a:xfrm>
            <a:off x="1032631" y="2904951"/>
            <a:ext cx="3405082" cy="601936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r>
              <a:rPr lang="en-US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95EBF59-40D8-511D-9E5E-E3578BD834D5}"/>
              </a:ext>
            </a:extLst>
          </p:cNvPr>
          <p:cNvSpPr/>
          <p:nvPr/>
        </p:nvSpPr>
        <p:spPr>
          <a:xfrm>
            <a:off x="4307160" y="2904951"/>
            <a:ext cx="3793493" cy="601936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501EC3-1C3E-0E9D-A31E-E67083C7CA72}"/>
              </a:ext>
            </a:extLst>
          </p:cNvPr>
          <p:cNvSpPr/>
          <p:nvPr/>
        </p:nvSpPr>
        <p:spPr>
          <a:xfrm>
            <a:off x="7564070" y="2976272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CF42F4-31E4-62AE-F8EA-EBA6210B70CC}"/>
              </a:ext>
            </a:extLst>
          </p:cNvPr>
          <p:cNvSpPr/>
          <p:nvPr/>
        </p:nvSpPr>
        <p:spPr>
          <a:xfrm>
            <a:off x="1112432" y="2976048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5116734-0D0F-14A6-0376-B5AE6EED14B6}"/>
              </a:ext>
            </a:extLst>
          </p:cNvPr>
          <p:cNvSpPr/>
          <p:nvPr/>
        </p:nvSpPr>
        <p:spPr>
          <a:xfrm>
            <a:off x="4695570" y="3642943"/>
            <a:ext cx="3405082" cy="601936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3B910-4C3C-57EE-2D01-AD613FFE3765}"/>
              </a:ext>
            </a:extLst>
          </p:cNvPr>
          <p:cNvSpPr/>
          <p:nvPr/>
        </p:nvSpPr>
        <p:spPr>
          <a:xfrm>
            <a:off x="1032631" y="3642943"/>
            <a:ext cx="3793493" cy="601936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r>
              <a:rPr lang="en-US" sz="225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sz="225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626985-5561-8F00-A32C-7E500A51EA9E}"/>
              </a:ext>
            </a:extLst>
          </p:cNvPr>
          <p:cNvSpPr/>
          <p:nvPr/>
        </p:nvSpPr>
        <p:spPr>
          <a:xfrm>
            <a:off x="1112431" y="3716776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C62540-6605-562F-FD9A-23F1AEA062B9}"/>
              </a:ext>
            </a:extLst>
          </p:cNvPr>
          <p:cNvSpPr/>
          <p:nvPr/>
        </p:nvSpPr>
        <p:spPr>
          <a:xfrm>
            <a:off x="7567246" y="3717001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BD403B-0BCF-BAA0-93D4-6B5C95EEC21D}"/>
              </a:ext>
            </a:extLst>
          </p:cNvPr>
          <p:cNvSpPr/>
          <p:nvPr/>
        </p:nvSpPr>
        <p:spPr>
          <a:xfrm>
            <a:off x="1032631" y="4380934"/>
            <a:ext cx="3405082" cy="601936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r>
              <a:rPr lang="en-US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341F94-ABEC-AE7A-D03D-D986A10985A5}"/>
              </a:ext>
            </a:extLst>
          </p:cNvPr>
          <p:cNvSpPr/>
          <p:nvPr/>
        </p:nvSpPr>
        <p:spPr>
          <a:xfrm>
            <a:off x="4307160" y="4380934"/>
            <a:ext cx="3793493" cy="601936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3D9C4E-6CB9-3923-BBC5-6B4EDE733C8B}"/>
              </a:ext>
            </a:extLst>
          </p:cNvPr>
          <p:cNvSpPr/>
          <p:nvPr/>
        </p:nvSpPr>
        <p:spPr>
          <a:xfrm>
            <a:off x="7564070" y="4452255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7E9DF5-2BB8-B86B-4F6D-B37A648717CC}"/>
              </a:ext>
            </a:extLst>
          </p:cNvPr>
          <p:cNvSpPr/>
          <p:nvPr/>
        </p:nvSpPr>
        <p:spPr>
          <a:xfrm>
            <a:off x="1112432" y="4452030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C563345-8AD9-D823-39C5-394B1B758BBD}"/>
              </a:ext>
            </a:extLst>
          </p:cNvPr>
          <p:cNvSpPr/>
          <p:nvPr/>
        </p:nvSpPr>
        <p:spPr>
          <a:xfrm>
            <a:off x="4695570" y="2166960"/>
            <a:ext cx="3405082" cy="601936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754380" bIns="28575" anchor="ctr">
            <a:noAutofit/>
          </a:bodyPr>
          <a:lstStyle/>
          <a:p>
            <a:pPr algn="r"/>
            <a:r>
              <a:rPr lang="en-US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4038241-60A1-9E28-BA6F-360AB9F54E9F}"/>
              </a:ext>
            </a:extLst>
          </p:cNvPr>
          <p:cNvSpPr/>
          <p:nvPr/>
        </p:nvSpPr>
        <p:spPr>
          <a:xfrm>
            <a:off x="1032631" y="2166960"/>
            <a:ext cx="3793493" cy="601936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754380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sz="225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E3D4BC-8A69-788E-7BD0-E177CF0DD672}"/>
              </a:ext>
            </a:extLst>
          </p:cNvPr>
          <p:cNvSpPr/>
          <p:nvPr/>
        </p:nvSpPr>
        <p:spPr>
          <a:xfrm>
            <a:off x="1112431" y="2240794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AD6152-C32D-7071-E797-F32E835036F4}"/>
              </a:ext>
            </a:extLst>
          </p:cNvPr>
          <p:cNvSpPr/>
          <p:nvPr/>
        </p:nvSpPr>
        <p:spPr>
          <a:xfrm>
            <a:off x="7567246" y="2241019"/>
            <a:ext cx="456782" cy="4567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6227DB75-3ED3-4425-6FEB-DFB6505E4DFA}"/>
              </a:ext>
            </a:extLst>
          </p:cNvPr>
          <p:cNvCxnSpPr>
            <a:cxnSpLocks/>
            <a:stCxn id="15" idx="2"/>
            <a:endCxn id="4" idx="5"/>
          </p:cNvCxnSpPr>
          <p:nvPr/>
        </p:nvCxnSpPr>
        <p:spPr>
          <a:xfrm>
            <a:off x="8100652" y="2467928"/>
            <a:ext cx="10718" cy="737991"/>
          </a:xfrm>
          <a:prstGeom prst="curvedConnector3">
            <a:avLst>
              <a:gd name="adj1" fmla="val 2196150"/>
            </a:avLst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E9C1A39-B393-8A88-A8B7-DB395A1375F8}"/>
              </a:ext>
            </a:extLst>
          </p:cNvPr>
          <p:cNvCxnSpPr>
            <a:cxnSpLocks/>
            <a:stCxn id="3" idx="7"/>
            <a:endCxn id="8" idx="13"/>
          </p:cNvCxnSpPr>
          <p:nvPr/>
        </p:nvCxnSpPr>
        <p:spPr>
          <a:xfrm>
            <a:off x="1032631" y="3205919"/>
            <a:ext cx="10718" cy="737991"/>
          </a:xfrm>
          <a:prstGeom prst="curvedConnector3">
            <a:avLst>
              <a:gd name="adj1" fmla="val -2106693"/>
            </a:avLst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40F2B39-6EED-5C22-A9D3-200B11EC5E24}"/>
              </a:ext>
            </a:extLst>
          </p:cNvPr>
          <p:cNvCxnSpPr>
            <a:cxnSpLocks/>
            <a:stCxn id="7" idx="2"/>
            <a:endCxn id="12" idx="5"/>
          </p:cNvCxnSpPr>
          <p:nvPr/>
        </p:nvCxnSpPr>
        <p:spPr>
          <a:xfrm>
            <a:off x="8100652" y="3943910"/>
            <a:ext cx="10718" cy="737991"/>
          </a:xfrm>
          <a:prstGeom prst="curvedConnector3">
            <a:avLst>
              <a:gd name="adj1" fmla="val 2208512"/>
            </a:avLst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AB9C9894-B5BB-AD95-2229-239CA3967D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58476" y="3830331"/>
            <a:ext cx="274320" cy="274320"/>
          </a:xfrm>
          <a:prstGeom prst="rect">
            <a:avLst/>
          </a:prstGeom>
        </p:spPr>
      </p:pic>
      <p:pic>
        <p:nvPicPr>
          <p:cNvPr id="24" name="Graphic 23" descr="Puzzle">
            <a:extLst>
              <a:ext uri="{FF2B5EF4-FFF2-40B4-BE49-F238E27FC236}">
                <a16:creationId xmlns:a16="http://schemas.microsoft.com/office/drawing/2014/main" id="{4714EC22-7AF3-D5FC-0032-F38E9BE769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03662" y="3067278"/>
            <a:ext cx="274320" cy="274320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D6504EBC-F172-3C3F-CFDD-F82CC827B0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3662" y="4543260"/>
            <a:ext cx="274320" cy="274320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E9F8EAD5-1881-A1F7-6EA8-D0FA6AA7C33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58476" y="2332249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2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138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Vertical Process – Slide Template</vt:lpstr>
      <vt:lpstr>Alternating Vertical Process – Slide Template</vt:lpstr>
      <vt:lpstr>Alternating Vertical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Vertical Process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2023-06-02T23:18:50Z</dcterms:modified>
  <cp:category>Charts &amp; Diagrams</cp:category>
</cp:coreProperties>
</file>