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4" r:id="rId5"/>
    <p:sldId id="355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5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15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76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Vertical Process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D8A21CB-5F87-6184-8024-C4ECB71DAC41}"/>
              </a:ext>
            </a:extLst>
          </p:cNvPr>
          <p:cNvSpPr/>
          <p:nvPr/>
        </p:nvSpPr>
        <p:spPr>
          <a:xfrm>
            <a:off x="1376841" y="2730268"/>
            <a:ext cx="4540109" cy="802581"/>
          </a:xfrm>
          <a:custGeom>
            <a:avLst/>
            <a:gdLst>
              <a:gd name="connsiteX0" fmla="*/ 356790 w 4034673"/>
              <a:gd name="connsiteY0" fmla="*/ 0 h 713232"/>
              <a:gd name="connsiteX1" fmla="*/ 4034673 w 4034673"/>
              <a:gd name="connsiteY1" fmla="*/ 0 h 713232"/>
              <a:gd name="connsiteX2" fmla="*/ 3834062 w 4034673"/>
              <a:gd name="connsiteY2" fmla="*/ 200693 h 713232"/>
              <a:gd name="connsiteX3" fmla="*/ 3769831 w 4034673"/>
              <a:gd name="connsiteY3" fmla="*/ 356616 h 713232"/>
              <a:gd name="connsiteX4" fmla="*/ 3834062 w 4034673"/>
              <a:gd name="connsiteY4" fmla="*/ 512539 h 713232"/>
              <a:gd name="connsiteX5" fmla="*/ 4034673 w 4034673"/>
              <a:gd name="connsiteY5" fmla="*/ 713232 h 713232"/>
              <a:gd name="connsiteX6" fmla="*/ 356790 w 4034673"/>
              <a:gd name="connsiteY6" fmla="*/ 713232 h 713232"/>
              <a:gd name="connsiteX7" fmla="*/ 0 w 4034673"/>
              <a:gd name="connsiteY7" fmla="*/ 356616 h 713232"/>
              <a:gd name="connsiteX8" fmla="*/ 356790 w 4034673"/>
              <a:gd name="connsiteY8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232">
                <a:moveTo>
                  <a:pt x="356790" y="0"/>
                </a:moveTo>
                <a:lnTo>
                  <a:pt x="4034673" y="0"/>
                </a:lnTo>
                <a:lnTo>
                  <a:pt x="3834062" y="200693"/>
                </a:lnTo>
                <a:cubicBezTo>
                  <a:pt x="3793147" y="241603"/>
                  <a:pt x="3769831" y="298107"/>
                  <a:pt x="3769831" y="356616"/>
                </a:cubicBezTo>
                <a:cubicBezTo>
                  <a:pt x="3769831" y="416978"/>
                  <a:pt x="3793147" y="471629"/>
                  <a:pt x="3834062" y="512539"/>
                </a:cubicBezTo>
                <a:lnTo>
                  <a:pt x="4034673" y="713232"/>
                </a:lnTo>
                <a:lnTo>
                  <a:pt x="356790" y="713232"/>
                </a:lnTo>
                <a:cubicBezTo>
                  <a:pt x="160138" y="713232"/>
                  <a:pt x="0" y="553450"/>
                  <a:pt x="0" y="356616"/>
                </a:cubicBezTo>
                <a:cubicBezTo>
                  <a:pt x="0" y="159783"/>
                  <a:pt x="160138" y="0"/>
                  <a:pt x="356790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1005840" tIns="38100" rIns="38100" bIns="38100" anchor="ctr">
            <a:no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95EBF59-40D8-511D-9E5E-E3578BD834D5}"/>
              </a:ext>
            </a:extLst>
          </p:cNvPr>
          <p:cNvSpPr/>
          <p:nvPr/>
        </p:nvSpPr>
        <p:spPr>
          <a:xfrm>
            <a:off x="5742879" y="2730268"/>
            <a:ext cx="5057991" cy="802581"/>
          </a:xfrm>
          <a:custGeom>
            <a:avLst/>
            <a:gdLst>
              <a:gd name="connsiteX0" fmla="*/ 304238 w 4494900"/>
              <a:gd name="connsiteY0" fmla="*/ 0 h 713232"/>
              <a:gd name="connsiteX1" fmla="*/ 323799 w 4494900"/>
              <a:gd name="connsiteY1" fmla="*/ 0 h 713232"/>
              <a:gd name="connsiteX2" fmla="*/ 392055 w 4494900"/>
              <a:gd name="connsiteY2" fmla="*/ 0 h 713232"/>
              <a:gd name="connsiteX3" fmla="*/ 460311 w 4494900"/>
              <a:gd name="connsiteY3" fmla="*/ 0 h 713232"/>
              <a:gd name="connsiteX4" fmla="*/ 4138013 w 4494900"/>
              <a:gd name="connsiteY4" fmla="*/ 0 h 713232"/>
              <a:gd name="connsiteX5" fmla="*/ 4494900 w 4494900"/>
              <a:gd name="connsiteY5" fmla="*/ 356616 h 713232"/>
              <a:gd name="connsiteX6" fmla="*/ 4138013 w 4494900"/>
              <a:gd name="connsiteY6" fmla="*/ 713232 h 713232"/>
              <a:gd name="connsiteX7" fmla="*/ 458230 w 4494900"/>
              <a:gd name="connsiteY7" fmla="*/ 713232 h 713232"/>
              <a:gd name="connsiteX8" fmla="*/ 389974 w 4494900"/>
              <a:gd name="connsiteY8" fmla="*/ 713232 h 713232"/>
              <a:gd name="connsiteX9" fmla="*/ 319845 w 4494900"/>
              <a:gd name="connsiteY9" fmla="*/ 713232 h 713232"/>
              <a:gd name="connsiteX10" fmla="*/ 300284 w 4494900"/>
              <a:gd name="connsiteY10" fmla="*/ 713232 h 713232"/>
              <a:gd name="connsiteX11" fmla="*/ 31214 w 4494900"/>
              <a:gd name="connsiteY11" fmla="*/ 444317 h 713232"/>
              <a:gd name="connsiteX12" fmla="*/ 0 w 4494900"/>
              <a:gd name="connsiteY12" fmla="*/ 354668 h 713232"/>
              <a:gd name="connsiteX13" fmla="*/ 35168 w 4494900"/>
              <a:gd name="connsiteY13" fmla="*/ 268915 h 713232"/>
              <a:gd name="connsiteX14" fmla="*/ 304238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04238" y="0"/>
                </a:moveTo>
                <a:lnTo>
                  <a:pt x="323799" y="0"/>
                </a:lnTo>
                <a:lnTo>
                  <a:pt x="392055" y="0"/>
                </a:lnTo>
                <a:lnTo>
                  <a:pt x="460311" y="0"/>
                </a:lnTo>
                <a:lnTo>
                  <a:pt x="4138013" y="0"/>
                </a:lnTo>
                <a:cubicBezTo>
                  <a:pt x="4335081" y="0"/>
                  <a:pt x="4494900" y="159784"/>
                  <a:pt x="4494900" y="356616"/>
                </a:cubicBezTo>
                <a:cubicBezTo>
                  <a:pt x="4494900" y="553448"/>
                  <a:pt x="4335081" y="713232"/>
                  <a:pt x="4138013" y="713232"/>
                </a:cubicBezTo>
                <a:lnTo>
                  <a:pt x="458230" y="713232"/>
                </a:lnTo>
                <a:lnTo>
                  <a:pt x="389974" y="713232"/>
                </a:lnTo>
                <a:lnTo>
                  <a:pt x="319845" y="713232"/>
                </a:lnTo>
                <a:lnTo>
                  <a:pt x="300284" y="713232"/>
                </a:lnTo>
                <a:lnTo>
                  <a:pt x="31214" y="444317"/>
                </a:lnTo>
                <a:cubicBezTo>
                  <a:pt x="7699" y="420939"/>
                  <a:pt x="0" y="385839"/>
                  <a:pt x="0" y="354668"/>
                </a:cubicBezTo>
                <a:cubicBezTo>
                  <a:pt x="0" y="323497"/>
                  <a:pt x="11653" y="292293"/>
                  <a:pt x="35168" y="268915"/>
                </a:cubicBezTo>
                <a:lnTo>
                  <a:pt x="30423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1005840" bIns="38100" anchor="ctr">
            <a:noAutofit/>
          </a:bodyPr>
          <a:lstStyle/>
          <a:p>
            <a:pPr algn="r"/>
            <a:r>
              <a:rPr lang="en-US" sz="30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5501EC3-1C3E-0E9D-A31E-E67083C7CA72}"/>
              </a:ext>
            </a:extLst>
          </p:cNvPr>
          <p:cNvSpPr/>
          <p:nvPr/>
        </p:nvSpPr>
        <p:spPr>
          <a:xfrm>
            <a:off x="10085426" y="2825362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ECF42F4-31E4-62AE-F8EA-EBA6210B70CC}"/>
              </a:ext>
            </a:extLst>
          </p:cNvPr>
          <p:cNvSpPr/>
          <p:nvPr/>
        </p:nvSpPr>
        <p:spPr>
          <a:xfrm>
            <a:off x="1483242" y="2825063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5116734-0D0F-14A6-0376-B5AE6EED14B6}"/>
              </a:ext>
            </a:extLst>
          </p:cNvPr>
          <p:cNvSpPr/>
          <p:nvPr/>
        </p:nvSpPr>
        <p:spPr>
          <a:xfrm>
            <a:off x="6260760" y="3714257"/>
            <a:ext cx="4540109" cy="802581"/>
          </a:xfrm>
          <a:custGeom>
            <a:avLst/>
            <a:gdLst>
              <a:gd name="connsiteX0" fmla="*/ 0 w 4034673"/>
              <a:gd name="connsiteY0" fmla="*/ 0 h 713654"/>
              <a:gd name="connsiteX1" fmla="*/ 3677883 w 4034673"/>
              <a:gd name="connsiteY1" fmla="*/ 0 h 713654"/>
              <a:gd name="connsiteX2" fmla="*/ 4034673 w 4034673"/>
              <a:gd name="connsiteY2" fmla="*/ 356827 h 713654"/>
              <a:gd name="connsiteX3" fmla="*/ 3677883 w 4034673"/>
              <a:gd name="connsiteY3" fmla="*/ 713654 h 713654"/>
              <a:gd name="connsiteX4" fmla="*/ 0 w 4034673"/>
              <a:gd name="connsiteY4" fmla="*/ 713654 h 713654"/>
              <a:gd name="connsiteX5" fmla="*/ 200611 w 4034673"/>
              <a:gd name="connsiteY5" fmla="*/ 512842 h 713654"/>
              <a:gd name="connsiteX6" fmla="*/ 264842 w 4034673"/>
              <a:gd name="connsiteY6" fmla="*/ 356827 h 713654"/>
              <a:gd name="connsiteX7" fmla="*/ 200611 w 4034673"/>
              <a:gd name="connsiteY7" fmla="*/ 200812 h 713654"/>
              <a:gd name="connsiteX8" fmla="*/ 0 w 4034673"/>
              <a:gd name="connsiteY8" fmla="*/ 0 h 71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654">
                <a:moveTo>
                  <a:pt x="0" y="0"/>
                </a:moveTo>
                <a:lnTo>
                  <a:pt x="3677883" y="0"/>
                </a:lnTo>
                <a:cubicBezTo>
                  <a:pt x="3874535" y="0"/>
                  <a:pt x="4034673" y="159877"/>
                  <a:pt x="4034673" y="356827"/>
                </a:cubicBezTo>
                <a:cubicBezTo>
                  <a:pt x="4034673" y="553777"/>
                  <a:pt x="3874535" y="713654"/>
                  <a:pt x="3677883" y="713654"/>
                </a:cubicBezTo>
                <a:lnTo>
                  <a:pt x="0" y="713654"/>
                </a:lnTo>
                <a:lnTo>
                  <a:pt x="200611" y="512842"/>
                </a:lnTo>
                <a:cubicBezTo>
                  <a:pt x="241526" y="471908"/>
                  <a:pt x="264842" y="415371"/>
                  <a:pt x="264842" y="356827"/>
                </a:cubicBezTo>
                <a:cubicBezTo>
                  <a:pt x="264842" y="296429"/>
                  <a:pt x="241526" y="241746"/>
                  <a:pt x="200611" y="2008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1005840" bIns="38100" anchor="ctr">
            <a:noAutofit/>
          </a:bodyPr>
          <a:lstStyle/>
          <a:p>
            <a:pPr algn="r"/>
            <a:r>
              <a:rPr lang="en-US" sz="3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3B910-4C3C-57EE-2D01-AD613FFE3765}"/>
              </a:ext>
            </a:extLst>
          </p:cNvPr>
          <p:cNvSpPr/>
          <p:nvPr/>
        </p:nvSpPr>
        <p:spPr>
          <a:xfrm>
            <a:off x="1376841" y="3714257"/>
            <a:ext cx="5057991" cy="802581"/>
          </a:xfrm>
          <a:custGeom>
            <a:avLst/>
            <a:gdLst>
              <a:gd name="connsiteX0" fmla="*/ 356887 w 4494900"/>
              <a:gd name="connsiteY0" fmla="*/ 0 h 713232"/>
              <a:gd name="connsiteX1" fmla="*/ 4036670 w 4494900"/>
              <a:gd name="connsiteY1" fmla="*/ 0 h 713232"/>
              <a:gd name="connsiteX2" fmla="*/ 4104926 w 4494900"/>
              <a:gd name="connsiteY2" fmla="*/ 0 h 713232"/>
              <a:gd name="connsiteX3" fmla="*/ 4175055 w 4494900"/>
              <a:gd name="connsiteY3" fmla="*/ 0 h 713232"/>
              <a:gd name="connsiteX4" fmla="*/ 4194616 w 4494900"/>
              <a:gd name="connsiteY4" fmla="*/ 0 h 713232"/>
              <a:gd name="connsiteX5" fmla="*/ 4463686 w 4494900"/>
              <a:gd name="connsiteY5" fmla="*/ 268915 h 713232"/>
              <a:gd name="connsiteX6" fmla="*/ 4494900 w 4494900"/>
              <a:gd name="connsiteY6" fmla="*/ 358564 h 713232"/>
              <a:gd name="connsiteX7" fmla="*/ 4459732 w 4494900"/>
              <a:gd name="connsiteY7" fmla="*/ 444317 h 713232"/>
              <a:gd name="connsiteX8" fmla="*/ 4190662 w 4494900"/>
              <a:gd name="connsiteY8" fmla="*/ 713232 h 713232"/>
              <a:gd name="connsiteX9" fmla="*/ 4171101 w 4494900"/>
              <a:gd name="connsiteY9" fmla="*/ 713232 h 713232"/>
              <a:gd name="connsiteX10" fmla="*/ 4102845 w 4494900"/>
              <a:gd name="connsiteY10" fmla="*/ 713232 h 713232"/>
              <a:gd name="connsiteX11" fmla="*/ 4034589 w 4494900"/>
              <a:gd name="connsiteY11" fmla="*/ 713232 h 713232"/>
              <a:gd name="connsiteX12" fmla="*/ 356887 w 4494900"/>
              <a:gd name="connsiteY12" fmla="*/ 713232 h 713232"/>
              <a:gd name="connsiteX13" fmla="*/ 0 w 4494900"/>
              <a:gd name="connsiteY13" fmla="*/ 356616 h 713232"/>
              <a:gd name="connsiteX14" fmla="*/ 356887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56887" y="0"/>
                </a:moveTo>
                <a:lnTo>
                  <a:pt x="4036670" y="0"/>
                </a:lnTo>
                <a:lnTo>
                  <a:pt x="4104926" y="0"/>
                </a:lnTo>
                <a:lnTo>
                  <a:pt x="4175055" y="0"/>
                </a:lnTo>
                <a:lnTo>
                  <a:pt x="4194616" y="0"/>
                </a:lnTo>
                <a:lnTo>
                  <a:pt x="4463686" y="268915"/>
                </a:lnTo>
                <a:cubicBezTo>
                  <a:pt x="4487201" y="292293"/>
                  <a:pt x="4494900" y="327393"/>
                  <a:pt x="4494900" y="358564"/>
                </a:cubicBezTo>
                <a:cubicBezTo>
                  <a:pt x="4494900" y="389735"/>
                  <a:pt x="4483247" y="420939"/>
                  <a:pt x="4459732" y="444317"/>
                </a:cubicBezTo>
                <a:lnTo>
                  <a:pt x="4190662" y="713232"/>
                </a:lnTo>
                <a:lnTo>
                  <a:pt x="4171101" y="713232"/>
                </a:lnTo>
                <a:lnTo>
                  <a:pt x="4102845" y="713232"/>
                </a:lnTo>
                <a:lnTo>
                  <a:pt x="4034589" y="713232"/>
                </a:lnTo>
                <a:lnTo>
                  <a:pt x="356887" y="713232"/>
                </a:lnTo>
                <a:cubicBezTo>
                  <a:pt x="159819" y="713232"/>
                  <a:pt x="0" y="553448"/>
                  <a:pt x="0" y="356616"/>
                </a:cubicBezTo>
                <a:cubicBezTo>
                  <a:pt x="0" y="159784"/>
                  <a:pt x="159819" y="0"/>
                  <a:pt x="35688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1005840" tIns="38100" rIns="38100" bIns="38100" anchor="ctr">
            <a:noAutofit/>
          </a:bodyPr>
          <a:lstStyle/>
          <a:p>
            <a:r>
              <a:rPr lang="en-US" sz="3000" b="1" dirty="0">
                <a:solidFill>
                  <a:schemeClr val="tx2"/>
                </a:solidFill>
              </a:rPr>
              <a:t>Lorem Ipsum</a:t>
            </a:r>
            <a:endParaRPr sz="3000" b="1" dirty="0">
              <a:solidFill>
                <a:schemeClr val="tx2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4626985-5561-8F00-A32C-7E500A51EA9E}"/>
              </a:ext>
            </a:extLst>
          </p:cNvPr>
          <p:cNvSpPr/>
          <p:nvPr/>
        </p:nvSpPr>
        <p:spPr>
          <a:xfrm>
            <a:off x="1483241" y="3812701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EC62540-6605-562F-FD9A-23F1AEA062B9}"/>
              </a:ext>
            </a:extLst>
          </p:cNvPr>
          <p:cNvSpPr/>
          <p:nvPr/>
        </p:nvSpPr>
        <p:spPr>
          <a:xfrm>
            <a:off x="10089660" y="3813001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EBD403B-0BCF-BAA0-93D4-6B5C95EEC21D}"/>
              </a:ext>
            </a:extLst>
          </p:cNvPr>
          <p:cNvSpPr/>
          <p:nvPr/>
        </p:nvSpPr>
        <p:spPr>
          <a:xfrm>
            <a:off x="1376841" y="4698245"/>
            <a:ext cx="4540109" cy="802581"/>
          </a:xfrm>
          <a:custGeom>
            <a:avLst/>
            <a:gdLst>
              <a:gd name="connsiteX0" fmla="*/ 356790 w 4034673"/>
              <a:gd name="connsiteY0" fmla="*/ 0 h 713232"/>
              <a:gd name="connsiteX1" fmla="*/ 4034673 w 4034673"/>
              <a:gd name="connsiteY1" fmla="*/ 0 h 713232"/>
              <a:gd name="connsiteX2" fmla="*/ 3834062 w 4034673"/>
              <a:gd name="connsiteY2" fmla="*/ 200693 h 713232"/>
              <a:gd name="connsiteX3" fmla="*/ 3769831 w 4034673"/>
              <a:gd name="connsiteY3" fmla="*/ 356616 h 713232"/>
              <a:gd name="connsiteX4" fmla="*/ 3834062 w 4034673"/>
              <a:gd name="connsiteY4" fmla="*/ 512539 h 713232"/>
              <a:gd name="connsiteX5" fmla="*/ 4034673 w 4034673"/>
              <a:gd name="connsiteY5" fmla="*/ 713232 h 713232"/>
              <a:gd name="connsiteX6" fmla="*/ 356790 w 4034673"/>
              <a:gd name="connsiteY6" fmla="*/ 713232 h 713232"/>
              <a:gd name="connsiteX7" fmla="*/ 0 w 4034673"/>
              <a:gd name="connsiteY7" fmla="*/ 356616 h 713232"/>
              <a:gd name="connsiteX8" fmla="*/ 356790 w 4034673"/>
              <a:gd name="connsiteY8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232">
                <a:moveTo>
                  <a:pt x="356790" y="0"/>
                </a:moveTo>
                <a:lnTo>
                  <a:pt x="4034673" y="0"/>
                </a:lnTo>
                <a:lnTo>
                  <a:pt x="3834062" y="200693"/>
                </a:lnTo>
                <a:cubicBezTo>
                  <a:pt x="3793147" y="241603"/>
                  <a:pt x="3769831" y="298107"/>
                  <a:pt x="3769831" y="356616"/>
                </a:cubicBezTo>
                <a:cubicBezTo>
                  <a:pt x="3769831" y="416978"/>
                  <a:pt x="3793147" y="471629"/>
                  <a:pt x="3834062" y="512539"/>
                </a:cubicBezTo>
                <a:lnTo>
                  <a:pt x="4034673" y="713232"/>
                </a:lnTo>
                <a:lnTo>
                  <a:pt x="356790" y="713232"/>
                </a:lnTo>
                <a:cubicBezTo>
                  <a:pt x="160138" y="713232"/>
                  <a:pt x="0" y="553450"/>
                  <a:pt x="0" y="356616"/>
                </a:cubicBezTo>
                <a:cubicBezTo>
                  <a:pt x="0" y="159783"/>
                  <a:pt x="160138" y="0"/>
                  <a:pt x="356790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1005840" tIns="38100" rIns="38100" bIns="38100" anchor="ctr">
            <a:no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341F94-ABEC-AE7A-D03D-D986A10985A5}"/>
              </a:ext>
            </a:extLst>
          </p:cNvPr>
          <p:cNvSpPr/>
          <p:nvPr/>
        </p:nvSpPr>
        <p:spPr>
          <a:xfrm>
            <a:off x="5742879" y="4698245"/>
            <a:ext cx="5057991" cy="802581"/>
          </a:xfrm>
          <a:custGeom>
            <a:avLst/>
            <a:gdLst>
              <a:gd name="connsiteX0" fmla="*/ 304238 w 4494900"/>
              <a:gd name="connsiteY0" fmla="*/ 0 h 713232"/>
              <a:gd name="connsiteX1" fmla="*/ 323799 w 4494900"/>
              <a:gd name="connsiteY1" fmla="*/ 0 h 713232"/>
              <a:gd name="connsiteX2" fmla="*/ 392055 w 4494900"/>
              <a:gd name="connsiteY2" fmla="*/ 0 h 713232"/>
              <a:gd name="connsiteX3" fmla="*/ 460311 w 4494900"/>
              <a:gd name="connsiteY3" fmla="*/ 0 h 713232"/>
              <a:gd name="connsiteX4" fmla="*/ 4138013 w 4494900"/>
              <a:gd name="connsiteY4" fmla="*/ 0 h 713232"/>
              <a:gd name="connsiteX5" fmla="*/ 4494900 w 4494900"/>
              <a:gd name="connsiteY5" fmla="*/ 356616 h 713232"/>
              <a:gd name="connsiteX6" fmla="*/ 4138013 w 4494900"/>
              <a:gd name="connsiteY6" fmla="*/ 713232 h 713232"/>
              <a:gd name="connsiteX7" fmla="*/ 458230 w 4494900"/>
              <a:gd name="connsiteY7" fmla="*/ 713232 h 713232"/>
              <a:gd name="connsiteX8" fmla="*/ 389974 w 4494900"/>
              <a:gd name="connsiteY8" fmla="*/ 713232 h 713232"/>
              <a:gd name="connsiteX9" fmla="*/ 319845 w 4494900"/>
              <a:gd name="connsiteY9" fmla="*/ 713232 h 713232"/>
              <a:gd name="connsiteX10" fmla="*/ 300284 w 4494900"/>
              <a:gd name="connsiteY10" fmla="*/ 713232 h 713232"/>
              <a:gd name="connsiteX11" fmla="*/ 31214 w 4494900"/>
              <a:gd name="connsiteY11" fmla="*/ 444317 h 713232"/>
              <a:gd name="connsiteX12" fmla="*/ 0 w 4494900"/>
              <a:gd name="connsiteY12" fmla="*/ 354668 h 713232"/>
              <a:gd name="connsiteX13" fmla="*/ 35168 w 4494900"/>
              <a:gd name="connsiteY13" fmla="*/ 268915 h 713232"/>
              <a:gd name="connsiteX14" fmla="*/ 304238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04238" y="0"/>
                </a:moveTo>
                <a:lnTo>
                  <a:pt x="323799" y="0"/>
                </a:lnTo>
                <a:lnTo>
                  <a:pt x="392055" y="0"/>
                </a:lnTo>
                <a:lnTo>
                  <a:pt x="460311" y="0"/>
                </a:lnTo>
                <a:lnTo>
                  <a:pt x="4138013" y="0"/>
                </a:lnTo>
                <a:cubicBezTo>
                  <a:pt x="4335081" y="0"/>
                  <a:pt x="4494900" y="159784"/>
                  <a:pt x="4494900" y="356616"/>
                </a:cubicBezTo>
                <a:cubicBezTo>
                  <a:pt x="4494900" y="553448"/>
                  <a:pt x="4335081" y="713232"/>
                  <a:pt x="4138013" y="713232"/>
                </a:cubicBezTo>
                <a:lnTo>
                  <a:pt x="458230" y="713232"/>
                </a:lnTo>
                <a:lnTo>
                  <a:pt x="389974" y="713232"/>
                </a:lnTo>
                <a:lnTo>
                  <a:pt x="319845" y="713232"/>
                </a:lnTo>
                <a:lnTo>
                  <a:pt x="300284" y="713232"/>
                </a:lnTo>
                <a:lnTo>
                  <a:pt x="31214" y="444317"/>
                </a:lnTo>
                <a:cubicBezTo>
                  <a:pt x="7699" y="420939"/>
                  <a:pt x="0" y="385839"/>
                  <a:pt x="0" y="354668"/>
                </a:cubicBezTo>
                <a:cubicBezTo>
                  <a:pt x="0" y="323497"/>
                  <a:pt x="11653" y="292293"/>
                  <a:pt x="35168" y="268915"/>
                </a:cubicBezTo>
                <a:lnTo>
                  <a:pt x="30423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1005840" bIns="38100" anchor="ctr">
            <a:noAutofit/>
          </a:bodyPr>
          <a:lstStyle/>
          <a:p>
            <a:pPr algn="r"/>
            <a:r>
              <a:rPr lang="en-US" sz="30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3D9C4E-6CB9-3923-BBC5-6B4EDE733C8B}"/>
              </a:ext>
            </a:extLst>
          </p:cNvPr>
          <p:cNvSpPr/>
          <p:nvPr/>
        </p:nvSpPr>
        <p:spPr>
          <a:xfrm>
            <a:off x="10085426" y="4793339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27E9DF5-2BB8-B86B-4F6D-B37A648717CC}"/>
              </a:ext>
            </a:extLst>
          </p:cNvPr>
          <p:cNvSpPr/>
          <p:nvPr/>
        </p:nvSpPr>
        <p:spPr>
          <a:xfrm>
            <a:off x="1483242" y="4793039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C563345-8AD9-D823-39C5-394B1B758BBD}"/>
              </a:ext>
            </a:extLst>
          </p:cNvPr>
          <p:cNvSpPr/>
          <p:nvPr/>
        </p:nvSpPr>
        <p:spPr>
          <a:xfrm>
            <a:off x="6260760" y="1746280"/>
            <a:ext cx="4540109" cy="802581"/>
          </a:xfrm>
          <a:custGeom>
            <a:avLst/>
            <a:gdLst>
              <a:gd name="connsiteX0" fmla="*/ 0 w 4034673"/>
              <a:gd name="connsiteY0" fmla="*/ 0 h 713654"/>
              <a:gd name="connsiteX1" fmla="*/ 3677883 w 4034673"/>
              <a:gd name="connsiteY1" fmla="*/ 0 h 713654"/>
              <a:gd name="connsiteX2" fmla="*/ 4034673 w 4034673"/>
              <a:gd name="connsiteY2" fmla="*/ 356827 h 713654"/>
              <a:gd name="connsiteX3" fmla="*/ 3677883 w 4034673"/>
              <a:gd name="connsiteY3" fmla="*/ 713654 h 713654"/>
              <a:gd name="connsiteX4" fmla="*/ 0 w 4034673"/>
              <a:gd name="connsiteY4" fmla="*/ 713654 h 713654"/>
              <a:gd name="connsiteX5" fmla="*/ 200611 w 4034673"/>
              <a:gd name="connsiteY5" fmla="*/ 512842 h 713654"/>
              <a:gd name="connsiteX6" fmla="*/ 264842 w 4034673"/>
              <a:gd name="connsiteY6" fmla="*/ 356827 h 713654"/>
              <a:gd name="connsiteX7" fmla="*/ 200611 w 4034673"/>
              <a:gd name="connsiteY7" fmla="*/ 200812 h 713654"/>
              <a:gd name="connsiteX8" fmla="*/ 0 w 4034673"/>
              <a:gd name="connsiteY8" fmla="*/ 0 h 71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654">
                <a:moveTo>
                  <a:pt x="0" y="0"/>
                </a:moveTo>
                <a:lnTo>
                  <a:pt x="3677883" y="0"/>
                </a:lnTo>
                <a:cubicBezTo>
                  <a:pt x="3874535" y="0"/>
                  <a:pt x="4034673" y="159877"/>
                  <a:pt x="4034673" y="356827"/>
                </a:cubicBezTo>
                <a:cubicBezTo>
                  <a:pt x="4034673" y="553777"/>
                  <a:pt x="3874535" y="713654"/>
                  <a:pt x="3677883" y="713654"/>
                </a:cubicBezTo>
                <a:lnTo>
                  <a:pt x="0" y="713654"/>
                </a:lnTo>
                <a:lnTo>
                  <a:pt x="200611" y="512842"/>
                </a:lnTo>
                <a:cubicBezTo>
                  <a:pt x="241526" y="471908"/>
                  <a:pt x="264842" y="415371"/>
                  <a:pt x="264842" y="356827"/>
                </a:cubicBezTo>
                <a:cubicBezTo>
                  <a:pt x="264842" y="296429"/>
                  <a:pt x="241526" y="241746"/>
                  <a:pt x="200611" y="2008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1005840" bIns="38100" anchor="ctr">
            <a:noAutofit/>
          </a:bodyPr>
          <a:lstStyle/>
          <a:p>
            <a:pPr algn="r"/>
            <a:r>
              <a:rPr lang="en-US" sz="3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4038241-60A1-9E28-BA6F-360AB9F54E9F}"/>
              </a:ext>
            </a:extLst>
          </p:cNvPr>
          <p:cNvSpPr/>
          <p:nvPr/>
        </p:nvSpPr>
        <p:spPr>
          <a:xfrm>
            <a:off x="1376841" y="1746280"/>
            <a:ext cx="5057991" cy="802581"/>
          </a:xfrm>
          <a:custGeom>
            <a:avLst/>
            <a:gdLst>
              <a:gd name="connsiteX0" fmla="*/ 356887 w 4494900"/>
              <a:gd name="connsiteY0" fmla="*/ 0 h 713232"/>
              <a:gd name="connsiteX1" fmla="*/ 4036670 w 4494900"/>
              <a:gd name="connsiteY1" fmla="*/ 0 h 713232"/>
              <a:gd name="connsiteX2" fmla="*/ 4104926 w 4494900"/>
              <a:gd name="connsiteY2" fmla="*/ 0 h 713232"/>
              <a:gd name="connsiteX3" fmla="*/ 4175055 w 4494900"/>
              <a:gd name="connsiteY3" fmla="*/ 0 h 713232"/>
              <a:gd name="connsiteX4" fmla="*/ 4194616 w 4494900"/>
              <a:gd name="connsiteY4" fmla="*/ 0 h 713232"/>
              <a:gd name="connsiteX5" fmla="*/ 4463686 w 4494900"/>
              <a:gd name="connsiteY5" fmla="*/ 268915 h 713232"/>
              <a:gd name="connsiteX6" fmla="*/ 4494900 w 4494900"/>
              <a:gd name="connsiteY6" fmla="*/ 358564 h 713232"/>
              <a:gd name="connsiteX7" fmla="*/ 4459732 w 4494900"/>
              <a:gd name="connsiteY7" fmla="*/ 444317 h 713232"/>
              <a:gd name="connsiteX8" fmla="*/ 4190662 w 4494900"/>
              <a:gd name="connsiteY8" fmla="*/ 713232 h 713232"/>
              <a:gd name="connsiteX9" fmla="*/ 4171101 w 4494900"/>
              <a:gd name="connsiteY9" fmla="*/ 713232 h 713232"/>
              <a:gd name="connsiteX10" fmla="*/ 4102845 w 4494900"/>
              <a:gd name="connsiteY10" fmla="*/ 713232 h 713232"/>
              <a:gd name="connsiteX11" fmla="*/ 4034589 w 4494900"/>
              <a:gd name="connsiteY11" fmla="*/ 713232 h 713232"/>
              <a:gd name="connsiteX12" fmla="*/ 356887 w 4494900"/>
              <a:gd name="connsiteY12" fmla="*/ 713232 h 713232"/>
              <a:gd name="connsiteX13" fmla="*/ 0 w 4494900"/>
              <a:gd name="connsiteY13" fmla="*/ 356616 h 713232"/>
              <a:gd name="connsiteX14" fmla="*/ 356887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56887" y="0"/>
                </a:moveTo>
                <a:lnTo>
                  <a:pt x="4036670" y="0"/>
                </a:lnTo>
                <a:lnTo>
                  <a:pt x="4104926" y="0"/>
                </a:lnTo>
                <a:lnTo>
                  <a:pt x="4175055" y="0"/>
                </a:lnTo>
                <a:lnTo>
                  <a:pt x="4194616" y="0"/>
                </a:lnTo>
                <a:lnTo>
                  <a:pt x="4463686" y="268915"/>
                </a:lnTo>
                <a:cubicBezTo>
                  <a:pt x="4487201" y="292293"/>
                  <a:pt x="4494900" y="327393"/>
                  <a:pt x="4494900" y="358564"/>
                </a:cubicBezTo>
                <a:cubicBezTo>
                  <a:pt x="4494900" y="389735"/>
                  <a:pt x="4483247" y="420939"/>
                  <a:pt x="4459732" y="444317"/>
                </a:cubicBezTo>
                <a:lnTo>
                  <a:pt x="4190662" y="713232"/>
                </a:lnTo>
                <a:lnTo>
                  <a:pt x="4171101" y="713232"/>
                </a:lnTo>
                <a:lnTo>
                  <a:pt x="4102845" y="713232"/>
                </a:lnTo>
                <a:lnTo>
                  <a:pt x="4034589" y="713232"/>
                </a:lnTo>
                <a:lnTo>
                  <a:pt x="356887" y="713232"/>
                </a:lnTo>
                <a:cubicBezTo>
                  <a:pt x="159819" y="713232"/>
                  <a:pt x="0" y="553448"/>
                  <a:pt x="0" y="356616"/>
                </a:cubicBezTo>
                <a:cubicBezTo>
                  <a:pt x="0" y="159784"/>
                  <a:pt x="159819" y="0"/>
                  <a:pt x="35688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100584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b="1" dirty="0">
                <a:solidFill>
                  <a:schemeClr val="tx2"/>
                </a:solidFill>
              </a:rPr>
              <a:t>Lorem Ipsum</a:t>
            </a:r>
            <a:endParaRPr b="1" dirty="0">
              <a:solidFill>
                <a:schemeClr val="tx2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5E3D4BC-8A69-788E-7BD0-E177CF0DD672}"/>
              </a:ext>
            </a:extLst>
          </p:cNvPr>
          <p:cNvSpPr/>
          <p:nvPr/>
        </p:nvSpPr>
        <p:spPr>
          <a:xfrm>
            <a:off x="1483241" y="1844725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FAD6152-C32D-7071-E797-F32E835036F4}"/>
              </a:ext>
            </a:extLst>
          </p:cNvPr>
          <p:cNvSpPr/>
          <p:nvPr/>
        </p:nvSpPr>
        <p:spPr>
          <a:xfrm>
            <a:off x="10089660" y="1845024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6227DB75-3ED3-4425-6FEB-DFB6505E4DFA}"/>
              </a:ext>
            </a:extLst>
          </p:cNvPr>
          <p:cNvCxnSpPr>
            <a:cxnSpLocks/>
            <a:stCxn id="15" idx="2"/>
            <a:endCxn id="4" idx="5"/>
          </p:cNvCxnSpPr>
          <p:nvPr/>
        </p:nvCxnSpPr>
        <p:spPr>
          <a:xfrm>
            <a:off x="10800869" y="2147570"/>
            <a:ext cx="14291" cy="983988"/>
          </a:xfrm>
          <a:prstGeom prst="curvedConnector3">
            <a:avLst>
              <a:gd name="adj1" fmla="val 2196150"/>
            </a:avLst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2E9C1A39-B393-8A88-A8B7-DB395A1375F8}"/>
              </a:ext>
            </a:extLst>
          </p:cNvPr>
          <p:cNvCxnSpPr>
            <a:cxnSpLocks/>
            <a:stCxn id="3" idx="7"/>
            <a:endCxn id="8" idx="13"/>
          </p:cNvCxnSpPr>
          <p:nvPr/>
        </p:nvCxnSpPr>
        <p:spPr>
          <a:xfrm>
            <a:off x="1376841" y="3131559"/>
            <a:ext cx="14291" cy="983988"/>
          </a:xfrm>
          <a:prstGeom prst="curvedConnector3">
            <a:avLst>
              <a:gd name="adj1" fmla="val -2106693"/>
            </a:avLst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240F2B39-6EED-5C22-A9D3-200B11EC5E24}"/>
              </a:ext>
            </a:extLst>
          </p:cNvPr>
          <p:cNvCxnSpPr>
            <a:cxnSpLocks/>
            <a:stCxn id="7" idx="2"/>
            <a:endCxn id="12" idx="5"/>
          </p:cNvCxnSpPr>
          <p:nvPr/>
        </p:nvCxnSpPr>
        <p:spPr>
          <a:xfrm>
            <a:off x="10800869" y="4115547"/>
            <a:ext cx="14291" cy="983988"/>
          </a:xfrm>
          <a:prstGeom prst="curvedConnector3">
            <a:avLst>
              <a:gd name="adj1" fmla="val 2208512"/>
            </a:avLst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Users">
            <a:extLst>
              <a:ext uri="{FF2B5EF4-FFF2-40B4-BE49-F238E27FC236}">
                <a16:creationId xmlns:a16="http://schemas.microsoft.com/office/drawing/2014/main" id="{AB9C9894-B5BB-AD95-2229-239CA3967D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11301" y="3964108"/>
            <a:ext cx="365760" cy="365760"/>
          </a:xfrm>
          <a:prstGeom prst="rect">
            <a:avLst/>
          </a:prstGeom>
        </p:spPr>
      </p:pic>
      <p:pic>
        <p:nvPicPr>
          <p:cNvPr id="24" name="Graphic 23" descr="Puzzle">
            <a:extLst>
              <a:ext uri="{FF2B5EF4-FFF2-40B4-BE49-F238E27FC236}">
                <a16:creationId xmlns:a16="http://schemas.microsoft.com/office/drawing/2014/main" id="{4714EC22-7AF3-D5FC-0032-F38E9BE769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04883" y="2946704"/>
            <a:ext cx="365760" cy="365760"/>
          </a:xfrm>
          <a:prstGeom prst="rect">
            <a:avLst/>
          </a:prstGeom>
        </p:spPr>
      </p:pic>
      <p:pic>
        <p:nvPicPr>
          <p:cNvPr id="25" name="Graphic 24" descr="Lightbulb">
            <a:extLst>
              <a:ext uri="{FF2B5EF4-FFF2-40B4-BE49-F238E27FC236}">
                <a16:creationId xmlns:a16="http://schemas.microsoft.com/office/drawing/2014/main" id="{D6504EBC-F172-3C3F-CFDD-F82CC827B0F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04883" y="4914680"/>
            <a:ext cx="365760" cy="365760"/>
          </a:xfrm>
          <a:prstGeom prst="rect">
            <a:avLst/>
          </a:prstGeom>
        </p:spPr>
      </p:pic>
      <p:pic>
        <p:nvPicPr>
          <p:cNvPr id="26" name="Graphic 25" descr="Rocket">
            <a:extLst>
              <a:ext uri="{FF2B5EF4-FFF2-40B4-BE49-F238E27FC236}">
                <a16:creationId xmlns:a16="http://schemas.microsoft.com/office/drawing/2014/main" id="{E9F8EAD5-1881-A1F7-6EA8-D0FA6AA7C33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11301" y="1966665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29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Vertical Process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D8A21CB-5F87-6184-8024-C4ECB71DAC41}"/>
              </a:ext>
            </a:extLst>
          </p:cNvPr>
          <p:cNvSpPr/>
          <p:nvPr/>
        </p:nvSpPr>
        <p:spPr>
          <a:xfrm>
            <a:off x="1376841" y="2730268"/>
            <a:ext cx="4540109" cy="802581"/>
          </a:xfrm>
          <a:custGeom>
            <a:avLst/>
            <a:gdLst>
              <a:gd name="connsiteX0" fmla="*/ 356790 w 4034673"/>
              <a:gd name="connsiteY0" fmla="*/ 0 h 713232"/>
              <a:gd name="connsiteX1" fmla="*/ 4034673 w 4034673"/>
              <a:gd name="connsiteY1" fmla="*/ 0 h 713232"/>
              <a:gd name="connsiteX2" fmla="*/ 3834062 w 4034673"/>
              <a:gd name="connsiteY2" fmla="*/ 200693 h 713232"/>
              <a:gd name="connsiteX3" fmla="*/ 3769831 w 4034673"/>
              <a:gd name="connsiteY3" fmla="*/ 356616 h 713232"/>
              <a:gd name="connsiteX4" fmla="*/ 3834062 w 4034673"/>
              <a:gd name="connsiteY4" fmla="*/ 512539 h 713232"/>
              <a:gd name="connsiteX5" fmla="*/ 4034673 w 4034673"/>
              <a:gd name="connsiteY5" fmla="*/ 713232 h 713232"/>
              <a:gd name="connsiteX6" fmla="*/ 356790 w 4034673"/>
              <a:gd name="connsiteY6" fmla="*/ 713232 h 713232"/>
              <a:gd name="connsiteX7" fmla="*/ 0 w 4034673"/>
              <a:gd name="connsiteY7" fmla="*/ 356616 h 713232"/>
              <a:gd name="connsiteX8" fmla="*/ 356790 w 4034673"/>
              <a:gd name="connsiteY8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232">
                <a:moveTo>
                  <a:pt x="356790" y="0"/>
                </a:moveTo>
                <a:lnTo>
                  <a:pt x="4034673" y="0"/>
                </a:lnTo>
                <a:lnTo>
                  <a:pt x="3834062" y="200693"/>
                </a:lnTo>
                <a:cubicBezTo>
                  <a:pt x="3793147" y="241603"/>
                  <a:pt x="3769831" y="298107"/>
                  <a:pt x="3769831" y="356616"/>
                </a:cubicBezTo>
                <a:cubicBezTo>
                  <a:pt x="3769831" y="416978"/>
                  <a:pt x="3793147" y="471629"/>
                  <a:pt x="3834062" y="512539"/>
                </a:cubicBezTo>
                <a:lnTo>
                  <a:pt x="4034673" y="713232"/>
                </a:lnTo>
                <a:lnTo>
                  <a:pt x="356790" y="713232"/>
                </a:lnTo>
                <a:cubicBezTo>
                  <a:pt x="160138" y="713232"/>
                  <a:pt x="0" y="553450"/>
                  <a:pt x="0" y="356616"/>
                </a:cubicBezTo>
                <a:cubicBezTo>
                  <a:pt x="0" y="159783"/>
                  <a:pt x="160138" y="0"/>
                  <a:pt x="35679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1005840" tIns="38100" rIns="38100" bIns="38100" anchor="ctr">
            <a:noAutofit/>
          </a:bodyPr>
          <a:lstStyle/>
          <a:p>
            <a:r>
              <a:rPr lang="en-US" sz="30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95EBF59-40D8-511D-9E5E-E3578BD834D5}"/>
              </a:ext>
            </a:extLst>
          </p:cNvPr>
          <p:cNvSpPr/>
          <p:nvPr/>
        </p:nvSpPr>
        <p:spPr>
          <a:xfrm>
            <a:off x="5742879" y="2730268"/>
            <a:ext cx="5057991" cy="802581"/>
          </a:xfrm>
          <a:custGeom>
            <a:avLst/>
            <a:gdLst>
              <a:gd name="connsiteX0" fmla="*/ 304238 w 4494900"/>
              <a:gd name="connsiteY0" fmla="*/ 0 h 713232"/>
              <a:gd name="connsiteX1" fmla="*/ 323799 w 4494900"/>
              <a:gd name="connsiteY1" fmla="*/ 0 h 713232"/>
              <a:gd name="connsiteX2" fmla="*/ 392055 w 4494900"/>
              <a:gd name="connsiteY2" fmla="*/ 0 h 713232"/>
              <a:gd name="connsiteX3" fmla="*/ 460311 w 4494900"/>
              <a:gd name="connsiteY3" fmla="*/ 0 h 713232"/>
              <a:gd name="connsiteX4" fmla="*/ 4138013 w 4494900"/>
              <a:gd name="connsiteY4" fmla="*/ 0 h 713232"/>
              <a:gd name="connsiteX5" fmla="*/ 4494900 w 4494900"/>
              <a:gd name="connsiteY5" fmla="*/ 356616 h 713232"/>
              <a:gd name="connsiteX6" fmla="*/ 4138013 w 4494900"/>
              <a:gd name="connsiteY6" fmla="*/ 713232 h 713232"/>
              <a:gd name="connsiteX7" fmla="*/ 458230 w 4494900"/>
              <a:gd name="connsiteY7" fmla="*/ 713232 h 713232"/>
              <a:gd name="connsiteX8" fmla="*/ 389974 w 4494900"/>
              <a:gd name="connsiteY8" fmla="*/ 713232 h 713232"/>
              <a:gd name="connsiteX9" fmla="*/ 319845 w 4494900"/>
              <a:gd name="connsiteY9" fmla="*/ 713232 h 713232"/>
              <a:gd name="connsiteX10" fmla="*/ 300284 w 4494900"/>
              <a:gd name="connsiteY10" fmla="*/ 713232 h 713232"/>
              <a:gd name="connsiteX11" fmla="*/ 31214 w 4494900"/>
              <a:gd name="connsiteY11" fmla="*/ 444317 h 713232"/>
              <a:gd name="connsiteX12" fmla="*/ 0 w 4494900"/>
              <a:gd name="connsiteY12" fmla="*/ 354668 h 713232"/>
              <a:gd name="connsiteX13" fmla="*/ 35168 w 4494900"/>
              <a:gd name="connsiteY13" fmla="*/ 268915 h 713232"/>
              <a:gd name="connsiteX14" fmla="*/ 304238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04238" y="0"/>
                </a:moveTo>
                <a:lnTo>
                  <a:pt x="323799" y="0"/>
                </a:lnTo>
                <a:lnTo>
                  <a:pt x="392055" y="0"/>
                </a:lnTo>
                <a:lnTo>
                  <a:pt x="460311" y="0"/>
                </a:lnTo>
                <a:lnTo>
                  <a:pt x="4138013" y="0"/>
                </a:lnTo>
                <a:cubicBezTo>
                  <a:pt x="4335081" y="0"/>
                  <a:pt x="4494900" y="159784"/>
                  <a:pt x="4494900" y="356616"/>
                </a:cubicBezTo>
                <a:cubicBezTo>
                  <a:pt x="4494900" y="553448"/>
                  <a:pt x="4335081" y="713232"/>
                  <a:pt x="4138013" y="713232"/>
                </a:cubicBezTo>
                <a:lnTo>
                  <a:pt x="458230" y="713232"/>
                </a:lnTo>
                <a:lnTo>
                  <a:pt x="389974" y="713232"/>
                </a:lnTo>
                <a:lnTo>
                  <a:pt x="319845" y="713232"/>
                </a:lnTo>
                <a:lnTo>
                  <a:pt x="300284" y="713232"/>
                </a:lnTo>
                <a:lnTo>
                  <a:pt x="31214" y="444317"/>
                </a:lnTo>
                <a:cubicBezTo>
                  <a:pt x="7699" y="420939"/>
                  <a:pt x="0" y="385839"/>
                  <a:pt x="0" y="354668"/>
                </a:cubicBezTo>
                <a:cubicBezTo>
                  <a:pt x="0" y="323497"/>
                  <a:pt x="11653" y="292293"/>
                  <a:pt x="35168" y="268915"/>
                </a:cubicBezTo>
                <a:lnTo>
                  <a:pt x="30423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1005840" bIns="38100" anchor="ctr">
            <a:noAutofit/>
          </a:bodyPr>
          <a:lstStyle/>
          <a:p>
            <a:pPr algn="r"/>
            <a:r>
              <a:rPr lang="en-US" sz="30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5501EC3-1C3E-0E9D-A31E-E67083C7CA72}"/>
              </a:ext>
            </a:extLst>
          </p:cNvPr>
          <p:cNvSpPr/>
          <p:nvPr/>
        </p:nvSpPr>
        <p:spPr>
          <a:xfrm>
            <a:off x="10085426" y="2825362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ECF42F4-31E4-62AE-F8EA-EBA6210B70CC}"/>
              </a:ext>
            </a:extLst>
          </p:cNvPr>
          <p:cNvSpPr/>
          <p:nvPr/>
        </p:nvSpPr>
        <p:spPr>
          <a:xfrm>
            <a:off x="1483242" y="2825063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5116734-0D0F-14A6-0376-B5AE6EED14B6}"/>
              </a:ext>
            </a:extLst>
          </p:cNvPr>
          <p:cNvSpPr/>
          <p:nvPr/>
        </p:nvSpPr>
        <p:spPr>
          <a:xfrm>
            <a:off x="6260760" y="3714257"/>
            <a:ext cx="4540109" cy="802581"/>
          </a:xfrm>
          <a:custGeom>
            <a:avLst/>
            <a:gdLst>
              <a:gd name="connsiteX0" fmla="*/ 0 w 4034673"/>
              <a:gd name="connsiteY0" fmla="*/ 0 h 713654"/>
              <a:gd name="connsiteX1" fmla="*/ 3677883 w 4034673"/>
              <a:gd name="connsiteY1" fmla="*/ 0 h 713654"/>
              <a:gd name="connsiteX2" fmla="*/ 4034673 w 4034673"/>
              <a:gd name="connsiteY2" fmla="*/ 356827 h 713654"/>
              <a:gd name="connsiteX3" fmla="*/ 3677883 w 4034673"/>
              <a:gd name="connsiteY3" fmla="*/ 713654 h 713654"/>
              <a:gd name="connsiteX4" fmla="*/ 0 w 4034673"/>
              <a:gd name="connsiteY4" fmla="*/ 713654 h 713654"/>
              <a:gd name="connsiteX5" fmla="*/ 200611 w 4034673"/>
              <a:gd name="connsiteY5" fmla="*/ 512842 h 713654"/>
              <a:gd name="connsiteX6" fmla="*/ 264842 w 4034673"/>
              <a:gd name="connsiteY6" fmla="*/ 356827 h 713654"/>
              <a:gd name="connsiteX7" fmla="*/ 200611 w 4034673"/>
              <a:gd name="connsiteY7" fmla="*/ 200812 h 713654"/>
              <a:gd name="connsiteX8" fmla="*/ 0 w 4034673"/>
              <a:gd name="connsiteY8" fmla="*/ 0 h 71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654">
                <a:moveTo>
                  <a:pt x="0" y="0"/>
                </a:moveTo>
                <a:lnTo>
                  <a:pt x="3677883" y="0"/>
                </a:lnTo>
                <a:cubicBezTo>
                  <a:pt x="3874535" y="0"/>
                  <a:pt x="4034673" y="159877"/>
                  <a:pt x="4034673" y="356827"/>
                </a:cubicBezTo>
                <a:cubicBezTo>
                  <a:pt x="4034673" y="553777"/>
                  <a:pt x="3874535" y="713654"/>
                  <a:pt x="3677883" y="713654"/>
                </a:cubicBezTo>
                <a:lnTo>
                  <a:pt x="0" y="713654"/>
                </a:lnTo>
                <a:lnTo>
                  <a:pt x="200611" y="512842"/>
                </a:lnTo>
                <a:cubicBezTo>
                  <a:pt x="241526" y="471908"/>
                  <a:pt x="264842" y="415371"/>
                  <a:pt x="264842" y="356827"/>
                </a:cubicBezTo>
                <a:cubicBezTo>
                  <a:pt x="264842" y="296429"/>
                  <a:pt x="241526" y="241746"/>
                  <a:pt x="200611" y="2008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38100" tIns="38100" rIns="1005840" bIns="38100" anchor="ctr">
            <a:noAutofit/>
          </a:bodyPr>
          <a:lstStyle/>
          <a:p>
            <a:pPr algn="r"/>
            <a:r>
              <a:rPr lang="en-US" sz="30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3B910-4C3C-57EE-2D01-AD613FFE3765}"/>
              </a:ext>
            </a:extLst>
          </p:cNvPr>
          <p:cNvSpPr/>
          <p:nvPr/>
        </p:nvSpPr>
        <p:spPr>
          <a:xfrm>
            <a:off x="1376841" y="3714257"/>
            <a:ext cx="5057991" cy="802581"/>
          </a:xfrm>
          <a:custGeom>
            <a:avLst/>
            <a:gdLst>
              <a:gd name="connsiteX0" fmla="*/ 356887 w 4494900"/>
              <a:gd name="connsiteY0" fmla="*/ 0 h 713232"/>
              <a:gd name="connsiteX1" fmla="*/ 4036670 w 4494900"/>
              <a:gd name="connsiteY1" fmla="*/ 0 h 713232"/>
              <a:gd name="connsiteX2" fmla="*/ 4104926 w 4494900"/>
              <a:gd name="connsiteY2" fmla="*/ 0 h 713232"/>
              <a:gd name="connsiteX3" fmla="*/ 4175055 w 4494900"/>
              <a:gd name="connsiteY3" fmla="*/ 0 h 713232"/>
              <a:gd name="connsiteX4" fmla="*/ 4194616 w 4494900"/>
              <a:gd name="connsiteY4" fmla="*/ 0 h 713232"/>
              <a:gd name="connsiteX5" fmla="*/ 4463686 w 4494900"/>
              <a:gd name="connsiteY5" fmla="*/ 268915 h 713232"/>
              <a:gd name="connsiteX6" fmla="*/ 4494900 w 4494900"/>
              <a:gd name="connsiteY6" fmla="*/ 358564 h 713232"/>
              <a:gd name="connsiteX7" fmla="*/ 4459732 w 4494900"/>
              <a:gd name="connsiteY7" fmla="*/ 444317 h 713232"/>
              <a:gd name="connsiteX8" fmla="*/ 4190662 w 4494900"/>
              <a:gd name="connsiteY8" fmla="*/ 713232 h 713232"/>
              <a:gd name="connsiteX9" fmla="*/ 4171101 w 4494900"/>
              <a:gd name="connsiteY9" fmla="*/ 713232 h 713232"/>
              <a:gd name="connsiteX10" fmla="*/ 4102845 w 4494900"/>
              <a:gd name="connsiteY10" fmla="*/ 713232 h 713232"/>
              <a:gd name="connsiteX11" fmla="*/ 4034589 w 4494900"/>
              <a:gd name="connsiteY11" fmla="*/ 713232 h 713232"/>
              <a:gd name="connsiteX12" fmla="*/ 356887 w 4494900"/>
              <a:gd name="connsiteY12" fmla="*/ 713232 h 713232"/>
              <a:gd name="connsiteX13" fmla="*/ 0 w 4494900"/>
              <a:gd name="connsiteY13" fmla="*/ 356616 h 713232"/>
              <a:gd name="connsiteX14" fmla="*/ 356887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56887" y="0"/>
                </a:moveTo>
                <a:lnTo>
                  <a:pt x="4036670" y="0"/>
                </a:lnTo>
                <a:lnTo>
                  <a:pt x="4104926" y="0"/>
                </a:lnTo>
                <a:lnTo>
                  <a:pt x="4175055" y="0"/>
                </a:lnTo>
                <a:lnTo>
                  <a:pt x="4194616" y="0"/>
                </a:lnTo>
                <a:lnTo>
                  <a:pt x="4463686" y="268915"/>
                </a:lnTo>
                <a:cubicBezTo>
                  <a:pt x="4487201" y="292293"/>
                  <a:pt x="4494900" y="327393"/>
                  <a:pt x="4494900" y="358564"/>
                </a:cubicBezTo>
                <a:cubicBezTo>
                  <a:pt x="4494900" y="389735"/>
                  <a:pt x="4483247" y="420939"/>
                  <a:pt x="4459732" y="444317"/>
                </a:cubicBezTo>
                <a:lnTo>
                  <a:pt x="4190662" y="713232"/>
                </a:lnTo>
                <a:lnTo>
                  <a:pt x="4171101" y="713232"/>
                </a:lnTo>
                <a:lnTo>
                  <a:pt x="4102845" y="713232"/>
                </a:lnTo>
                <a:lnTo>
                  <a:pt x="4034589" y="713232"/>
                </a:lnTo>
                <a:lnTo>
                  <a:pt x="356887" y="713232"/>
                </a:lnTo>
                <a:cubicBezTo>
                  <a:pt x="159819" y="713232"/>
                  <a:pt x="0" y="553448"/>
                  <a:pt x="0" y="356616"/>
                </a:cubicBezTo>
                <a:cubicBezTo>
                  <a:pt x="0" y="159784"/>
                  <a:pt x="159819" y="0"/>
                  <a:pt x="35688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1005840" tIns="38100" rIns="38100" bIns="38100" anchor="ctr">
            <a:noAutofit/>
          </a:bodyPr>
          <a:lstStyle/>
          <a:p>
            <a:r>
              <a:rPr lang="en-US" sz="3000" b="1" dirty="0">
                <a:solidFill>
                  <a:schemeClr val="tx2"/>
                </a:solidFill>
              </a:rPr>
              <a:t>Lorem Ipsum</a:t>
            </a:r>
            <a:endParaRPr sz="3000" b="1" dirty="0">
              <a:solidFill>
                <a:schemeClr val="tx2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4626985-5561-8F00-A32C-7E500A51EA9E}"/>
              </a:ext>
            </a:extLst>
          </p:cNvPr>
          <p:cNvSpPr/>
          <p:nvPr/>
        </p:nvSpPr>
        <p:spPr>
          <a:xfrm>
            <a:off x="1483241" y="3812701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EC62540-6605-562F-FD9A-23F1AEA062B9}"/>
              </a:ext>
            </a:extLst>
          </p:cNvPr>
          <p:cNvSpPr/>
          <p:nvPr/>
        </p:nvSpPr>
        <p:spPr>
          <a:xfrm>
            <a:off x="10089660" y="3813001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EBD403B-0BCF-BAA0-93D4-6B5C95EEC21D}"/>
              </a:ext>
            </a:extLst>
          </p:cNvPr>
          <p:cNvSpPr/>
          <p:nvPr/>
        </p:nvSpPr>
        <p:spPr>
          <a:xfrm>
            <a:off x="1376841" y="4698245"/>
            <a:ext cx="4540109" cy="802581"/>
          </a:xfrm>
          <a:custGeom>
            <a:avLst/>
            <a:gdLst>
              <a:gd name="connsiteX0" fmla="*/ 356790 w 4034673"/>
              <a:gd name="connsiteY0" fmla="*/ 0 h 713232"/>
              <a:gd name="connsiteX1" fmla="*/ 4034673 w 4034673"/>
              <a:gd name="connsiteY1" fmla="*/ 0 h 713232"/>
              <a:gd name="connsiteX2" fmla="*/ 3834062 w 4034673"/>
              <a:gd name="connsiteY2" fmla="*/ 200693 h 713232"/>
              <a:gd name="connsiteX3" fmla="*/ 3769831 w 4034673"/>
              <a:gd name="connsiteY3" fmla="*/ 356616 h 713232"/>
              <a:gd name="connsiteX4" fmla="*/ 3834062 w 4034673"/>
              <a:gd name="connsiteY4" fmla="*/ 512539 h 713232"/>
              <a:gd name="connsiteX5" fmla="*/ 4034673 w 4034673"/>
              <a:gd name="connsiteY5" fmla="*/ 713232 h 713232"/>
              <a:gd name="connsiteX6" fmla="*/ 356790 w 4034673"/>
              <a:gd name="connsiteY6" fmla="*/ 713232 h 713232"/>
              <a:gd name="connsiteX7" fmla="*/ 0 w 4034673"/>
              <a:gd name="connsiteY7" fmla="*/ 356616 h 713232"/>
              <a:gd name="connsiteX8" fmla="*/ 356790 w 4034673"/>
              <a:gd name="connsiteY8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232">
                <a:moveTo>
                  <a:pt x="356790" y="0"/>
                </a:moveTo>
                <a:lnTo>
                  <a:pt x="4034673" y="0"/>
                </a:lnTo>
                <a:lnTo>
                  <a:pt x="3834062" y="200693"/>
                </a:lnTo>
                <a:cubicBezTo>
                  <a:pt x="3793147" y="241603"/>
                  <a:pt x="3769831" y="298107"/>
                  <a:pt x="3769831" y="356616"/>
                </a:cubicBezTo>
                <a:cubicBezTo>
                  <a:pt x="3769831" y="416978"/>
                  <a:pt x="3793147" y="471629"/>
                  <a:pt x="3834062" y="512539"/>
                </a:cubicBezTo>
                <a:lnTo>
                  <a:pt x="4034673" y="713232"/>
                </a:lnTo>
                <a:lnTo>
                  <a:pt x="356790" y="713232"/>
                </a:lnTo>
                <a:cubicBezTo>
                  <a:pt x="160138" y="713232"/>
                  <a:pt x="0" y="553450"/>
                  <a:pt x="0" y="356616"/>
                </a:cubicBezTo>
                <a:cubicBezTo>
                  <a:pt x="0" y="159783"/>
                  <a:pt x="160138" y="0"/>
                  <a:pt x="35679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1005840" tIns="38100" rIns="38100" bIns="38100" anchor="ctr">
            <a:noAutofit/>
          </a:bodyPr>
          <a:lstStyle/>
          <a:p>
            <a:r>
              <a:rPr lang="en-US" sz="30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341F94-ABEC-AE7A-D03D-D986A10985A5}"/>
              </a:ext>
            </a:extLst>
          </p:cNvPr>
          <p:cNvSpPr/>
          <p:nvPr/>
        </p:nvSpPr>
        <p:spPr>
          <a:xfrm>
            <a:off x="5742879" y="4698245"/>
            <a:ext cx="5057991" cy="802581"/>
          </a:xfrm>
          <a:custGeom>
            <a:avLst/>
            <a:gdLst>
              <a:gd name="connsiteX0" fmla="*/ 304238 w 4494900"/>
              <a:gd name="connsiteY0" fmla="*/ 0 h 713232"/>
              <a:gd name="connsiteX1" fmla="*/ 323799 w 4494900"/>
              <a:gd name="connsiteY1" fmla="*/ 0 h 713232"/>
              <a:gd name="connsiteX2" fmla="*/ 392055 w 4494900"/>
              <a:gd name="connsiteY2" fmla="*/ 0 h 713232"/>
              <a:gd name="connsiteX3" fmla="*/ 460311 w 4494900"/>
              <a:gd name="connsiteY3" fmla="*/ 0 h 713232"/>
              <a:gd name="connsiteX4" fmla="*/ 4138013 w 4494900"/>
              <a:gd name="connsiteY4" fmla="*/ 0 h 713232"/>
              <a:gd name="connsiteX5" fmla="*/ 4494900 w 4494900"/>
              <a:gd name="connsiteY5" fmla="*/ 356616 h 713232"/>
              <a:gd name="connsiteX6" fmla="*/ 4138013 w 4494900"/>
              <a:gd name="connsiteY6" fmla="*/ 713232 h 713232"/>
              <a:gd name="connsiteX7" fmla="*/ 458230 w 4494900"/>
              <a:gd name="connsiteY7" fmla="*/ 713232 h 713232"/>
              <a:gd name="connsiteX8" fmla="*/ 389974 w 4494900"/>
              <a:gd name="connsiteY8" fmla="*/ 713232 h 713232"/>
              <a:gd name="connsiteX9" fmla="*/ 319845 w 4494900"/>
              <a:gd name="connsiteY9" fmla="*/ 713232 h 713232"/>
              <a:gd name="connsiteX10" fmla="*/ 300284 w 4494900"/>
              <a:gd name="connsiteY10" fmla="*/ 713232 h 713232"/>
              <a:gd name="connsiteX11" fmla="*/ 31214 w 4494900"/>
              <a:gd name="connsiteY11" fmla="*/ 444317 h 713232"/>
              <a:gd name="connsiteX12" fmla="*/ 0 w 4494900"/>
              <a:gd name="connsiteY12" fmla="*/ 354668 h 713232"/>
              <a:gd name="connsiteX13" fmla="*/ 35168 w 4494900"/>
              <a:gd name="connsiteY13" fmla="*/ 268915 h 713232"/>
              <a:gd name="connsiteX14" fmla="*/ 304238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04238" y="0"/>
                </a:moveTo>
                <a:lnTo>
                  <a:pt x="323799" y="0"/>
                </a:lnTo>
                <a:lnTo>
                  <a:pt x="392055" y="0"/>
                </a:lnTo>
                <a:lnTo>
                  <a:pt x="460311" y="0"/>
                </a:lnTo>
                <a:lnTo>
                  <a:pt x="4138013" y="0"/>
                </a:lnTo>
                <a:cubicBezTo>
                  <a:pt x="4335081" y="0"/>
                  <a:pt x="4494900" y="159784"/>
                  <a:pt x="4494900" y="356616"/>
                </a:cubicBezTo>
                <a:cubicBezTo>
                  <a:pt x="4494900" y="553448"/>
                  <a:pt x="4335081" y="713232"/>
                  <a:pt x="4138013" y="713232"/>
                </a:cubicBezTo>
                <a:lnTo>
                  <a:pt x="458230" y="713232"/>
                </a:lnTo>
                <a:lnTo>
                  <a:pt x="389974" y="713232"/>
                </a:lnTo>
                <a:lnTo>
                  <a:pt x="319845" y="713232"/>
                </a:lnTo>
                <a:lnTo>
                  <a:pt x="300284" y="713232"/>
                </a:lnTo>
                <a:lnTo>
                  <a:pt x="31214" y="444317"/>
                </a:lnTo>
                <a:cubicBezTo>
                  <a:pt x="7699" y="420939"/>
                  <a:pt x="0" y="385839"/>
                  <a:pt x="0" y="354668"/>
                </a:cubicBezTo>
                <a:cubicBezTo>
                  <a:pt x="0" y="323497"/>
                  <a:pt x="11653" y="292293"/>
                  <a:pt x="35168" y="268915"/>
                </a:cubicBezTo>
                <a:lnTo>
                  <a:pt x="30423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1005840" bIns="38100" anchor="ctr">
            <a:noAutofit/>
          </a:bodyPr>
          <a:lstStyle/>
          <a:p>
            <a:pPr algn="r"/>
            <a:r>
              <a:rPr lang="en-US" sz="30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3D9C4E-6CB9-3923-BBC5-6B4EDE733C8B}"/>
              </a:ext>
            </a:extLst>
          </p:cNvPr>
          <p:cNvSpPr/>
          <p:nvPr/>
        </p:nvSpPr>
        <p:spPr>
          <a:xfrm>
            <a:off x="10085426" y="4793339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27E9DF5-2BB8-B86B-4F6D-B37A648717CC}"/>
              </a:ext>
            </a:extLst>
          </p:cNvPr>
          <p:cNvSpPr/>
          <p:nvPr/>
        </p:nvSpPr>
        <p:spPr>
          <a:xfrm>
            <a:off x="1483242" y="4793039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C563345-8AD9-D823-39C5-394B1B758BBD}"/>
              </a:ext>
            </a:extLst>
          </p:cNvPr>
          <p:cNvSpPr/>
          <p:nvPr/>
        </p:nvSpPr>
        <p:spPr>
          <a:xfrm>
            <a:off x="6260760" y="1746280"/>
            <a:ext cx="4540109" cy="802581"/>
          </a:xfrm>
          <a:custGeom>
            <a:avLst/>
            <a:gdLst>
              <a:gd name="connsiteX0" fmla="*/ 0 w 4034673"/>
              <a:gd name="connsiteY0" fmla="*/ 0 h 713654"/>
              <a:gd name="connsiteX1" fmla="*/ 3677883 w 4034673"/>
              <a:gd name="connsiteY1" fmla="*/ 0 h 713654"/>
              <a:gd name="connsiteX2" fmla="*/ 4034673 w 4034673"/>
              <a:gd name="connsiteY2" fmla="*/ 356827 h 713654"/>
              <a:gd name="connsiteX3" fmla="*/ 3677883 w 4034673"/>
              <a:gd name="connsiteY3" fmla="*/ 713654 h 713654"/>
              <a:gd name="connsiteX4" fmla="*/ 0 w 4034673"/>
              <a:gd name="connsiteY4" fmla="*/ 713654 h 713654"/>
              <a:gd name="connsiteX5" fmla="*/ 200611 w 4034673"/>
              <a:gd name="connsiteY5" fmla="*/ 512842 h 713654"/>
              <a:gd name="connsiteX6" fmla="*/ 264842 w 4034673"/>
              <a:gd name="connsiteY6" fmla="*/ 356827 h 713654"/>
              <a:gd name="connsiteX7" fmla="*/ 200611 w 4034673"/>
              <a:gd name="connsiteY7" fmla="*/ 200812 h 713654"/>
              <a:gd name="connsiteX8" fmla="*/ 0 w 4034673"/>
              <a:gd name="connsiteY8" fmla="*/ 0 h 71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654">
                <a:moveTo>
                  <a:pt x="0" y="0"/>
                </a:moveTo>
                <a:lnTo>
                  <a:pt x="3677883" y="0"/>
                </a:lnTo>
                <a:cubicBezTo>
                  <a:pt x="3874535" y="0"/>
                  <a:pt x="4034673" y="159877"/>
                  <a:pt x="4034673" y="356827"/>
                </a:cubicBezTo>
                <a:cubicBezTo>
                  <a:pt x="4034673" y="553777"/>
                  <a:pt x="3874535" y="713654"/>
                  <a:pt x="3677883" y="713654"/>
                </a:cubicBezTo>
                <a:lnTo>
                  <a:pt x="0" y="713654"/>
                </a:lnTo>
                <a:lnTo>
                  <a:pt x="200611" y="512842"/>
                </a:lnTo>
                <a:cubicBezTo>
                  <a:pt x="241526" y="471908"/>
                  <a:pt x="264842" y="415371"/>
                  <a:pt x="264842" y="356827"/>
                </a:cubicBezTo>
                <a:cubicBezTo>
                  <a:pt x="264842" y="296429"/>
                  <a:pt x="241526" y="241746"/>
                  <a:pt x="200611" y="2008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38100" tIns="38100" rIns="1005840" bIns="38100" anchor="ctr">
            <a:noAutofit/>
          </a:bodyPr>
          <a:lstStyle/>
          <a:p>
            <a:pPr algn="r"/>
            <a:r>
              <a:rPr lang="en-US" sz="3000" b="1" dirty="0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4038241-60A1-9E28-BA6F-360AB9F54E9F}"/>
              </a:ext>
            </a:extLst>
          </p:cNvPr>
          <p:cNvSpPr/>
          <p:nvPr/>
        </p:nvSpPr>
        <p:spPr>
          <a:xfrm>
            <a:off x="1376841" y="1746280"/>
            <a:ext cx="5057991" cy="802581"/>
          </a:xfrm>
          <a:custGeom>
            <a:avLst/>
            <a:gdLst>
              <a:gd name="connsiteX0" fmla="*/ 356887 w 4494900"/>
              <a:gd name="connsiteY0" fmla="*/ 0 h 713232"/>
              <a:gd name="connsiteX1" fmla="*/ 4036670 w 4494900"/>
              <a:gd name="connsiteY1" fmla="*/ 0 h 713232"/>
              <a:gd name="connsiteX2" fmla="*/ 4104926 w 4494900"/>
              <a:gd name="connsiteY2" fmla="*/ 0 h 713232"/>
              <a:gd name="connsiteX3" fmla="*/ 4175055 w 4494900"/>
              <a:gd name="connsiteY3" fmla="*/ 0 h 713232"/>
              <a:gd name="connsiteX4" fmla="*/ 4194616 w 4494900"/>
              <a:gd name="connsiteY4" fmla="*/ 0 h 713232"/>
              <a:gd name="connsiteX5" fmla="*/ 4463686 w 4494900"/>
              <a:gd name="connsiteY5" fmla="*/ 268915 h 713232"/>
              <a:gd name="connsiteX6" fmla="*/ 4494900 w 4494900"/>
              <a:gd name="connsiteY6" fmla="*/ 358564 h 713232"/>
              <a:gd name="connsiteX7" fmla="*/ 4459732 w 4494900"/>
              <a:gd name="connsiteY7" fmla="*/ 444317 h 713232"/>
              <a:gd name="connsiteX8" fmla="*/ 4190662 w 4494900"/>
              <a:gd name="connsiteY8" fmla="*/ 713232 h 713232"/>
              <a:gd name="connsiteX9" fmla="*/ 4171101 w 4494900"/>
              <a:gd name="connsiteY9" fmla="*/ 713232 h 713232"/>
              <a:gd name="connsiteX10" fmla="*/ 4102845 w 4494900"/>
              <a:gd name="connsiteY10" fmla="*/ 713232 h 713232"/>
              <a:gd name="connsiteX11" fmla="*/ 4034589 w 4494900"/>
              <a:gd name="connsiteY11" fmla="*/ 713232 h 713232"/>
              <a:gd name="connsiteX12" fmla="*/ 356887 w 4494900"/>
              <a:gd name="connsiteY12" fmla="*/ 713232 h 713232"/>
              <a:gd name="connsiteX13" fmla="*/ 0 w 4494900"/>
              <a:gd name="connsiteY13" fmla="*/ 356616 h 713232"/>
              <a:gd name="connsiteX14" fmla="*/ 356887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56887" y="0"/>
                </a:moveTo>
                <a:lnTo>
                  <a:pt x="4036670" y="0"/>
                </a:lnTo>
                <a:lnTo>
                  <a:pt x="4104926" y="0"/>
                </a:lnTo>
                <a:lnTo>
                  <a:pt x="4175055" y="0"/>
                </a:lnTo>
                <a:lnTo>
                  <a:pt x="4194616" y="0"/>
                </a:lnTo>
                <a:lnTo>
                  <a:pt x="4463686" y="268915"/>
                </a:lnTo>
                <a:cubicBezTo>
                  <a:pt x="4487201" y="292293"/>
                  <a:pt x="4494900" y="327393"/>
                  <a:pt x="4494900" y="358564"/>
                </a:cubicBezTo>
                <a:cubicBezTo>
                  <a:pt x="4494900" y="389735"/>
                  <a:pt x="4483247" y="420939"/>
                  <a:pt x="4459732" y="444317"/>
                </a:cubicBezTo>
                <a:lnTo>
                  <a:pt x="4190662" y="713232"/>
                </a:lnTo>
                <a:lnTo>
                  <a:pt x="4171101" y="713232"/>
                </a:lnTo>
                <a:lnTo>
                  <a:pt x="4102845" y="713232"/>
                </a:lnTo>
                <a:lnTo>
                  <a:pt x="4034589" y="713232"/>
                </a:lnTo>
                <a:lnTo>
                  <a:pt x="356887" y="713232"/>
                </a:lnTo>
                <a:cubicBezTo>
                  <a:pt x="159819" y="713232"/>
                  <a:pt x="0" y="553448"/>
                  <a:pt x="0" y="356616"/>
                </a:cubicBezTo>
                <a:cubicBezTo>
                  <a:pt x="0" y="159784"/>
                  <a:pt x="159819" y="0"/>
                  <a:pt x="35688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100584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b="1" dirty="0">
                <a:solidFill>
                  <a:schemeClr val="tx2"/>
                </a:solidFill>
              </a:rPr>
              <a:t>Lorem Ipsum</a:t>
            </a:r>
            <a:endParaRPr b="1" dirty="0">
              <a:solidFill>
                <a:schemeClr val="tx2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5E3D4BC-8A69-788E-7BD0-E177CF0DD672}"/>
              </a:ext>
            </a:extLst>
          </p:cNvPr>
          <p:cNvSpPr/>
          <p:nvPr/>
        </p:nvSpPr>
        <p:spPr>
          <a:xfrm>
            <a:off x="1483241" y="1844725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FAD6152-C32D-7071-E797-F32E835036F4}"/>
              </a:ext>
            </a:extLst>
          </p:cNvPr>
          <p:cNvSpPr/>
          <p:nvPr/>
        </p:nvSpPr>
        <p:spPr>
          <a:xfrm>
            <a:off x="10089660" y="1845024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6227DB75-3ED3-4425-6FEB-DFB6505E4DFA}"/>
              </a:ext>
            </a:extLst>
          </p:cNvPr>
          <p:cNvCxnSpPr>
            <a:cxnSpLocks/>
            <a:stCxn id="15" idx="2"/>
            <a:endCxn id="4" idx="5"/>
          </p:cNvCxnSpPr>
          <p:nvPr/>
        </p:nvCxnSpPr>
        <p:spPr>
          <a:xfrm>
            <a:off x="10800869" y="2147570"/>
            <a:ext cx="14291" cy="983988"/>
          </a:xfrm>
          <a:prstGeom prst="curvedConnector3">
            <a:avLst>
              <a:gd name="adj1" fmla="val 2196150"/>
            </a:avLst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2E9C1A39-B393-8A88-A8B7-DB395A1375F8}"/>
              </a:ext>
            </a:extLst>
          </p:cNvPr>
          <p:cNvCxnSpPr>
            <a:cxnSpLocks/>
            <a:stCxn id="3" idx="7"/>
            <a:endCxn id="8" idx="13"/>
          </p:cNvCxnSpPr>
          <p:nvPr/>
        </p:nvCxnSpPr>
        <p:spPr>
          <a:xfrm>
            <a:off x="1376841" y="3131559"/>
            <a:ext cx="14291" cy="983988"/>
          </a:xfrm>
          <a:prstGeom prst="curvedConnector3">
            <a:avLst>
              <a:gd name="adj1" fmla="val -2106693"/>
            </a:avLst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240F2B39-6EED-5C22-A9D3-200B11EC5E24}"/>
              </a:ext>
            </a:extLst>
          </p:cNvPr>
          <p:cNvCxnSpPr>
            <a:cxnSpLocks/>
            <a:stCxn id="7" idx="2"/>
            <a:endCxn id="12" idx="5"/>
          </p:cNvCxnSpPr>
          <p:nvPr/>
        </p:nvCxnSpPr>
        <p:spPr>
          <a:xfrm>
            <a:off x="10800869" y="4115547"/>
            <a:ext cx="14291" cy="983988"/>
          </a:xfrm>
          <a:prstGeom prst="curvedConnector3">
            <a:avLst>
              <a:gd name="adj1" fmla="val 2208512"/>
            </a:avLst>
          </a:prstGeom>
          <a:ln w="28575">
            <a:solidFill>
              <a:schemeClr val="tx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Users">
            <a:extLst>
              <a:ext uri="{FF2B5EF4-FFF2-40B4-BE49-F238E27FC236}">
                <a16:creationId xmlns:a16="http://schemas.microsoft.com/office/drawing/2014/main" id="{AB9C9894-B5BB-AD95-2229-239CA3967D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11301" y="3964108"/>
            <a:ext cx="365760" cy="365760"/>
          </a:xfrm>
          <a:prstGeom prst="rect">
            <a:avLst/>
          </a:prstGeom>
        </p:spPr>
      </p:pic>
      <p:pic>
        <p:nvPicPr>
          <p:cNvPr id="24" name="Graphic 23" descr="Puzzle">
            <a:extLst>
              <a:ext uri="{FF2B5EF4-FFF2-40B4-BE49-F238E27FC236}">
                <a16:creationId xmlns:a16="http://schemas.microsoft.com/office/drawing/2014/main" id="{4714EC22-7AF3-D5FC-0032-F38E9BE769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04883" y="2946704"/>
            <a:ext cx="365760" cy="365760"/>
          </a:xfrm>
          <a:prstGeom prst="rect">
            <a:avLst/>
          </a:prstGeom>
        </p:spPr>
      </p:pic>
      <p:pic>
        <p:nvPicPr>
          <p:cNvPr id="25" name="Graphic 24" descr="Lightbulb">
            <a:extLst>
              <a:ext uri="{FF2B5EF4-FFF2-40B4-BE49-F238E27FC236}">
                <a16:creationId xmlns:a16="http://schemas.microsoft.com/office/drawing/2014/main" id="{D6504EBC-F172-3C3F-CFDD-F82CC827B0F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04883" y="4914680"/>
            <a:ext cx="365760" cy="365760"/>
          </a:xfrm>
          <a:prstGeom prst="rect">
            <a:avLst/>
          </a:prstGeom>
        </p:spPr>
      </p:pic>
      <p:pic>
        <p:nvPicPr>
          <p:cNvPr id="26" name="Graphic 25" descr="Rocket">
            <a:extLst>
              <a:ext uri="{FF2B5EF4-FFF2-40B4-BE49-F238E27FC236}">
                <a16:creationId xmlns:a16="http://schemas.microsoft.com/office/drawing/2014/main" id="{E9F8EAD5-1881-A1F7-6EA8-D0FA6AA7C33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11301" y="1966665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181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Vertical Process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D8A21CB-5F87-6184-8024-C4ECB71DAC41}"/>
              </a:ext>
            </a:extLst>
          </p:cNvPr>
          <p:cNvSpPr/>
          <p:nvPr/>
        </p:nvSpPr>
        <p:spPr>
          <a:xfrm>
            <a:off x="1376841" y="2730268"/>
            <a:ext cx="4540109" cy="802581"/>
          </a:xfrm>
          <a:custGeom>
            <a:avLst/>
            <a:gdLst>
              <a:gd name="connsiteX0" fmla="*/ 356790 w 4034673"/>
              <a:gd name="connsiteY0" fmla="*/ 0 h 713232"/>
              <a:gd name="connsiteX1" fmla="*/ 4034673 w 4034673"/>
              <a:gd name="connsiteY1" fmla="*/ 0 h 713232"/>
              <a:gd name="connsiteX2" fmla="*/ 3834062 w 4034673"/>
              <a:gd name="connsiteY2" fmla="*/ 200693 h 713232"/>
              <a:gd name="connsiteX3" fmla="*/ 3769831 w 4034673"/>
              <a:gd name="connsiteY3" fmla="*/ 356616 h 713232"/>
              <a:gd name="connsiteX4" fmla="*/ 3834062 w 4034673"/>
              <a:gd name="connsiteY4" fmla="*/ 512539 h 713232"/>
              <a:gd name="connsiteX5" fmla="*/ 4034673 w 4034673"/>
              <a:gd name="connsiteY5" fmla="*/ 713232 h 713232"/>
              <a:gd name="connsiteX6" fmla="*/ 356790 w 4034673"/>
              <a:gd name="connsiteY6" fmla="*/ 713232 h 713232"/>
              <a:gd name="connsiteX7" fmla="*/ 0 w 4034673"/>
              <a:gd name="connsiteY7" fmla="*/ 356616 h 713232"/>
              <a:gd name="connsiteX8" fmla="*/ 356790 w 4034673"/>
              <a:gd name="connsiteY8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232">
                <a:moveTo>
                  <a:pt x="356790" y="0"/>
                </a:moveTo>
                <a:lnTo>
                  <a:pt x="4034673" y="0"/>
                </a:lnTo>
                <a:lnTo>
                  <a:pt x="3834062" y="200693"/>
                </a:lnTo>
                <a:cubicBezTo>
                  <a:pt x="3793147" y="241603"/>
                  <a:pt x="3769831" y="298107"/>
                  <a:pt x="3769831" y="356616"/>
                </a:cubicBezTo>
                <a:cubicBezTo>
                  <a:pt x="3769831" y="416978"/>
                  <a:pt x="3793147" y="471629"/>
                  <a:pt x="3834062" y="512539"/>
                </a:cubicBezTo>
                <a:lnTo>
                  <a:pt x="4034673" y="713232"/>
                </a:lnTo>
                <a:lnTo>
                  <a:pt x="356790" y="713232"/>
                </a:lnTo>
                <a:cubicBezTo>
                  <a:pt x="160138" y="713232"/>
                  <a:pt x="0" y="553450"/>
                  <a:pt x="0" y="356616"/>
                </a:cubicBezTo>
                <a:cubicBezTo>
                  <a:pt x="0" y="159783"/>
                  <a:pt x="160138" y="0"/>
                  <a:pt x="35679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1005840" tIns="38100" rIns="38100" bIns="38100" anchor="ctr">
            <a:noAutofit/>
          </a:bodyPr>
          <a:lstStyle/>
          <a:p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95EBF59-40D8-511D-9E5E-E3578BD834D5}"/>
              </a:ext>
            </a:extLst>
          </p:cNvPr>
          <p:cNvSpPr/>
          <p:nvPr/>
        </p:nvSpPr>
        <p:spPr>
          <a:xfrm>
            <a:off x="5742879" y="2730268"/>
            <a:ext cx="5057991" cy="802581"/>
          </a:xfrm>
          <a:custGeom>
            <a:avLst/>
            <a:gdLst>
              <a:gd name="connsiteX0" fmla="*/ 304238 w 4494900"/>
              <a:gd name="connsiteY0" fmla="*/ 0 h 713232"/>
              <a:gd name="connsiteX1" fmla="*/ 323799 w 4494900"/>
              <a:gd name="connsiteY1" fmla="*/ 0 h 713232"/>
              <a:gd name="connsiteX2" fmla="*/ 392055 w 4494900"/>
              <a:gd name="connsiteY2" fmla="*/ 0 h 713232"/>
              <a:gd name="connsiteX3" fmla="*/ 460311 w 4494900"/>
              <a:gd name="connsiteY3" fmla="*/ 0 h 713232"/>
              <a:gd name="connsiteX4" fmla="*/ 4138013 w 4494900"/>
              <a:gd name="connsiteY4" fmla="*/ 0 h 713232"/>
              <a:gd name="connsiteX5" fmla="*/ 4494900 w 4494900"/>
              <a:gd name="connsiteY5" fmla="*/ 356616 h 713232"/>
              <a:gd name="connsiteX6" fmla="*/ 4138013 w 4494900"/>
              <a:gd name="connsiteY6" fmla="*/ 713232 h 713232"/>
              <a:gd name="connsiteX7" fmla="*/ 458230 w 4494900"/>
              <a:gd name="connsiteY7" fmla="*/ 713232 h 713232"/>
              <a:gd name="connsiteX8" fmla="*/ 389974 w 4494900"/>
              <a:gd name="connsiteY8" fmla="*/ 713232 h 713232"/>
              <a:gd name="connsiteX9" fmla="*/ 319845 w 4494900"/>
              <a:gd name="connsiteY9" fmla="*/ 713232 h 713232"/>
              <a:gd name="connsiteX10" fmla="*/ 300284 w 4494900"/>
              <a:gd name="connsiteY10" fmla="*/ 713232 h 713232"/>
              <a:gd name="connsiteX11" fmla="*/ 31214 w 4494900"/>
              <a:gd name="connsiteY11" fmla="*/ 444317 h 713232"/>
              <a:gd name="connsiteX12" fmla="*/ 0 w 4494900"/>
              <a:gd name="connsiteY12" fmla="*/ 354668 h 713232"/>
              <a:gd name="connsiteX13" fmla="*/ 35168 w 4494900"/>
              <a:gd name="connsiteY13" fmla="*/ 268915 h 713232"/>
              <a:gd name="connsiteX14" fmla="*/ 304238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04238" y="0"/>
                </a:moveTo>
                <a:lnTo>
                  <a:pt x="323799" y="0"/>
                </a:lnTo>
                <a:lnTo>
                  <a:pt x="392055" y="0"/>
                </a:lnTo>
                <a:lnTo>
                  <a:pt x="460311" y="0"/>
                </a:lnTo>
                <a:lnTo>
                  <a:pt x="4138013" y="0"/>
                </a:lnTo>
                <a:cubicBezTo>
                  <a:pt x="4335081" y="0"/>
                  <a:pt x="4494900" y="159784"/>
                  <a:pt x="4494900" y="356616"/>
                </a:cubicBezTo>
                <a:cubicBezTo>
                  <a:pt x="4494900" y="553448"/>
                  <a:pt x="4335081" y="713232"/>
                  <a:pt x="4138013" y="713232"/>
                </a:cubicBezTo>
                <a:lnTo>
                  <a:pt x="458230" y="713232"/>
                </a:lnTo>
                <a:lnTo>
                  <a:pt x="389974" y="713232"/>
                </a:lnTo>
                <a:lnTo>
                  <a:pt x="319845" y="713232"/>
                </a:lnTo>
                <a:lnTo>
                  <a:pt x="300284" y="713232"/>
                </a:lnTo>
                <a:lnTo>
                  <a:pt x="31214" y="444317"/>
                </a:lnTo>
                <a:cubicBezTo>
                  <a:pt x="7699" y="420939"/>
                  <a:pt x="0" y="385839"/>
                  <a:pt x="0" y="354668"/>
                </a:cubicBezTo>
                <a:cubicBezTo>
                  <a:pt x="0" y="323497"/>
                  <a:pt x="11653" y="292293"/>
                  <a:pt x="35168" y="268915"/>
                </a:cubicBezTo>
                <a:lnTo>
                  <a:pt x="30423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1005840" bIns="38100" anchor="ctr">
            <a:noAutofit/>
          </a:bodyPr>
          <a:lstStyle/>
          <a:p>
            <a:pPr algn="r"/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5501EC3-1C3E-0E9D-A31E-E67083C7CA72}"/>
              </a:ext>
            </a:extLst>
          </p:cNvPr>
          <p:cNvSpPr/>
          <p:nvPr/>
        </p:nvSpPr>
        <p:spPr>
          <a:xfrm>
            <a:off x="10085426" y="2825362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02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ECF42F4-31E4-62AE-F8EA-EBA6210B70CC}"/>
              </a:ext>
            </a:extLst>
          </p:cNvPr>
          <p:cNvSpPr/>
          <p:nvPr/>
        </p:nvSpPr>
        <p:spPr>
          <a:xfrm>
            <a:off x="1483242" y="2825063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5116734-0D0F-14A6-0376-B5AE6EED14B6}"/>
              </a:ext>
            </a:extLst>
          </p:cNvPr>
          <p:cNvSpPr/>
          <p:nvPr/>
        </p:nvSpPr>
        <p:spPr>
          <a:xfrm>
            <a:off x="6260760" y="3714257"/>
            <a:ext cx="4540109" cy="802581"/>
          </a:xfrm>
          <a:custGeom>
            <a:avLst/>
            <a:gdLst>
              <a:gd name="connsiteX0" fmla="*/ 0 w 4034673"/>
              <a:gd name="connsiteY0" fmla="*/ 0 h 713654"/>
              <a:gd name="connsiteX1" fmla="*/ 3677883 w 4034673"/>
              <a:gd name="connsiteY1" fmla="*/ 0 h 713654"/>
              <a:gd name="connsiteX2" fmla="*/ 4034673 w 4034673"/>
              <a:gd name="connsiteY2" fmla="*/ 356827 h 713654"/>
              <a:gd name="connsiteX3" fmla="*/ 3677883 w 4034673"/>
              <a:gd name="connsiteY3" fmla="*/ 713654 h 713654"/>
              <a:gd name="connsiteX4" fmla="*/ 0 w 4034673"/>
              <a:gd name="connsiteY4" fmla="*/ 713654 h 713654"/>
              <a:gd name="connsiteX5" fmla="*/ 200611 w 4034673"/>
              <a:gd name="connsiteY5" fmla="*/ 512842 h 713654"/>
              <a:gd name="connsiteX6" fmla="*/ 264842 w 4034673"/>
              <a:gd name="connsiteY6" fmla="*/ 356827 h 713654"/>
              <a:gd name="connsiteX7" fmla="*/ 200611 w 4034673"/>
              <a:gd name="connsiteY7" fmla="*/ 200812 h 713654"/>
              <a:gd name="connsiteX8" fmla="*/ 0 w 4034673"/>
              <a:gd name="connsiteY8" fmla="*/ 0 h 71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654">
                <a:moveTo>
                  <a:pt x="0" y="0"/>
                </a:moveTo>
                <a:lnTo>
                  <a:pt x="3677883" y="0"/>
                </a:lnTo>
                <a:cubicBezTo>
                  <a:pt x="3874535" y="0"/>
                  <a:pt x="4034673" y="159877"/>
                  <a:pt x="4034673" y="356827"/>
                </a:cubicBezTo>
                <a:cubicBezTo>
                  <a:pt x="4034673" y="553777"/>
                  <a:pt x="3874535" y="713654"/>
                  <a:pt x="3677883" y="713654"/>
                </a:cubicBezTo>
                <a:lnTo>
                  <a:pt x="0" y="713654"/>
                </a:lnTo>
                <a:lnTo>
                  <a:pt x="200611" y="512842"/>
                </a:lnTo>
                <a:cubicBezTo>
                  <a:pt x="241526" y="471908"/>
                  <a:pt x="264842" y="415371"/>
                  <a:pt x="264842" y="356827"/>
                </a:cubicBezTo>
                <a:cubicBezTo>
                  <a:pt x="264842" y="296429"/>
                  <a:pt x="241526" y="241746"/>
                  <a:pt x="200611" y="2008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1005840" bIns="38100" anchor="ctr">
            <a:noAutofit/>
          </a:bodyPr>
          <a:lstStyle/>
          <a:p>
            <a:pPr algn="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3B910-4C3C-57EE-2D01-AD613FFE3765}"/>
              </a:ext>
            </a:extLst>
          </p:cNvPr>
          <p:cNvSpPr/>
          <p:nvPr/>
        </p:nvSpPr>
        <p:spPr>
          <a:xfrm>
            <a:off x="1376841" y="3714257"/>
            <a:ext cx="5057991" cy="802581"/>
          </a:xfrm>
          <a:custGeom>
            <a:avLst/>
            <a:gdLst>
              <a:gd name="connsiteX0" fmla="*/ 356887 w 4494900"/>
              <a:gd name="connsiteY0" fmla="*/ 0 h 713232"/>
              <a:gd name="connsiteX1" fmla="*/ 4036670 w 4494900"/>
              <a:gd name="connsiteY1" fmla="*/ 0 h 713232"/>
              <a:gd name="connsiteX2" fmla="*/ 4104926 w 4494900"/>
              <a:gd name="connsiteY2" fmla="*/ 0 h 713232"/>
              <a:gd name="connsiteX3" fmla="*/ 4175055 w 4494900"/>
              <a:gd name="connsiteY3" fmla="*/ 0 h 713232"/>
              <a:gd name="connsiteX4" fmla="*/ 4194616 w 4494900"/>
              <a:gd name="connsiteY4" fmla="*/ 0 h 713232"/>
              <a:gd name="connsiteX5" fmla="*/ 4463686 w 4494900"/>
              <a:gd name="connsiteY5" fmla="*/ 268915 h 713232"/>
              <a:gd name="connsiteX6" fmla="*/ 4494900 w 4494900"/>
              <a:gd name="connsiteY6" fmla="*/ 358564 h 713232"/>
              <a:gd name="connsiteX7" fmla="*/ 4459732 w 4494900"/>
              <a:gd name="connsiteY7" fmla="*/ 444317 h 713232"/>
              <a:gd name="connsiteX8" fmla="*/ 4190662 w 4494900"/>
              <a:gd name="connsiteY8" fmla="*/ 713232 h 713232"/>
              <a:gd name="connsiteX9" fmla="*/ 4171101 w 4494900"/>
              <a:gd name="connsiteY9" fmla="*/ 713232 h 713232"/>
              <a:gd name="connsiteX10" fmla="*/ 4102845 w 4494900"/>
              <a:gd name="connsiteY10" fmla="*/ 713232 h 713232"/>
              <a:gd name="connsiteX11" fmla="*/ 4034589 w 4494900"/>
              <a:gd name="connsiteY11" fmla="*/ 713232 h 713232"/>
              <a:gd name="connsiteX12" fmla="*/ 356887 w 4494900"/>
              <a:gd name="connsiteY12" fmla="*/ 713232 h 713232"/>
              <a:gd name="connsiteX13" fmla="*/ 0 w 4494900"/>
              <a:gd name="connsiteY13" fmla="*/ 356616 h 713232"/>
              <a:gd name="connsiteX14" fmla="*/ 356887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56887" y="0"/>
                </a:moveTo>
                <a:lnTo>
                  <a:pt x="4036670" y="0"/>
                </a:lnTo>
                <a:lnTo>
                  <a:pt x="4104926" y="0"/>
                </a:lnTo>
                <a:lnTo>
                  <a:pt x="4175055" y="0"/>
                </a:lnTo>
                <a:lnTo>
                  <a:pt x="4194616" y="0"/>
                </a:lnTo>
                <a:lnTo>
                  <a:pt x="4463686" y="268915"/>
                </a:lnTo>
                <a:cubicBezTo>
                  <a:pt x="4487201" y="292293"/>
                  <a:pt x="4494900" y="327393"/>
                  <a:pt x="4494900" y="358564"/>
                </a:cubicBezTo>
                <a:cubicBezTo>
                  <a:pt x="4494900" y="389735"/>
                  <a:pt x="4483247" y="420939"/>
                  <a:pt x="4459732" y="444317"/>
                </a:cubicBezTo>
                <a:lnTo>
                  <a:pt x="4190662" y="713232"/>
                </a:lnTo>
                <a:lnTo>
                  <a:pt x="4171101" y="713232"/>
                </a:lnTo>
                <a:lnTo>
                  <a:pt x="4102845" y="713232"/>
                </a:lnTo>
                <a:lnTo>
                  <a:pt x="4034589" y="713232"/>
                </a:lnTo>
                <a:lnTo>
                  <a:pt x="356887" y="713232"/>
                </a:lnTo>
                <a:cubicBezTo>
                  <a:pt x="159819" y="713232"/>
                  <a:pt x="0" y="553448"/>
                  <a:pt x="0" y="356616"/>
                </a:cubicBezTo>
                <a:cubicBezTo>
                  <a:pt x="0" y="159784"/>
                  <a:pt x="159819" y="0"/>
                  <a:pt x="35688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1005840" tIns="38100" rIns="38100" bIns="38100" anchor="ctr">
            <a:noAutofit/>
          </a:bodyPr>
          <a:lstStyle/>
          <a:p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  <a:endParaRPr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4626985-5561-8F00-A32C-7E500A51EA9E}"/>
              </a:ext>
            </a:extLst>
          </p:cNvPr>
          <p:cNvSpPr/>
          <p:nvPr/>
        </p:nvSpPr>
        <p:spPr>
          <a:xfrm>
            <a:off x="1483241" y="3812701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03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EC62540-6605-562F-FD9A-23F1AEA062B9}"/>
              </a:ext>
            </a:extLst>
          </p:cNvPr>
          <p:cNvSpPr/>
          <p:nvPr/>
        </p:nvSpPr>
        <p:spPr>
          <a:xfrm>
            <a:off x="10089660" y="3813001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EBD403B-0BCF-BAA0-93D4-6B5C95EEC21D}"/>
              </a:ext>
            </a:extLst>
          </p:cNvPr>
          <p:cNvSpPr/>
          <p:nvPr/>
        </p:nvSpPr>
        <p:spPr>
          <a:xfrm>
            <a:off x="1376841" y="4698245"/>
            <a:ext cx="4540109" cy="802581"/>
          </a:xfrm>
          <a:custGeom>
            <a:avLst/>
            <a:gdLst>
              <a:gd name="connsiteX0" fmla="*/ 356790 w 4034673"/>
              <a:gd name="connsiteY0" fmla="*/ 0 h 713232"/>
              <a:gd name="connsiteX1" fmla="*/ 4034673 w 4034673"/>
              <a:gd name="connsiteY1" fmla="*/ 0 h 713232"/>
              <a:gd name="connsiteX2" fmla="*/ 3834062 w 4034673"/>
              <a:gd name="connsiteY2" fmla="*/ 200693 h 713232"/>
              <a:gd name="connsiteX3" fmla="*/ 3769831 w 4034673"/>
              <a:gd name="connsiteY3" fmla="*/ 356616 h 713232"/>
              <a:gd name="connsiteX4" fmla="*/ 3834062 w 4034673"/>
              <a:gd name="connsiteY4" fmla="*/ 512539 h 713232"/>
              <a:gd name="connsiteX5" fmla="*/ 4034673 w 4034673"/>
              <a:gd name="connsiteY5" fmla="*/ 713232 h 713232"/>
              <a:gd name="connsiteX6" fmla="*/ 356790 w 4034673"/>
              <a:gd name="connsiteY6" fmla="*/ 713232 h 713232"/>
              <a:gd name="connsiteX7" fmla="*/ 0 w 4034673"/>
              <a:gd name="connsiteY7" fmla="*/ 356616 h 713232"/>
              <a:gd name="connsiteX8" fmla="*/ 356790 w 4034673"/>
              <a:gd name="connsiteY8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232">
                <a:moveTo>
                  <a:pt x="356790" y="0"/>
                </a:moveTo>
                <a:lnTo>
                  <a:pt x="4034673" y="0"/>
                </a:lnTo>
                <a:lnTo>
                  <a:pt x="3834062" y="200693"/>
                </a:lnTo>
                <a:cubicBezTo>
                  <a:pt x="3793147" y="241603"/>
                  <a:pt x="3769831" y="298107"/>
                  <a:pt x="3769831" y="356616"/>
                </a:cubicBezTo>
                <a:cubicBezTo>
                  <a:pt x="3769831" y="416978"/>
                  <a:pt x="3793147" y="471629"/>
                  <a:pt x="3834062" y="512539"/>
                </a:cubicBezTo>
                <a:lnTo>
                  <a:pt x="4034673" y="713232"/>
                </a:lnTo>
                <a:lnTo>
                  <a:pt x="356790" y="713232"/>
                </a:lnTo>
                <a:cubicBezTo>
                  <a:pt x="160138" y="713232"/>
                  <a:pt x="0" y="553450"/>
                  <a:pt x="0" y="356616"/>
                </a:cubicBezTo>
                <a:cubicBezTo>
                  <a:pt x="0" y="159783"/>
                  <a:pt x="160138" y="0"/>
                  <a:pt x="35679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1005840" tIns="38100" rIns="38100" bIns="38100" anchor="ctr">
            <a:noAutofit/>
          </a:bodyPr>
          <a:lstStyle/>
          <a:p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341F94-ABEC-AE7A-D03D-D986A10985A5}"/>
              </a:ext>
            </a:extLst>
          </p:cNvPr>
          <p:cNvSpPr/>
          <p:nvPr/>
        </p:nvSpPr>
        <p:spPr>
          <a:xfrm>
            <a:off x="5742879" y="4698245"/>
            <a:ext cx="5057991" cy="802581"/>
          </a:xfrm>
          <a:custGeom>
            <a:avLst/>
            <a:gdLst>
              <a:gd name="connsiteX0" fmla="*/ 304238 w 4494900"/>
              <a:gd name="connsiteY0" fmla="*/ 0 h 713232"/>
              <a:gd name="connsiteX1" fmla="*/ 323799 w 4494900"/>
              <a:gd name="connsiteY1" fmla="*/ 0 h 713232"/>
              <a:gd name="connsiteX2" fmla="*/ 392055 w 4494900"/>
              <a:gd name="connsiteY2" fmla="*/ 0 h 713232"/>
              <a:gd name="connsiteX3" fmla="*/ 460311 w 4494900"/>
              <a:gd name="connsiteY3" fmla="*/ 0 h 713232"/>
              <a:gd name="connsiteX4" fmla="*/ 4138013 w 4494900"/>
              <a:gd name="connsiteY4" fmla="*/ 0 h 713232"/>
              <a:gd name="connsiteX5" fmla="*/ 4494900 w 4494900"/>
              <a:gd name="connsiteY5" fmla="*/ 356616 h 713232"/>
              <a:gd name="connsiteX6" fmla="*/ 4138013 w 4494900"/>
              <a:gd name="connsiteY6" fmla="*/ 713232 h 713232"/>
              <a:gd name="connsiteX7" fmla="*/ 458230 w 4494900"/>
              <a:gd name="connsiteY7" fmla="*/ 713232 h 713232"/>
              <a:gd name="connsiteX8" fmla="*/ 389974 w 4494900"/>
              <a:gd name="connsiteY8" fmla="*/ 713232 h 713232"/>
              <a:gd name="connsiteX9" fmla="*/ 319845 w 4494900"/>
              <a:gd name="connsiteY9" fmla="*/ 713232 h 713232"/>
              <a:gd name="connsiteX10" fmla="*/ 300284 w 4494900"/>
              <a:gd name="connsiteY10" fmla="*/ 713232 h 713232"/>
              <a:gd name="connsiteX11" fmla="*/ 31214 w 4494900"/>
              <a:gd name="connsiteY11" fmla="*/ 444317 h 713232"/>
              <a:gd name="connsiteX12" fmla="*/ 0 w 4494900"/>
              <a:gd name="connsiteY12" fmla="*/ 354668 h 713232"/>
              <a:gd name="connsiteX13" fmla="*/ 35168 w 4494900"/>
              <a:gd name="connsiteY13" fmla="*/ 268915 h 713232"/>
              <a:gd name="connsiteX14" fmla="*/ 304238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04238" y="0"/>
                </a:moveTo>
                <a:lnTo>
                  <a:pt x="323799" y="0"/>
                </a:lnTo>
                <a:lnTo>
                  <a:pt x="392055" y="0"/>
                </a:lnTo>
                <a:lnTo>
                  <a:pt x="460311" y="0"/>
                </a:lnTo>
                <a:lnTo>
                  <a:pt x="4138013" y="0"/>
                </a:lnTo>
                <a:cubicBezTo>
                  <a:pt x="4335081" y="0"/>
                  <a:pt x="4494900" y="159784"/>
                  <a:pt x="4494900" y="356616"/>
                </a:cubicBezTo>
                <a:cubicBezTo>
                  <a:pt x="4494900" y="553448"/>
                  <a:pt x="4335081" y="713232"/>
                  <a:pt x="4138013" y="713232"/>
                </a:cubicBezTo>
                <a:lnTo>
                  <a:pt x="458230" y="713232"/>
                </a:lnTo>
                <a:lnTo>
                  <a:pt x="389974" y="713232"/>
                </a:lnTo>
                <a:lnTo>
                  <a:pt x="319845" y="713232"/>
                </a:lnTo>
                <a:lnTo>
                  <a:pt x="300284" y="713232"/>
                </a:lnTo>
                <a:lnTo>
                  <a:pt x="31214" y="444317"/>
                </a:lnTo>
                <a:cubicBezTo>
                  <a:pt x="7699" y="420939"/>
                  <a:pt x="0" y="385839"/>
                  <a:pt x="0" y="354668"/>
                </a:cubicBezTo>
                <a:cubicBezTo>
                  <a:pt x="0" y="323497"/>
                  <a:pt x="11653" y="292293"/>
                  <a:pt x="35168" y="268915"/>
                </a:cubicBezTo>
                <a:lnTo>
                  <a:pt x="304238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1005840" bIns="38100" anchor="ctr">
            <a:noAutofit/>
          </a:bodyPr>
          <a:lstStyle/>
          <a:p>
            <a:pPr algn="r"/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3D9C4E-6CB9-3923-BBC5-6B4EDE733C8B}"/>
              </a:ext>
            </a:extLst>
          </p:cNvPr>
          <p:cNvSpPr/>
          <p:nvPr/>
        </p:nvSpPr>
        <p:spPr>
          <a:xfrm>
            <a:off x="10085426" y="4793339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04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27E9DF5-2BB8-B86B-4F6D-B37A648717CC}"/>
              </a:ext>
            </a:extLst>
          </p:cNvPr>
          <p:cNvSpPr/>
          <p:nvPr/>
        </p:nvSpPr>
        <p:spPr>
          <a:xfrm>
            <a:off x="1483242" y="4793039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C563345-8AD9-D823-39C5-394B1B758BBD}"/>
              </a:ext>
            </a:extLst>
          </p:cNvPr>
          <p:cNvSpPr/>
          <p:nvPr/>
        </p:nvSpPr>
        <p:spPr>
          <a:xfrm>
            <a:off x="6260760" y="1746280"/>
            <a:ext cx="4540109" cy="802581"/>
          </a:xfrm>
          <a:custGeom>
            <a:avLst/>
            <a:gdLst>
              <a:gd name="connsiteX0" fmla="*/ 0 w 4034673"/>
              <a:gd name="connsiteY0" fmla="*/ 0 h 713654"/>
              <a:gd name="connsiteX1" fmla="*/ 3677883 w 4034673"/>
              <a:gd name="connsiteY1" fmla="*/ 0 h 713654"/>
              <a:gd name="connsiteX2" fmla="*/ 4034673 w 4034673"/>
              <a:gd name="connsiteY2" fmla="*/ 356827 h 713654"/>
              <a:gd name="connsiteX3" fmla="*/ 3677883 w 4034673"/>
              <a:gd name="connsiteY3" fmla="*/ 713654 h 713654"/>
              <a:gd name="connsiteX4" fmla="*/ 0 w 4034673"/>
              <a:gd name="connsiteY4" fmla="*/ 713654 h 713654"/>
              <a:gd name="connsiteX5" fmla="*/ 200611 w 4034673"/>
              <a:gd name="connsiteY5" fmla="*/ 512842 h 713654"/>
              <a:gd name="connsiteX6" fmla="*/ 264842 w 4034673"/>
              <a:gd name="connsiteY6" fmla="*/ 356827 h 713654"/>
              <a:gd name="connsiteX7" fmla="*/ 200611 w 4034673"/>
              <a:gd name="connsiteY7" fmla="*/ 200812 h 713654"/>
              <a:gd name="connsiteX8" fmla="*/ 0 w 4034673"/>
              <a:gd name="connsiteY8" fmla="*/ 0 h 71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4673" h="713654">
                <a:moveTo>
                  <a:pt x="0" y="0"/>
                </a:moveTo>
                <a:lnTo>
                  <a:pt x="3677883" y="0"/>
                </a:lnTo>
                <a:cubicBezTo>
                  <a:pt x="3874535" y="0"/>
                  <a:pt x="4034673" y="159877"/>
                  <a:pt x="4034673" y="356827"/>
                </a:cubicBezTo>
                <a:cubicBezTo>
                  <a:pt x="4034673" y="553777"/>
                  <a:pt x="3874535" y="713654"/>
                  <a:pt x="3677883" y="713654"/>
                </a:cubicBezTo>
                <a:lnTo>
                  <a:pt x="0" y="713654"/>
                </a:lnTo>
                <a:lnTo>
                  <a:pt x="200611" y="512842"/>
                </a:lnTo>
                <a:cubicBezTo>
                  <a:pt x="241526" y="471908"/>
                  <a:pt x="264842" y="415371"/>
                  <a:pt x="264842" y="356827"/>
                </a:cubicBezTo>
                <a:cubicBezTo>
                  <a:pt x="264842" y="296429"/>
                  <a:pt x="241526" y="241746"/>
                  <a:pt x="200611" y="2008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1005840" bIns="38100" anchor="ctr">
            <a:noAutofit/>
          </a:bodyPr>
          <a:lstStyle/>
          <a:p>
            <a:pPr algn="r"/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4038241-60A1-9E28-BA6F-360AB9F54E9F}"/>
              </a:ext>
            </a:extLst>
          </p:cNvPr>
          <p:cNvSpPr/>
          <p:nvPr/>
        </p:nvSpPr>
        <p:spPr>
          <a:xfrm>
            <a:off x="1376841" y="1746280"/>
            <a:ext cx="5057991" cy="802581"/>
          </a:xfrm>
          <a:custGeom>
            <a:avLst/>
            <a:gdLst>
              <a:gd name="connsiteX0" fmla="*/ 356887 w 4494900"/>
              <a:gd name="connsiteY0" fmla="*/ 0 h 713232"/>
              <a:gd name="connsiteX1" fmla="*/ 4036670 w 4494900"/>
              <a:gd name="connsiteY1" fmla="*/ 0 h 713232"/>
              <a:gd name="connsiteX2" fmla="*/ 4104926 w 4494900"/>
              <a:gd name="connsiteY2" fmla="*/ 0 h 713232"/>
              <a:gd name="connsiteX3" fmla="*/ 4175055 w 4494900"/>
              <a:gd name="connsiteY3" fmla="*/ 0 h 713232"/>
              <a:gd name="connsiteX4" fmla="*/ 4194616 w 4494900"/>
              <a:gd name="connsiteY4" fmla="*/ 0 h 713232"/>
              <a:gd name="connsiteX5" fmla="*/ 4463686 w 4494900"/>
              <a:gd name="connsiteY5" fmla="*/ 268915 h 713232"/>
              <a:gd name="connsiteX6" fmla="*/ 4494900 w 4494900"/>
              <a:gd name="connsiteY6" fmla="*/ 358564 h 713232"/>
              <a:gd name="connsiteX7" fmla="*/ 4459732 w 4494900"/>
              <a:gd name="connsiteY7" fmla="*/ 444317 h 713232"/>
              <a:gd name="connsiteX8" fmla="*/ 4190662 w 4494900"/>
              <a:gd name="connsiteY8" fmla="*/ 713232 h 713232"/>
              <a:gd name="connsiteX9" fmla="*/ 4171101 w 4494900"/>
              <a:gd name="connsiteY9" fmla="*/ 713232 h 713232"/>
              <a:gd name="connsiteX10" fmla="*/ 4102845 w 4494900"/>
              <a:gd name="connsiteY10" fmla="*/ 713232 h 713232"/>
              <a:gd name="connsiteX11" fmla="*/ 4034589 w 4494900"/>
              <a:gd name="connsiteY11" fmla="*/ 713232 h 713232"/>
              <a:gd name="connsiteX12" fmla="*/ 356887 w 4494900"/>
              <a:gd name="connsiteY12" fmla="*/ 713232 h 713232"/>
              <a:gd name="connsiteX13" fmla="*/ 0 w 4494900"/>
              <a:gd name="connsiteY13" fmla="*/ 356616 h 713232"/>
              <a:gd name="connsiteX14" fmla="*/ 356887 w 4494900"/>
              <a:gd name="connsiteY14" fmla="*/ 0 h 71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94900" h="713232">
                <a:moveTo>
                  <a:pt x="356887" y="0"/>
                </a:moveTo>
                <a:lnTo>
                  <a:pt x="4036670" y="0"/>
                </a:lnTo>
                <a:lnTo>
                  <a:pt x="4104926" y="0"/>
                </a:lnTo>
                <a:lnTo>
                  <a:pt x="4175055" y="0"/>
                </a:lnTo>
                <a:lnTo>
                  <a:pt x="4194616" y="0"/>
                </a:lnTo>
                <a:lnTo>
                  <a:pt x="4463686" y="268915"/>
                </a:lnTo>
                <a:cubicBezTo>
                  <a:pt x="4487201" y="292293"/>
                  <a:pt x="4494900" y="327393"/>
                  <a:pt x="4494900" y="358564"/>
                </a:cubicBezTo>
                <a:cubicBezTo>
                  <a:pt x="4494900" y="389735"/>
                  <a:pt x="4483247" y="420939"/>
                  <a:pt x="4459732" y="444317"/>
                </a:cubicBezTo>
                <a:lnTo>
                  <a:pt x="4190662" y="713232"/>
                </a:lnTo>
                <a:lnTo>
                  <a:pt x="4171101" y="713232"/>
                </a:lnTo>
                <a:lnTo>
                  <a:pt x="4102845" y="713232"/>
                </a:lnTo>
                <a:lnTo>
                  <a:pt x="4034589" y="713232"/>
                </a:lnTo>
                <a:lnTo>
                  <a:pt x="356887" y="713232"/>
                </a:lnTo>
                <a:cubicBezTo>
                  <a:pt x="159819" y="713232"/>
                  <a:pt x="0" y="553448"/>
                  <a:pt x="0" y="356616"/>
                </a:cubicBezTo>
                <a:cubicBezTo>
                  <a:pt x="0" y="159784"/>
                  <a:pt x="159819" y="0"/>
                  <a:pt x="35688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100584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  <a:endParaRPr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5E3D4BC-8A69-788E-7BD0-E177CF0DD672}"/>
              </a:ext>
            </a:extLst>
          </p:cNvPr>
          <p:cNvSpPr/>
          <p:nvPr/>
        </p:nvSpPr>
        <p:spPr>
          <a:xfrm>
            <a:off x="1483241" y="1844725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01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FAD6152-C32D-7071-E797-F32E835036F4}"/>
              </a:ext>
            </a:extLst>
          </p:cNvPr>
          <p:cNvSpPr/>
          <p:nvPr/>
        </p:nvSpPr>
        <p:spPr>
          <a:xfrm>
            <a:off x="10089660" y="1845024"/>
            <a:ext cx="609043" cy="6090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6227DB75-3ED3-4425-6FEB-DFB6505E4DFA}"/>
              </a:ext>
            </a:extLst>
          </p:cNvPr>
          <p:cNvCxnSpPr>
            <a:cxnSpLocks/>
            <a:stCxn id="15" idx="2"/>
            <a:endCxn id="4" idx="5"/>
          </p:cNvCxnSpPr>
          <p:nvPr/>
        </p:nvCxnSpPr>
        <p:spPr>
          <a:xfrm>
            <a:off x="10800869" y="2147570"/>
            <a:ext cx="14291" cy="983988"/>
          </a:xfrm>
          <a:prstGeom prst="curvedConnector3">
            <a:avLst>
              <a:gd name="adj1" fmla="val 2196150"/>
            </a:avLst>
          </a:prstGeom>
          <a:ln w="28575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2E9C1A39-B393-8A88-A8B7-DB395A1375F8}"/>
              </a:ext>
            </a:extLst>
          </p:cNvPr>
          <p:cNvCxnSpPr>
            <a:cxnSpLocks/>
            <a:stCxn id="3" idx="7"/>
            <a:endCxn id="8" idx="13"/>
          </p:cNvCxnSpPr>
          <p:nvPr/>
        </p:nvCxnSpPr>
        <p:spPr>
          <a:xfrm>
            <a:off x="1376841" y="3131559"/>
            <a:ext cx="14291" cy="983988"/>
          </a:xfrm>
          <a:prstGeom prst="curvedConnector3">
            <a:avLst>
              <a:gd name="adj1" fmla="val -2106693"/>
            </a:avLst>
          </a:prstGeom>
          <a:ln w="28575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240F2B39-6EED-5C22-A9D3-200B11EC5E24}"/>
              </a:ext>
            </a:extLst>
          </p:cNvPr>
          <p:cNvCxnSpPr>
            <a:cxnSpLocks/>
            <a:stCxn id="7" idx="2"/>
            <a:endCxn id="12" idx="5"/>
          </p:cNvCxnSpPr>
          <p:nvPr/>
        </p:nvCxnSpPr>
        <p:spPr>
          <a:xfrm>
            <a:off x="10800869" y="4115547"/>
            <a:ext cx="14291" cy="983988"/>
          </a:xfrm>
          <a:prstGeom prst="curvedConnector3">
            <a:avLst>
              <a:gd name="adj1" fmla="val 2208512"/>
            </a:avLst>
          </a:prstGeom>
          <a:ln w="28575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Users">
            <a:extLst>
              <a:ext uri="{FF2B5EF4-FFF2-40B4-BE49-F238E27FC236}">
                <a16:creationId xmlns:a16="http://schemas.microsoft.com/office/drawing/2014/main" id="{AB9C9894-B5BB-AD95-2229-239CA3967D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11301" y="3964108"/>
            <a:ext cx="365760" cy="365760"/>
          </a:xfrm>
          <a:prstGeom prst="rect">
            <a:avLst/>
          </a:prstGeom>
        </p:spPr>
      </p:pic>
      <p:pic>
        <p:nvPicPr>
          <p:cNvPr id="24" name="Graphic 23" descr="Puzzle">
            <a:extLst>
              <a:ext uri="{FF2B5EF4-FFF2-40B4-BE49-F238E27FC236}">
                <a16:creationId xmlns:a16="http://schemas.microsoft.com/office/drawing/2014/main" id="{4714EC22-7AF3-D5FC-0032-F38E9BE769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04883" y="2946704"/>
            <a:ext cx="365760" cy="365760"/>
          </a:xfrm>
          <a:prstGeom prst="rect">
            <a:avLst/>
          </a:prstGeom>
        </p:spPr>
      </p:pic>
      <p:pic>
        <p:nvPicPr>
          <p:cNvPr id="25" name="Graphic 24" descr="Lightbulb">
            <a:extLst>
              <a:ext uri="{FF2B5EF4-FFF2-40B4-BE49-F238E27FC236}">
                <a16:creationId xmlns:a16="http://schemas.microsoft.com/office/drawing/2014/main" id="{D6504EBC-F172-3C3F-CFDD-F82CC827B0F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04883" y="4914680"/>
            <a:ext cx="365760" cy="365760"/>
          </a:xfrm>
          <a:prstGeom prst="rect">
            <a:avLst/>
          </a:prstGeom>
        </p:spPr>
      </p:pic>
      <p:pic>
        <p:nvPicPr>
          <p:cNvPr id="26" name="Graphic 25" descr="Rocket">
            <a:extLst>
              <a:ext uri="{FF2B5EF4-FFF2-40B4-BE49-F238E27FC236}">
                <a16:creationId xmlns:a16="http://schemas.microsoft.com/office/drawing/2014/main" id="{E9F8EAD5-1881-A1F7-6EA8-D0FA6AA7C33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211301" y="1966665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12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8507</TotalTime>
  <Words>138</Words>
  <Application>Microsoft Office PowerPoint</Application>
  <PresentationFormat>Widescreen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Vertical Process – Slide Template</vt:lpstr>
      <vt:lpstr>Alternating Vertical Process – Slide Template</vt:lpstr>
      <vt:lpstr>Alternating Vertical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Vertical Process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2023-06-02T23:17:06Z</dcterms:modified>
  <cp:category>Charts &amp; Diagrams</cp:category>
</cp:coreProperties>
</file>