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9" r:id="rId4"/>
    <p:sldId id="32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CB38"/>
    <a:srgbClr val="A2B969"/>
    <a:srgbClr val="C13018"/>
    <a:srgbClr val="F36F13"/>
    <a:srgbClr val="355E71"/>
    <a:srgbClr val="0D95BC"/>
    <a:srgbClr val="EFDA74"/>
    <a:srgbClr val="6EBFD7"/>
    <a:srgbClr val="B2C484"/>
    <a:srgbClr val="C1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88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22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Animal Footprints </a:t>
            </a:r>
            <a:r>
              <a:rPr lang="en-US" smtClean="0"/>
              <a:t>Infographics for PowerPoint</a:t>
            </a:r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291502" y="3101366"/>
            <a:ext cx="1442831" cy="998576"/>
            <a:chOff x="553361" y="1660971"/>
            <a:chExt cx="1644228" cy="1137963"/>
          </a:xfrm>
        </p:grpSpPr>
        <p:sp>
          <p:nvSpPr>
            <p:cNvPr id="81" name="TextBox 80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063951"/>
                  </a:solidFill>
                </a:rPr>
                <a:t>Lorem Ipsum</a:t>
              </a:r>
              <a:endParaRPr lang="en-US" sz="1950" b="1" dirty="0">
                <a:solidFill>
                  <a:srgbClr val="063951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232837" y="4266228"/>
            <a:ext cx="1442831" cy="998576"/>
            <a:chOff x="553361" y="1660971"/>
            <a:chExt cx="1644228" cy="1137963"/>
          </a:xfrm>
        </p:grpSpPr>
        <p:sp>
          <p:nvSpPr>
            <p:cNvPr id="84" name="TextBox 83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A2B969"/>
                  </a:solidFill>
                </a:rPr>
                <a:t>Lorem Ipsum</a:t>
              </a:r>
              <a:endParaRPr lang="en-US" sz="1950" b="1" dirty="0">
                <a:solidFill>
                  <a:srgbClr val="A2B969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625202" y="1824241"/>
            <a:ext cx="1442831" cy="998576"/>
            <a:chOff x="553361" y="1660971"/>
            <a:chExt cx="1644228" cy="1137963"/>
          </a:xfrm>
        </p:grpSpPr>
        <p:sp>
          <p:nvSpPr>
            <p:cNvPr id="87" name="TextBox 86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F36F13"/>
                  </a:solidFill>
                </a:rPr>
                <a:t>Lorem Ipsum</a:t>
              </a:r>
              <a:endParaRPr lang="en-US" sz="1950" b="1" dirty="0">
                <a:solidFill>
                  <a:srgbClr val="F36F13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7292605" y="3101366"/>
            <a:ext cx="1442831" cy="998576"/>
            <a:chOff x="553361" y="1660971"/>
            <a:chExt cx="1644228" cy="1137963"/>
          </a:xfrm>
        </p:grpSpPr>
        <p:sp>
          <p:nvSpPr>
            <p:cNvPr id="90" name="TextBox 89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C13018"/>
                  </a:solidFill>
                </a:rPr>
                <a:t>Lorem Ipsum</a:t>
              </a:r>
              <a:endParaRPr lang="en-US" sz="1950" b="1" dirty="0">
                <a:solidFill>
                  <a:srgbClr val="C13018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 rot="16200000">
            <a:off x="1050419" y="4086848"/>
            <a:ext cx="413769" cy="671514"/>
            <a:chOff x="838200" y="1797154"/>
            <a:chExt cx="876300" cy="532463"/>
          </a:xfrm>
        </p:grpSpPr>
        <p:cxnSp>
          <p:nvCxnSpPr>
            <p:cNvPr id="102" name="Straight Connector 101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 rot="5400000">
            <a:off x="4294378" y="1867192"/>
            <a:ext cx="499538" cy="887714"/>
            <a:chOff x="838200" y="1797154"/>
            <a:chExt cx="876300" cy="532463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 rot="16200000">
            <a:off x="4522243" y="4337228"/>
            <a:ext cx="413769" cy="671514"/>
            <a:chOff x="838200" y="1797154"/>
            <a:chExt cx="876300" cy="532463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 rot="5400000">
            <a:off x="7888536" y="2550657"/>
            <a:ext cx="760881" cy="492747"/>
            <a:chOff x="838200" y="1797154"/>
            <a:chExt cx="876300" cy="532463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/>
          <p:cNvGrpSpPr/>
          <p:nvPr/>
        </p:nvGrpSpPr>
        <p:grpSpPr>
          <a:xfrm>
            <a:off x="1733287" y="4318395"/>
            <a:ext cx="1787789" cy="875553"/>
            <a:chOff x="-948357" y="1109401"/>
            <a:chExt cx="2383719" cy="1167404"/>
          </a:xfrm>
          <a:solidFill>
            <a:srgbClr val="063951"/>
          </a:solidFill>
        </p:grpSpPr>
        <p:sp>
          <p:nvSpPr>
            <p:cNvPr id="190" name="Freeform 53"/>
            <p:cNvSpPr>
              <a:spLocks/>
            </p:cNvSpPr>
            <p:nvPr/>
          </p:nvSpPr>
          <p:spPr bwMode="auto">
            <a:xfrm rot="3687582">
              <a:off x="516856" y="1790200"/>
              <a:ext cx="568993" cy="404217"/>
            </a:xfrm>
            <a:custGeom>
              <a:avLst/>
              <a:gdLst>
                <a:gd name="T0" fmla="*/ 613 w 882"/>
                <a:gd name="T1" fmla="*/ 140 h 629"/>
                <a:gd name="T2" fmla="*/ 578 w 882"/>
                <a:gd name="T3" fmla="*/ 121 h 629"/>
                <a:gd name="T4" fmla="*/ 513 w 882"/>
                <a:gd name="T5" fmla="*/ 68 h 629"/>
                <a:gd name="T6" fmla="*/ 465 w 882"/>
                <a:gd name="T7" fmla="*/ 32 h 629"/>
                <a:gd name="T8" fmla="*/ 430 w 882"/>
                <a:gd name="T9" fmla="*/ 12 h 629"/>
                <a:gd name="T10" fmla="*/ 392 w 882"/>
                <a:gd name="T11" fmla="*/ 2 h 629"/>
                <a:gd name="T12" fmla="*/ 351 w 882"/>
                <a:gd name="T13" fmla="*/ 0 h 629"/>
                <a:gd name="T14" fmla="*/ 328 w 882"/>
                <a:gd name="T15" fmla="*/ 6 h 629"/>
                <a:gd name="T16" fmla="*/ 304 w 882"/>
                <a:gd name="T17" fmla="*/ 13 h 629"/>
                <a:gd name="T18" fmla="*/ 268 w 882"/>
                <a:gd name="T19" fmla="*/ 37 h 629"/>
                <a:gd name="T20" fmla="*/ 242 w 882"/>
                <a:gd name="T21" fmla="*/ 65 h 629"/>
                <a:gd name="T22" fmla="*/ 223 w 882"/>
                <a:gd name="T23" fmla="*/ 100 h 629"/>
                <a:gd name="T24" fmla="*/ 202 w 882"/>
                <a:gd name="T25" fmla="*/ 159 h 629"/>
                <a:gd name="T26" fmla="*/ 176 w 882"/>
                <a:gd name="T27" fmla="*/ 239 h 629"/>
                <a:gd name="T28" fmla="*/ 157 w 882"/>
                <a:gd name="T29" fmla="*/ 275 h 629"/>
                <a:gd name="T30" fmla="*/ 136 w 882"/>
                <a:gd name="T31" fmla="*/ 306 h 629"/>
                <a:gd name="T32" fmla="*/ 71 w 882"/>
                <a:gd name="T33" fmla="*/ 379 h 629"/>
                <a:gd name="T34" fmla="*/ 27 w 882"/>
                <a:gd name="T35" fmla="*/ 439 h 629"/>
                <a:gd name="T36" fmla="*/ 6 w 882"/>
                <a:gd name="T37" fmla="*/ 477 h 629"/>
                <a:gd name="T38" fmla="*/ 0 w 882"/>
                <a:gd name="T39" fmla="*/ 516 h 629"/>
                <a:gd name="T40" fmla="*/ 10 w 882"/>
                <a:gd name="T41" fmla="*/ 551 h 629"/>
                <a:gd name="T42" fmla="*/ 24 w 882"/>
                <a:gd name="T43" fmla="*/ 567 h 629"/>
                <a:gd name="T44" fmla="*/ 54 w 882"/>
                <a:gd name="T45" fmla="*/ 594 h 629"/>
                <a:gd name="T46" fmla="*/ 106 w 882"/>
                <a:gd name="T47" fmla="*/ 624 h 629"/>
                <a:gd name="T48" fmla="*/ 151 w 882"/>
                <a:gd name="T49" fmla="*/ 629 h 629"/>
                <a:gd name="T50" fmla="*/ 193 w 882"/>
                <a:gd name="T51" fmla="*/ 615 h 629"/>
                <a:gd name="T52" fmla="*/ 259 w 882"/>
                <a:gd name="T53" fmla="*/ 572 h 629"/>
                <a:gd name="T54" fmla="*/ 343 w 882"/>
                <a:gd name="T55" fmla="*/ 516 h 629"/>
                <a:gd name="T56" fmla="*/ 414 w 882"/>
                <a:gd name="T57" fmla="*/ 483 h 629"/>
                <a:gd name="T58" fmla="*/ 457 w 882"/>
                <a:gd name="T59" fmla="*/ 470 h 629"/>
                <a:gd name="T60" fmla="*/ 501 w 882"/>
                <a:gd name="T61" fmla="*/ 459 h 629"/>
                <a:gd name="T62" fmla="*/ 579 w 882"/>
                <a:gd name="T63" fmla="*/ 450 h 629"/>
                <a:gd name="T64" fmla="*/ 681 w 882"/>
                <a:gd name="T65" fmla="*/ 454 h 629"/>
                <a:gd name="T66" fmla="*/ 761 w 882"/>
                <a:gd name="T67" fmla="*/ 455 h 629"/>
                <a:gd name="T68" fmla="*/ 805 w 882"/>
                <a:gd name="T69" fmla="*/ 445 h 629"/>
                <a:gd name="T70" fmla="*/ 840 w 882"/>
                <a:gd name="T71" fmla="*/ 418 h 629"/>
                <a:gd name="T72" fmla="*/ 868 w 882"/>
                <a:gd name="T73" fmla="*/ 366 h 629"/>
                <a:gd name="T74" fmla="*/ 878 w 882"/>
                <a:gd name="T75" fmla="*/ 328 h 629"/>
                <a:gd name="T76" fmla="*/ 882 w 882"/>
                <a:gd name="T77" fmla="*/ 305 h 629"/>
                <a:gd name="T78" fmla="*/ 873 w 882"/>
                <a:gd name="T79" fmla="*/ 266 h 629"/>
                <a:gd name="T80" fmla="*/ 849 w 882"/>
                <a:gd name="T81" fmla="*/ 235 h 629"/>
                <a:gd name="T82" fmla="*/ 812 w 882"/>
                <a:gd name="T83" fmla="*/ 212 h 629"/>
                <a:gd name="T84" fmla="*/ 744 w 882"/>
                <a:gd name="T85" fmla="*/ 183 h 629"/>
                <a:gd name="T86" fmla="*/ 649 w 882"/>
                <a:gd name="T87" fmla="*/ 155 h 629"/>
                <a:gd name="T88" fmla="*/ 613 w 882"/>
                <a:gd name="T89" fmla="*/ 14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2" h="629">
                  <a:moveTo>
                    <a:pt x="613" y="140"/>
                  </a:moveTo>
                  <a:lnTo>
                    <a:pt x="578" y="121"/>
                  </a:lnTo>
                  <a:lnTo>
                    <a:pt x="513" y="68"/>
                  </a:lnTo>
                  <a:lnTo>
                    <a:pt x="465" y="32"/>
                  </a:lnTo>
                  <a:lnTo>
                    <a:pt x="430" y="12"/>
                  </a:lnTo>
                  <a:lnTo>
                    <a:pt x="392" y="2"/>
                  </a:lnTo>
                  <a:lnTo>
                    <a:pt x="351" y="0"/>
                  </a:lnTo>
                  <a:lnTo>
                    <a:pt x="328" y="6"/>
                  </a:lnTo>
                  <a:lnTo>
                    <a:pt x="304" y="13"/>
                  </a:lnTo>
                  <a:lnTo>
                    <a:pt x="268" y="37"/>
                  </a:lnTo>
                  <a:lnTo>
                    <a:pt x="242" y="65"/>
                  </a:lnTo>
                  <a:lnTo>
                    <a:pt x="223" y="100"/>
                  </a:lnTo>
                  <a:lnTo>
                    <a:pt x="202" y="159"/>
                  </a:lnTo>
                  <a:lnTo>
                    <a:pt x="176" y="239"/>
                  </a:lnTo>
                  <a:lnTo>
                    <a:pt x="157" y="275"/>
                  </a:lnTo>
                  <a:lnTo>
                    <a:pt x="136" y="306"/>
                  </a:lnTo>
                  <a:lnTo>
                    <a:pt x="71" y="379"/>
                  </a:lnTo>
                  <a:lnTo>
                    <a:pt x="27" y="439"/>
                  </a:lnTo>
                  <a:lnTo>
                    <a:pt x="6" y="477"/>
                  </a:lnTo>
                  <a:lnTo>
                    <a:pt x="0" y="516"/>
                  </a:lnTo>
                  <a:lnTo>
                    <a:pt x="10" y="551"/>
                  </a:lnTo>
                  <a:lnTo>
                    <a:pt x="24" y="567"/>
                  </a:lnTo>
                  <a:lnTo>
                    <a:pt x="54" y="594"/>
                  </a:lnTo>
                  <a:lnTo>
                    <a:pt x="106" y="624"/>
                  </a:lnTo>
                  <a:lnTo>
                    <a:pt x="151" y="629"/>
                  </a:lnTo>
                  <a:lnTo>
                    <a:pt x="193" y="615"/>
                  </a:lnTo>
                  <a:lnTo>
                    <a:pt x="259" y="572"/>
                  </a:lnTo>
                  <a:lnTo>
                    <a:pt x="343" y="516"/>
                  </a:lnTo>
                  <a:lnTo>
                    <a:pt x="414" y="483"/>
                  </a:lnTo>
                  <a:lnTo>
                    <a:pt x="457" y="470"/>
                  </a:lnTo>
                  <a:lnTo>
                    <a:pt x="501" y="459"/>
                  </a:lnTo>
                  <a:lnTo>
                    <a:pt x="579" y="450"/>
                  </a:lnTo>
                  <a:lnTo>
                    <a:pt x="681" y="454"/>
                  </a:lnTo>
                  <a:lnTo>
                    <a:pt x="761" y="455"/>
                  </a:lnTo>
                  <a:lnTo>
                    <a:pt x="805" y="445"/>
                  </a:lnTo>
                  <a:lnTo>
                    <a:pt x="840" y="418"/>
                  </a:lnTo>
                  <a:lnTo>
                    <a:pt x="868" y="366"/>
                  </a:lnTo>
                  <a:lnTo>
                    <a:pt x="878" y="328"/>
                  </a:lnTo>
                  <a:lnTo>
                    <a:pt x="882" y="305"/>
                  </a:lnTo>
                  <a:lnTo>
                    <a:pt x="873" y="266"/>
                  </a:lnTo>
                  <a:lnTo>
                    <a:pt x="849" y="235"/>
                  </a:lnTo>
                  <a:lnTo>
                    <a:pt x="812" y="212"/>
                  </a:lnTo>
                  <a:lnTo>
                    <a:pt x="744" y="183"/>
                  </a:lnTo>
                  <a:lnTo>
                    <a:pt x="649" y="155"/>
                  </a:lnTo>
                  <a:lnTo>
                    <a:pt x="613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1" name="Freeform 54"/>
            <p:cNvSpPr>
              <a:spLocks/>
            </p:cNvSpPr>
            <p:nvPr/>
          </p:nvSpPr>
          <p:spPr bwMode="auto">
            <a:xfrm rot="3687582">
              <a:off x="888355" y="1491647"/>
              <a:ext cx="205970" cy="293507"/>
            </a:xfrm>
            <a:custGeom>
              <a:avLst/>
              <a:gdLst>
                <a:gd name="T0" fmla="*/ 220 w 319"/>
                <a:gd name="T1" fmla="*/ 455 h 459"/>
                <a:gd name="T2" fmla="*/ 246 w 319"/>
                <a:gd name="T3" fmla="*/ 446 h 459"/>
                <a:gd name="T4" fmla="*/ 287 w 319"/>
                <a:gd name="T5" fmla="*/ 413 h 459"/>
                <a:gd name="T6" fmla="*/ 312 w 319"/>
                <a:gd name="T7" fmla="*/ 369 h 459"/>
                <a:gd name="T8" fmla="*/ 319 w 319"/>
                <a:gd name="T9" fmla="*/ 318 h 459"/>
                <a:gd name="T10" fmla="*/ 314 w 319"/>
                <a:gd name="T11" fmla="*/ 290 h 459"/>
                <a:gd name="T12" fmla="*/ 305 w 319"/>
                <a:gd name="T13" fmla="*/ 258 h 459"/>
                <a:gd name="T14" fmla="*/ 275 w 319"/>
                <a:gd name="T15" fmla="*/ 156 h 459"/>
                <a:gd name="T16" fmla="*/ 237 w 319"/>
                <a:gd name="T17" fmla="*/ 76 h 459"/>
                <a:gd name="T18" fmla="*/ 206 w 319"/>
                <a:gd name="T19" fmla="*/ 35 h 459"/>
                <a:gd name="T20" fmla="*/ 169 w 319"/>
                <a:gd name="T21" fmla="*/ 6 h 459"/>
                <a:gd name="T22" fmla="*/ 134 w 319"/>
                <a:gd name="T23" fmla="*/ 0 h 459"/>
                <a:gd name="T24" fmla="*/ 109 w 319"/>
                <a:gd name="T25" fmla="*/ 4 h 459"/>
                <a:gd name="T26" fmla="*/ 96 w 319"/>
                <a:gd name="T27" fmla="*/ 8 h 459"/>
                <a:gd name="T28" fmla="*/ 70 w 319"/>
                <a:gd name="T29" fmla="*/ 19 h 459"/>
                <a:gd name="T30" fmla="*/ 32 w 319"/>
                <a:gd name="T31" fmla="*/ 56 h 459"/>
                <a:gd name="T32" fmla="*/ 10 w 319"/>
                <a:gd name="T33" fmla="*/ 101 h 459"/>
                <a:gd name="T34" fmla="*/ 0 w 319"/>
                <a:gd name="T35" fmla="*/ 153 h 459"/>
                <a:gd name="T36" fmla="*/ 1 w 319"/>
                <a:gd name="T37" fmla="*/ 207 h 459"/>
                <a:gd name="T38" fmla="*/ 10 w 319"/>
                <a:gd name="T39" fmla="*/ 262 h 459"/>
                <a:gd name="T40" fmla="*/ 26 w 319"/>
                <a:gd name="T41" fmla="*/ 310 h 459"/>
                <a:gd name="T42" fmla="*/ 45 w 319"/>
                <a:gd name="T43" fmla="*/ 349 h 459"/>
                <a:gd name="T44" fmla="*/ 56 w 319"/>
                <a:gd name="T45" fmla="*/ 363 h 459"/>
                <a:gd name="T46" fmla="*/ 74 w 319"/>
                <a:gd name="T47" fmla="*/ 384 h 459"/>
                <a:gd name="T48" fmla="*/ 110 w 319"/>
                <a:gd name="T49" fmla="*/ 423 h 459"/>
                <a:gd name="T50" fmla="*/ 149 w 319"/>
                <a:gd name="T51" fmla="*/ 451 h 459"/>
                <a:gd name="T52" fmla="*/ 183 w 319"/>
                <a:gd name="T53" fmla="*/ 459 h 459"/>
                <a:gd name="T54" fmla="*/ 207 w 319"/>
                <a:gd name="T55" fmla="*/ 459 h 459"/>
                <a:gd name="T56" fmla="*/ 220 w 319"/>
                <a:gd name="T57" fmla="*/ 455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9" h="459">
                  <a:moveTo>
                    <a:pt x="220" y="455"/>
                  </a:moveTo>
                  <a:lnTo>
                    <a:pt x="246" y="446"/>
                  </a:lnTo>
                  <a:lnTo>
                    <a:pt x="287" y="413"/>
                  </a:lnTo>
                  <a:lnTo>
                    <a:pt x="312" y="369"/>
                  </a:lnTo>
                  <a:lnTo>
                    <a:pt x="319" y="318"/>
                  </a:lnTo>
                  <a:lnTo>
                    <a:pt x="314" y="290"/>
                  </a:lnTo>
                  <a:lnTo>
                    <a:pt x="305" y="258"/>
                  </a:lnTo>
                  <a:lnTo>
                    <a:pt x="275" y="156"/>
                  </a:lnTo>
                  <a:lnTo>
                    <a:pt x="237" y="76"/>
                  </a:lnTo>
                  <a:lnTo>
                    <a:pt x="206" y="35"/>
                  </a:lnTo>
                  <a:lnTo>
                    <a:pt x="169" y="6"/>
                  </a:lnTo>
                  <a:lnTo>
                    <a:pt x="134" y="0"/>
                  </a:lnTo>
                  <a:lnTo>
                    <a:pt x="109" y="4"/>
                  </a:lnTo>
                  <a:lnTo>
                    <a:pt x="96" y="8"/>
                  </a:lnTo>
                  <a:lnTo>
                    <a:pt x="70" y="19"/>
                  </a:lnTo>
                  <a:lnTo>
                    <a:pt x="32" y="56"/>
                  </a:lnTo>
                  <a:lnTo>
                    <a:pt x="10" y="101"/>
                  </a:lnTo>
                  <a:lnTo>
                    <a:pt x="0" y="153"/>
                  </a:lnTo>
                  <a:lnTo>
                    <a:pt x="1" y="207"/>
                  </a:lnTo>
                  <a:lnTo>
                    <a:pt x="10" y="262"/>
                  </a:lnTo>
                  <a:lnTo>
                    <a:pt x="26" y="310"/>
                  </a:lnTo>
                  <a:lnTo>
                    <a:pt x="45" y="349"/>
                  </a:lnTo>
                  <a:lnTo>
                    <a:pt x="56" y="363"/>
                  </a:lnTo>
                  <a:lnTo>
                    <a:pt x="74" y="384"/>
                  </a:lnTo>
                  <a:lnTo>
                    <a:pt x="110" y="423"/>
                  </a:lnTo>
                  <a:lnTo>
                    <a:pt x="149" y="451"/>
                  </a:lnTo>
                  <a:lnTo>
                    <a:pt x="183" y="459"/>
                  </a:lnTo>
                  <a:lnTo>
                    <a:pt x="207" y="459"/>
                  </a:lnTo>
                  <a:lnTo>
                    <a:pt x="220" y="4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2" name="Freeform 55"/>
            <p:cNvSpPr>
              <a:spLocks/>
            </p:cNvSpPr>
            <p:nvPr/>
          </p:nvSpPr>
          <p:spPr bwMode="auto">
            <a:xfrm rot="3687582">
              <a:off x="609172" y="1511141"/>
              <a:ext cx="236866" cy="260038"/>
            </a:xfrm>
            <a:custGeom>
              <a:avLst/>
              <a:gdLst>
                <a:gd name="T0" fmla="*/ 320 w 369"/>
                <a:gd name="T1" fmla="*/ 377 h 406"/>
                <a:gd name="T2" fmla="*/ 339 w 369"/>
                <a:gd name="T3" fmla="*/ 357 h 406"/>
                <a:gd name="T4" fmla="*/ 364 w 369"/>
                <a:gd name="T5" fmla="*/ 312 h 406"/>
                <a:gd name="T6" fmla="*/ 369 w 369"/>
                <a:gd name="T7" fmla="*/ 260 h 406"/>
                <a:gd name="T8" fmla="*/ 353 w 369"/>
                <a:gd name="T9" fmla="*/ 211 h 406"/>
                <a:gd name="T10" fmla="*/ 338 w 369"/>
                <a:gd name="T11" fmla="*/ 189 h 406"/>
                <a:gd name="T12" fmla="*/ 316 w 369"/>
                <a:gd name="T13" fmla="*/ 163 h 406"/>
                <a:gd name="T14" fmla="*/ 239 w 369"/>
                <a:gd name="T15" fmla="*/ 89 h 406"/>
                <a:gd name="T16" fmla="*/ 171 w 369"/>
                <a:gd name="T17" fmla="*/ 37 h 406"/>
                <a:gd name="T18" fmla="*/ 123 w 369"/>
                <a:gd name="T19" fmla="*/ 12 h 406"/>
                <a:gd name="T20" fmla="*/ 79 w 369"/>
                <a:gd name="T21" fmla="*/ 0 h 406"/>
                <a:gd name="T22" fmla="*/ 41 w 369"/>
                <a:gd name="T23" fmla="*/ 6 h 406"/>
                <a:gd name="T24" fmla="*/ 24 w 369"/>
                <a:gd name="T25" fmla="*/ 18 h 406"/>
                <a:gd name="T26" fmla="*/ 11 w 369"/>
                <a:gd name="T27" fmla="*/ 33 h 406"/>
                <a:gd name="T28" fmla="*/ 0 w 369"/>
                <a:gd name="T29" fmla="*/ 72 h 406"/>
                <a:gd name="T30" fmla="*/ 4 w 369"/>
                <a:gd name="T31" fmla="*/ 119 h 406"/>
                <a:gd name="T32" fmla="*/ 19 w 369"/>
                <a:gd name="T33" fmla="*/ 169 h 406"/>
                <a:gd name="T34" fmla="*/ 55 w 369"/>
                <a:gd name="T35" fmla="*/ 246 h 406"/>
                <a:gd name="T36" fmla="*/ 111 w 369"/>
                <a:gd name="T37" fmla="*/ 331 h 406"/>
                <a:gd name="T38" fmla="*/ 132 w 369"/>
                <a:gd name="T39" fmla="*/ 359 h 406"/>
                <a:gd name="T40" fmla="*/ 150 w 369"/>
                <a:gd name="T41" fmla="*/ 378 h 406"/>
                <a:gd name="T42" fmla="*/ 197 w 369"/>
                <a:gd name="T43" fmla="*/ 401 h 406"/>
                <a:gd name="T44" fmla="*/ 247 w 369"/>
                <a:gd name="T45" fmla="*/ 406 h 406"/>
                <a:gd name="T46" fmla="*/ 298 w 369"/>
                <a:gd name="T47" fmla="*/ 392 h 406"/>
                <a:gd name="T48" fmla="*/ 320 w 369"/>
                <a:gd name="T49" fmla="*/ 37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9" h="406">
                  <a:moveTo>
                    <a:pt x="320" y="377"/>
                  </a:moveTo>
                  <a:lnTo>
                    <a:pt x="339" y="357"/>
                  </a:lnTo>
                  <a:lnTo>
                    <a:pt x="364" y="312"/>
                  </a:lnTo>
                  <a:lnTo>
                    <a:pt x="369" y="260"/>
                  </a:lnTo>
                  <a:lnTo>
                    <a:pt x="353" y="211"/>
                  </a:lnTo>
                  <a:lnTo>
                    <a:pt x="338" y="189"/>
                  </a:lnTo>
                  <a:lnTo>
                    <a:pt x="316" y="163"/>
                  </a:lnTo>
                  <a:lnTo>
                    <a:pt x="239" y="89"/>
                  </a:lnTo>
                  <a:lnTo>
                    <a:pt x="171" y="37"/>
                  </a:lnTo>
                  <a:lnTo>
                    <a:pt x="123" y="12"/>
                  </a:lnTo>
                  <a:lnTo>
                    <a:pt x="79" y="0"/>
                  </a:lnTo>
                  <a:lnTo>
                    <a:pt x="41" y="6"/>
                  </a:lnTo>
                  <a:lnTo>
                    <a:pt x="24" y="18"/>
                  </a:lnTo>
                  <a:lnTo>
                    <a:pt x="11" y="33"/>
                  </a:lnTo>
                  <a:lnTo>
                    <a:pt x="0" y="72"/>
                  </a:lnTo>
                  <a:lnTo>
                    <a:pt x="4" y="119"/>
                  </a:lnTo>
                  <a:lnTo>
                    <a:pt x="19" y="169"/>
                  </a:lnTo>
                  <a:lnTo>
                    <a:pt x="55" y="246"/>
                  </a:lnTo>
                  <a:lnTo>
                    <a:pt x="111" y="331"/>
                  </a:lnTo>
                  <a:lnTo>
                    <a:pt x="132" y="359"/>
                  </a:lnTo>
                  <a:lnTo>
                    <a:pt x="150" y="378"/>
                  </a:lnTo>
                  <a:lnTo>
                    <a:pt x="197" y="401"/>
                  </a:lnTo>
                  <a:lnTo>
                    <a:pt x="247" y="406"/>
                  </a:lnTo>
                  <a:lnTo>
                    <a:pt x="298" y="392"/>
                  </a:lnTo>
                  <a:lnTo>
                    <a:pt x="320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3" name="Freeform 56"/>
            <p:cNvSpPr>
              <a:spLocks/>
            </p:cNvSpPr>
            <p:nvPr/>
          </p:nvSpPr>
          <p:spPr bwMode="auto">
            <a:xfrm rot="3687582">
              <a:off x="1029091" y="1892281"/>
              <a:ext cx="193098" cy="298657"/>
            </a:xfrm>
            <a:custGeom>
              <a:avLst/>
              <a:gdLst>
                <a:gd name="T0" fmla="*/ 193 w 303"/>
                <a:gd name="T1" fmla="*/ 0 h 464"/>
                <a:gd name="T2" fmla="*/ 181 w 303"/>
                <a:gd name="T3" fmla="*/ 0 h 464"/>
                <a:gd name="T4" fmla="*/ 162 w 303"/>
                <a:gd name="T5" fmla="*/ 9 h 464"/>
                <a:gd name="T6" fmla="*/ 140 w 303"/>
                <a:gd name="T7" fmla="*/ 36 h 464"/>
                <a:gd name="T8" fmla="*/ 115 w 303"/>
                <a:gd name="T9" fmla="*/ 126 h 464"/>
                <a:gd name="T10" fmla="*/ 94 w 303"/>
                <a:gd name="T11" fmla="*/ 189 h 464"/>
                <a:gd name="T12" fmla="*/ 84 w 303"/>
                <a:gd name="T13" fmla="*/ 211 h 464"/>
                <a:gd name="T14" fmla="*/ 54 w 303"/>
                <a:gd name="T15" fmla="*/ 245 h 464"/>
                <a:gd name="T16" fmla="*/ 24 w 303"/>
                <a:gd name="T17" fmla="*/ 272 h 464"/>
                <a:gd name="T18" fmla="*/ 2 w 303"/>
                <a:gd name="T19" fmla="*/ 294 h 464"/>
                <a:gd name="T20" fmla="*/ 0 w 303"/>
                <a:gd name="T21" fmla="*/ 307 h 464"/>
                <a:gd name="T22" fmla="*/ 0 w 303"/>
                <a:gd name="T23" fmla="*/ 320 h 464"/>
                <a:gd name="T24" fmla="*/ 6 w 303"/>
                <a:gd name="T25" fmla="*/ 347 h 464"/>
                <a:gd name="T26" fmla="*/ 27 w 303"/>
                <a:gd name="T27" fmla="*/ 388 h 464"/>
                <a:gd name="T28" fmla="*/ 73 w 303"/>
                <a:gd name="T29" fmla="*/ 432 h 464"/>
                <a:gd name="T30" fmla="*/ 129 w 303"/>
                <a:gd name="T31" fmla="*/ 459 h 464"/>
                <a:gd name="T32" fmla="*/ 158 w 303"/>
                <a:gd name="T33" fmla="*/ 463 h 464"/>
                <a:gd name="T34" fmla="*/ 185 w 303"/>
                <a:gd name="T35" fmla="*/ 464 h 464"/>
                <a:gd name="T36" fmla="*/ 234 w 303"/>
                <a:gd name="T37" fmla="*/ 447 h 464"/>
                <a:gd name="T38" fmla="*/ 273 w 303"/>
                <a:gd name="T39" fmla="*/ 413 h 464"/>
                <a:gd name="T40" fmla="*/ 296 w 303"/>
                <a:gd name="T41" fmla="*/ 367 h 464"/>
                <a:gd name="T42" fmla="*/ 300 w 303"/>
                <a:gd name="T43" fmla="*/ 340 h 464"/>
                <a:gd name="T44" fmla="*/ 303 w 303"/>
                <a:gd name="T45" fmla="*/ 307 h 464"/>
                <a:gd name="T46" fmla="*/ 302 w 303"/>
                <a:gd name="T47" fmla="*/ 204 h 464"/>
                <a:gd name="T48" fmla="*/ 290 w 303"/>
                <a:gd name="T49" fmla="*/ 119 h 464"/>
                <a:gd name="T50" fmla="*/ 273 w 303"/>
                <a:gd name="T51" fmla="*/ 69 h 464"/>
                <a:gd name="T52" fmla="*/ 248 w 303"/>
                <a:gd name="T53" fmla="*/ 29 h 464"/>
                <a:gd name="T54" fmla="*/ 215 w 303"/>
                <a:gd name="T55" fmla="*/ 4 h 464"/>
                <a:gd name="T56" fmla="*/ 193 w 303"/>
                <a:gd name="T57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3" h="464">
                  <a:moveTo>
                    <a:pt x="193" y="0"/>
                  </a:moveTo>
                  <a:lnTo>
                    <a:pt x="181" y="0"/>
                  </a:lnTo>
                  <a:lnTo>
                    <a:pt x="162" y="9"/>
                  </a:lnTo>
                  <a:lnTo>
                    <a:pt x="140" y="36"/>
                  </a:lnTo>
                  <a:lnTo>
                    <a:pt x="115" y="126"/>
                  </a:lnTo>
                  <a:lnTo>
                    <a:pt x="94" y="189"/>
                  </a:lnTo>
                  <a:lnTo>
                    <a:pt x="84" y="211"/>
                  </a:lnTo>
                  <a:lnTo>
                    <a:pt x="54" y="245"/>
                  </a:lnTo>
                  <a:lnTo>
                    <a:pt x="24" y="272"/>
                  </a:lnTo>
                  <a:lnTo>
                    <a:pt x="2" y="294"/>
                  </a:lnTo>
                  <a:lnTo>
                    <a:pt x="0" y="307"/>
                  </a:lnTo>
                  <a:lnTo>
                    <a:pt x="0" y="320"/>
                  </a:lnTo>
                  <a:lnTo>
                    <a:pt x="6" y="347"/>
                  </a:lnTo>
                  <a:lnTo>
                    <a:pt x="27" y="388"/>
                  </a:lnTo>
                  <a:lnTo>
                    <a:pt x="73" y="432"/>
                  </a:lnTo>
                  <a:lnTo>
                    <a:pt x="129" y="459"/>
                  </a:lnTo>
                  <a:lnTo>
                    <a:pt x="158" y="463"/>
                  </a:lnTo>
                  <a:lnTo>
                    <a:pt x="185" y="464"/>
                  </a:lnTo>
                  <a:lnTo>
                    <a:pt x="234" y="447"/>
                  </a:lnTo>
                  <a:lnTo>
                    <a:pt x="273" y="413"/>
                  </a:lnTo>
                  <a:lnTo>
                    <a:pt x="296" y="367"/>
                  </a:lnTo>
                  <a:lnTo>
                    <a:pt x="300" y="340"/>
                  </a:lnTo>
                  <a:lnTo>
                    <a:pt x="303" y="307"/>
                  </a:lnTo>
                  <a:lnTo>
                    <a:pt x="302" y="204"/>
                  </a:lnTo>
                  <a:lnTo>
                    <a:pt x="290" y="119"/>
                  </a:lnTo>
                  <a:lnTo>
                    <a:pt x="273" y="69"/>
                  </a:lnTo>
                  <a:lnTo>
                    <a:pt x="248" y="29"/>
                  </a:lnTo>
                  <a:lnTo>
                    <a:pt x="215" y="4"/>
                  </a:lnTo>
                  <a:lnTo>
                    <a:pt x="1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4" name="Freeform 57"/>
            <p:cNvSpPr>
              <a:spLocks/>
            </p:cNvSpPr>
            <p:nvPr/>
          </p:nvSpPr>
          <p:spPr bwMode="auto">
            <a:xfrm rot="3687582">
              <a:off x="1043672" y="1648246"/>
              <a:ext cx="193098" cy="296083"/>
            </a:xfrm>
            <a:custGeom>
              <a:avLst/>
              <a:gdLst>
                <a:gd name="T0" fmla="*/ 204 w 301"/>
                <a:gd name="T1" fmla="*/ 452 h 459"/>
                <a:gd name="T2" fmla="*/ 217 w 301"/>
                <a:gd name="T3" fmla="*/ 449 h 459"/>
                <a:gd name="T4" fmla="*/ 240 w 301"/>
                <a:gd name="T5" fmla="*/ 434 h 459"/>
                <a:gd name="T6" fmla="*/ 268 w 301"/>
                <a:gd name="T7" fmla="*/ 402 h 459"/>
                <a:gd name="T8" fmla="*/ 292 w 301"/>
                <a:gd name="T9" fmla="*/ 346 h 459"/>
                <a:gd name="T10" fmla="*/ 301 w 301"/>
                <a:gd name="T11" fmla="*/ 285 h 459"/>
                <a:gd name="T12" fmla="*/ 299 w 301"/>
                <a:gd name="T13" fmla="*/ 257 h 459"/>
                <a:gd name="T14" fmla="*/ 294 w 301"/>
                <a:gd name="T15" fmla="*/ 223 h 459"/>
                <a:gd name="T16" fmla="*/ 263 w 301"/>
                <a:gd name="T17" fmla="*/ 131 h 459"/>
                <a:gd name="T18" fmla="*/ 223 w 301"/>
                <a:gd name="T19" fmla="*/ 65 h 459"/>
                <a:gd name="T20" fmla="*/ 189 w 301"/>
                <a:gd name="T21" fmla="*/ 30 h 459"/>
                <a:gd name="T22" fmla="*/ 149 w 301"/>
                <a:gd name="T23" fmla="*/ 7 h 459"/>
                <a:gd name="T24" fmla="*/ 104 w 301"/>
                <a:gd name="T25" fmla="*/ 0 h 459"/>
                <a:gd name="T26" fmla="*/ 79 w 301"/>
                <a:gd name="T27" fmla="*/ 5 h 459"/>
                <a:gd name="T28" fmla="*/ 55 w 301"/>
                <a:gd name="T29" fmla="*/ 14 h 459"/>
                <a:gd name="T30" fmla="*/ 22 w 301"/>
                <a:gd name="T31" fmla="*/ 47 h 459"/>
                <a:gd name="T32" fmla="*/ 5 w 301"/>
                <a:gd name="T33" fmla="*/ 91 h 459"/>
                <a:gd name="T34" fmla="*/ 0 w 301"/>
                <a:gd name="T35" fmla="*/ 144 h 459"/>
                <a:gd name="T36" fmla="*/ 7 w 301"/>
                <a:gd name="T37" fmla="*/ 228 h 459"/>
                <a:gd name="T38" fmla="*/ 30 w 301"/>
                <a:gd name="T39" fmla="*/ 328 h 459"/>
                <a:gd name="T40" fmla="*/ 39 w 301"/>
                <a:gd name="T41" fmla="*/ 360 h 459"/>
                <a:gd name="T42" fmla="*/ 48 w 301"/>
                <a:gd name="T43" fmla="*/ 386 h 459"/>
                <a:gd name="T44" fmla="*/ 80 w 301"/>
                <a:gd name="T45" fmla="*/ 427 h 459"/>
                <a:gd name="T46" fmla="*/ 126 w 301"/>
                <a:gd name="T47" fmla="*/ 451 h 459"/>
                <a:gd name="T48" fmla="*/ 178 w 301"/>
                <a:gd name="T49" fmla="*/ 459 h 459"/>
                <a:gd name="T50" fmla="*/ 204 w 301"/>
                <a:gd name="T51" fmla="*/ 452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1" h="459">
                  <a:moveTo>
                    <a:pt x="204" y="452"/>
                  </a:moveTo>
                  <a:lnTo>
                    <a:pt x="217" y="449"/>
                  </a:lnTo>
                  <a:lnTo>
                    <a:pt x="240" y="434"/>
                  </a:lnTo>
                  <a:lnTo>
                    <a:pt x="268" y="402"/>
                  </a:lnTo>
                  <a:lnTo>
                    <a:pt x="292" y="346"/>
                  </a:lnTo>
                  <a:lnTo>
                    <a:pt x="301" y="285"/>
                  </a:lnTo>
                  <a:lnTo>
                    <a:pt x="299" y="257"/>
                  </a:lnTo>
                  <a:lnTo>
                    <a:pt x="294" y="223"/>
                  </a:lnTo>
                  <a:lnTo>
                    <a:pt x="263" y="131"/>
                  </a:lnTo>
                  <a:lnTo>
                    <a:pt x="223" y="65"/>
                  </a:lnTo>
                  <a:lnTo>
                    <a:pt x="189" y="30"/>
                  </a:lnTo>
                  <a:lnTo>
                    <a:pt x="149" y="7"/>
                  </a:lnTo>
                  <a:lnTo>
                    <a:pt x="104" y="0"/>
                  </a:lnTo>
                  <a:lnTo>
                    <a:pt x="79" y="5"/>
                  </a:lnTo>
                  <a:lnTo>
                    <a:pt x="55" y="14"/>
                  </a:lnTo>
                  <a:lnTo>
                    <a:pt x="22" y="47"/>
                  </a:lnTo>
                  <a:lnTo>
                    <a:pt x="5" y="91"/>
                  </a:lnTo>
                  <a:lnTo>
                    <a:pt x="0" y="144"/>
                  </a:lnTo>
                  <a:lnTo>
                    <a:pt x="7" y="228"/>
                  </a:lnTo>
                  <a:lnTo>
                    <a:pt x="30" y="328"/>
                  </a:lnTo>
                  <a:lnTo>
                    <a:pt x="39" y="360"/>
                  </a:lnTo>
                  <a:lnTo>
                    <a:pt x="48" y="386"/>
                  </a:lnTo>
                  <a:lnTo>
                    <a:pt x="80" y="427"/>
                  </a:lnTo>
                  <a:lnTo>
                    <a:pt x="126" y="451"/>
                  </a:lnTo>
                  <a:lnTo>
                    <a:pt x="178" y="459"/>
                  </a:lnTo>
                  <a:lnTo>
                    <a:pt x="204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5" name="Freeform 58"/>
            <p:cNvSpPr>
              <a:spLocks/>
            </p:cNvSpPr>
            <p:nvPr/>
          </p:nvSpPr>
          <p:spPr bwMode="auto">
            <a:xfrm rot="3687582">
              <a:off x="834146" y="1348479"/>
              <a:ext cx="46343" cy="157053"/>
            </a:xfrm>
            <a:custGeom>
              <a:avLst/>
              <a:gdLst>
                <a:gd name="T0" fmla="*/ 15 w 72"/>
                <a:gd name="T1" fmla="*/ 0 h 241"/>
                <a:gd name="T2" fmla="*/ 11 w 72"/>
                <a:gd name="T3" fmla="*/ 14 h 241"/>
                <a:gd name="T4" fmla="*/ 0 w 72"/>
                <a:gd name="T5" fmla="*/ 110 h 241"/>
                <a:gd name="T6" fmla="*/ 5 w 72"/>
                <a:gd name="T7" fmla="*/ 195 h 241"/>
                <a:gd name="T8" fmla="*/ 15 w 72"/>
                <a:gd name="T9" fmla="*/ 241 h 241"/>
                <a:gd name="T10" fmla="*/ 72 w 72"/>
                <a:gd name="T11" fmla="*/ 202 h 241"/>
                <a:gd name="T12" fmla="*/ 15 w 72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241">
                  <a:moveTo>
                    <a:pt x="15" y="0"/>
                  </a:moveTo>
                  <a:lnTo>
                    <a:pt x="11" y="14"/>
                  </a:lnTo>
                  <a:lnTo>
                    <a:pt x="0" y="110"/>
                  </a:lnTo>
                  <a:lnTo>
                    <a:pt x="5" y="195"/>
                  </a:lnTo>
                  <a:lnTo>
                    <a:pt x="15" y="241"/>
                  </a:lnTo>
                  <a:lnTo>
                    <a:pt x="72" y="202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6" name="Freeform 59"/>
            <p:cNvSpPr>
              <a:spLocks/>
            </p:cNvSpPr>
            <p:nvPr/>
          </p:nvSpPr>
          <p:spPr bwMode="auto">
            <a:xfrm rot="3687582">
              <a:off x="1151709" y="1390478"/>
              <a:ext cx="48919" cy="157053"/>
            </a:xfrm>
            <a:custGeom>
              <a:avLst/>
              <a:gdLst>
                <a:gd name="T0" fmla="*/ 17 w 75"/>
                <a:gd name="T1" fmla="*/ 0 h 242"/>
                <a:gd name="T2" fmla="*/ 12 w 75"/>
                <a:gd name="T3" fmla="*/ 16 h 242"/>
                <a:gd name="T4" fmla="*/ 0 w 75"/>
                <a:gd name="T5" fmla="*/ 110 h 242"/>
                <a:gd name="T6" fmla="*/ 5 w 75"/>
                <a:gd name="T7" fmla="*/ 196 h 242"/>
                <a:gd name="T8" fmla="*/ 16 w 75"/>
                <a:gd name="T9" fmla="*/ 242 h 242"/>
                <a:gd name="T10" fmla="*/ 75 w 75"/>
                <a:gd name="T11" fmla="*/ 210 h 242"/>
                <a:gd name="T12" fmla="*/ 17 w 75"/>
                <a:gd name="T1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42">
                  <a:moveTo>
                    <a:pt x="17" y="0"/>
                  </a:moveTo>
                  <a:lnTo>
                    <a:pt x="12" y="16"/>
                  </a:lnTo>
                  <a:lnTo>
                    <a:pt x="0" y="110"/>
                  </a:lnTo>
                  <a:lnTo>
                    <a:pt x="5" y="196"/>
                  </a:lnTo>
                  <a:lnTo>
                    <a:pt x="16" y="242"/>
                  </a:lnTo>
                  <a:lnTo>
                    <a:pt x="75" y="210"/>
                  </a:lnTo>
                  <a:lnTo>
                    <a:pt x="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7" name="Freeform 60"/>
            <p:cNvSpPr>
              <a:spLocks/>
            </p:cNvSpPr>
            <p:nvPr/>
          </p:nvSpPr>
          <p:spPr bwMode="auto">
            <a:xfrm rot="3687582">
              <a:off x="1327228" y="1882193"/>
              <a:ext cx="82388" cy="133881"/>
            </a:xfrm>
            <a:custGeom>
              <a:avLst/>
              <a:gdLst>
                <a:gd name="T0" fmla="*/ 0 w 126"/>
                <a:gd name="T1" fmla="*/ 0 h 207"/>
                <a:gd name="T2" fmla="*/ 57 w 126"/>
                <a:gd name="T3" fmla="*/ 203 h 207"/>
                <a:gd name="T4" fmla="*/ 126 w 126"/>
                <a:gd name="T5" fmla="*/ 207 h 207"/>
                <a:gd name="T6" fmla="*/ 112 w 126"/>
                <a:gd name="T7" fmla="*/ 162 h 207"/>
                <a:gd name="T8" fmla="*/ 71 w 126"/>
                <a:gd name="T9" fmla="*/ 86 h 207"/>
                <a:gd name="T10" fmla="*/ 12 w 126"/>
                <a:gd name="T11" fmla="*/ 10 h 207"/>
                <a:gd name="T12" fmla="*/ 0 w 126"/>
                <a:gd name="T13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7">
                  <a:moveTo>
                    <a:pt x="0" y="0"/>
                  </a:moveTo>
                  <a:lnTo>
                    <a:pt x="57" y="203"/>
                  </a:lnTo>
                  <a:lnTo>
                    <a:pt x="126" y="207"/>
                  </a:lnTo>
                  <a:lnTo>
                    <a:pt x="112" y="162"/>
                  </a:lnTo>
                  <a:lnTo>
                    <a:pt x="71" y="86"/>
                  </a:lnTo>
                  <a:lnTo>
                    <a:pt x="12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8" name="Freeform 61"/>
            <p:cNvSpPr>
              <a:spLocks/>
            </p:cNvSpPr>
            <p:nvPr/>
          </p:nvSpPr>
          <p:spPr bwMode="auto">
            <a:xfrm rot="3687582">
              <a:off x="1298495" y="1562948"/>
              <a:ext cx="79814" cy="133881"/>
            </a:xfrm>
            <a:custGeom>
              <a:avLst/>
              <a:gdLst>
                <a:gd name="T0" fmla="*/ 0 w 125"/>
                <a:gd name="T1" fmla="*/ 0 h 208"/>
                <a:gd name="T2" fmla="*/ 57 w 125"/>
                <a:gd name="T3" fmla="*/ 208 h 208"/>
                <a:gd name="T4" fmla="*/ 125 w 125"/>
                <a:gd name="T5" fmla="*/ 206 h 208"/>
                <a:gd name="T6" fmla="*/ 110 w 125"/>
                <a:gd name="T7" fmla="*/ 161 h 208"/>
                <a:gd name="T8" fmla="*/ 70 w 125"/>
                <a:gd name="T9" fmla="*/ 86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7" y="208"/>
                  </a:lnTo>
                  <a:lnTo>
                    <a:pt x="125" y="206"/>
                  </a:lnTo>
                  <a:lnTo>
                    <a:pt x="110" y="161"/>
                  </a:lnTo>
                  <a:lnTo>
                    <a:pt x="70" y="86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9" name="Freeform 62"/>
            <p:cNvSpPr>
              <a:spLocks/>
            </p:cNvSpPr>
            <p:nvPr/>
          </p:nvSpPr>
          <p:spPr bwMode="auto">
            <a:xfrm rot="3687582">
              <a:off x="-1025681" y="1506263"/>
              <a:ext cx="568993" cy="404217"/>
            </a:xfrm>
            <a:custGeom>
              <a:avLst/>
              <a:gdLst>
                <a:gd name="T0" fmla="*/ 617 w 885"/>
                <a:gd name="T1" fmla="*/ 148 h 628"/>
                <a:gd name="T2" fmla="*/ 582 w 885"/>
                <a:gd name="T3" fmla="*/ 126 h 628"/>
                <a:gd name="T4" fmla="*/ 519 w 885"/>
                <a:gd name="T5" fmla="*/ 70 h 628"/>
                <a:gd name="T6" fmla="*/ 471 w 885"/>
                <a:gd name="T7" fmla="*/ 31 h 628"/>
                <a:gd name="T8" fmla="*/ 436 w 885"/>
                <a:gd name="T9" fmla="*/ 12 h 628"/>
                <a:gd name="T10" fmla="*/ 398 w 885"/>
                <a:gd name="T11" fmla="*/ 0 h 628"/>
                <a:gd name="T12" fmla="*/ 355 w 885"/>
                <a:gd name="T13" fmla="*/ 0 h 628"/>
                <a:gd name="T14" fmla="*/ 332 w 885"/>
                <a:gd name="T15" fmla="*/ 5 h 628"/>
                <a:gd name="T16" fmla="*/ 309 w 885"/>
                <a:gd name="T17" fmla="*/ 13 h 628"/>
                <a:gd name="T18" fmla="*/ 274 w 885"/>
                <a:gd name="T19" fmla="*/ 35 h 628"/>
                <a:gd name="T20" fmla="*/ 248 w 885"/>
                <a:gd name="T21" fmla="*/ 64 h 628"/>
                <a:gd name="T22" fmla="*/ 228 w 885"/>
                <a:gd name="T23" fmla="*/ 98 h 628"/>
                <a:gd name="T24" fmla="*/ 205 w 885"/>
                <a:gd name="T25" fmla="*/ 155 h 628"/>
                <a:gd name="T26" fmla="*/ 178 w 885"/>
                <a:gd name="T27" fmla="*/ 234 h 628"/>
                <a:gd name="T28" fmla="*/ 157 w 885"/>
                <a:gd name="T29" fmla="*/ 269 h 628"/>
                <a:gd name="T30" fmla="*/ 134 w 885"/>
                <a:gd name="T31" fmla="*/ 300 h 628"/>
                <a:gd name="T32" fmla="*/ 68 w 885"/>
                <a:gd name="T33" fmla="*/ 372 h 628"/>
                <a:gd name="T34" fmla="*/ 23 w 885"/>
                <a:gd name="T35" fmla="*/ 432 h 628"/>
                <a:gd name="T36" fmla="*/ 5 w 885"/>
                <a:gd name="T37" fmla="*/ 472 h 628"/>
                <a:gd name="T38" fmla="*/ 0 w 885"/>
                <a:gd name="T39" fmla="*/ 511 h 628"/>
                <a:gd name="T40" fmla="*/ 12 w 885"/>
                <a:gd name="T41" fmla="*/ 549 h 628"/>
                <a:gd name="T42" fmla="*/ 27 w 885"/>
                <a:gd name="T43" fmla="*/ 567 h 628"/>
                <a:gd name="T44" fmla="*/ 57 w 885"/>
                <a:gd name="T45" fmla="*/ 594 h 628"/>
                <a:gd name="T46" fmla="*/ 108 w 885"/>
                <a:gd name="T47" fmla="*/ 622 h 628"/>
                <a:gd name="T48" fmla="*/ 152 w 885"/>
                <a:gd name="T49" fmla="*/ 628 h 628"/>
                <a:gd name="T50" fmla="*/ 195 w 885"/>
                <a:gd name="T51" fmla="*/ 615 h 628"/>
                <a:gd name="T52" fmla="*/ 261 w 885"/>
                <a:gd name="T53" fmla="*/ 572 h 628"/>
                <a:gd name="T54" fmla="*/ 346 w 885"/>
                <a:gd name="T55" fmla="*/ 516 h 628"/>
                <a:gd name="T56" fmla="*/ 419 w 885"/>
                <a:gd name="T57" fmla="*/ 482 h 628"/>
                <a:gd name="T58" fmla="*/ 462 w 885"/>
                <a:gd name="T59" fmla="*/ 470 h 628"/>
                <a:gd name="T60" fmla="*/ 504 w 885"/>
                <a:gd name="T61" fmla="*/ 459 h 628"/>
                <a:gd name="T62" fmla="*/ 583 w 885"/>
                <a:gd name="T63" fmla="*/ 450 h 628"/>
                <a:gd name="T64" fmla="*/ 683 w 885"/>
                <a:gd name="T65" fmla="*/ 454 h 628"/>
                <a:gd name="T66" fmla="*/ 762 w 885"/>
                <a:gd name="T67" fmla="*/ 457 h 628"/>
                <a:gd name="T68" fmla="*/ 806 w 885"/>
                <a:gd name="T69" fmla="*/ 446 h 628"/>
                <a:gd name="T70" fmla="*/ 841 w 885"/>
                <a:gd name="T71" fmla="*/ 419 h 628"/>
                <a:gd name="T72" fmla="*/ 870 w 885"/>
                <a:gd name="T73" fmla="*/ 367 h 628"/>
                <a:gd name="T74" fmla="*/ 882 w 885"/>
                <a:gd name="T75" fmla="*/ 328 h 628"/>
                <a:gd name="T76" fmla="*/ 885 w 885"/>
                <a:gd name="T77" fmla="*/ 306 h 628"/>
                <a:gd name="T78" fmla="*/ 876 w 885"/>
                <a:gd name="T79" fmla="*/ 271 h 628"/>
                <a:gd name="T80" fmla="*/ 850 w 885"/>
                <a:gd name="T81" fmla="*/ 243 h 628"/>
                <a:gd name="T82" fmla="*/ 813 w 885"/>
                <a:gd name="T83" fmla="*/ 219 h 628"/>
                <a:gd name="T84" fmla="*/ 744 w 885"/>
                <a:gd name="T85" fmla="*/ 192 h 628"/>
                <a:gd name="T86" fmla="*/ 651 w 885"/>
                <a:gd name="T87" fmla="*/ 162 h 628"/>
                <a:gd name="T88" fmla="*/ 617 w 885"/>
                <a:gd name="T89" fmla="*/ 14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628">
                  <a:moveTo>
                    <a:pt x="617" y="148"/>
                  </a:moveTo>
                  <a:lnTo>
                    <a:pt x="582" y="126"/>
                  </a:lnTo>
                  <a:lnTo>
                    <a:pt x="519" y="70"/>
                  </a:lnTo>
                  <a:lnTo>
                    <a:pt x="471" y="31"/>
                  </a:lnTo>
                  <a:lnTo>
                    <a:pt x="436" y="12"/>
                  </a:lnTo>
                  <a:lnTo>
                    <a:pt x="398" y="0"/>
                  </a:lnTo>
                  <a:lnTo>
                    <a:pt x="355" y="0"/>
                  </a:lnTo>
                  <a:lnTo>
                    <a:pt x="332" y="5"/>
                  </a:lnTo>
                  <a:lnTo>
                    <a:pt x="309" y="13"/>
                  </a:lnTo>
                  <a:lnTo>
                    <a:pt x="274" y="35"/>
                  </a:lnTo>
                  <a:lnTo>
                    <a:pt x="248" y="64"/>
                  </a:lnTo>
                  <a:lnTo>
                    <a:pt x="228" y="98"/>
                  </a:lnTo>
                  <a:lnTo>
                    <a:pt x="205" y="155"/>
                  </a:lnTo>
                  <a:lnTo>
                    <a:pt x="178" y="234"/>
                  </a:lnTo>
                  <a:lnTo>
                    <a:pt x="157" y="269"/>
                  </a:lnTo>
                  <a:lnTo>
                    <a:pt x="134" y="300"/>
                  </a:lnTo>
                  <a:lnTo>
                    <a:pt x="68" y="372"/>
                  </a:lnTo>
                  <a:lnTo>
                    <a:pt x="23" y="432"/>
                  </a:lnTo>
                  <a:lnTo>
                    <a:pt x="5" y="472"/>
                  </a:lnTo>
                  <a:lnTo>
                    <a:pt x="0" y="511"/>
                  </a:lnTo>
                  <a:lnTo>
                    <a:pt x="12" y="549"/>
                  </a:lnTo>
                  <a:lnTo>
                    <a:pt x="27" y="567"/>
                  </a:lnTo>
                  <a:lnTo>
                    <a:pt x="57" y="594"/>
                  </a:lnTo>
                  <a:lnTo>
                    <a:pt x="108" y="622"/>
                  </a:lnTo>
                  <a:lnTo>
                    <a:pt x="152" y="628"/>
                  </a:lnTo>
                  <a:lnTo>
                    <a:pt x="195" y="615"/>
                  </a:lnTo>
                  <a:lnTo>
                    <a:pt x="261" y="572"/>
                  </a:lnTo>
                  <a:lnTo>
                    <a:pt x="346" y="516"/>
                  </a:lnTo>
                  <a:lnTo>
                    <a:pt x="419" y="482"/>
                  </a:lnTo>
                  <a:lnTo>
                    <a:pt x="462" y="470"/>
                  </a:lnTo>
                  <a:lnTo>
                    <a:pt x="504" y="459"/>
                  </a:lnTo>
                  <a:lnTo>
                    <a:pt x="583" y="450"/>
                  </a:lnTo>
                  <a:lnTo>
                    <a:pt x="683" y="454"/>
                  </a:lnTo>
                  <a:lnTo>
                    <a:pt x="762" y="457"/>
                  </a:lnTo>
                  <a:lnTo>
                    <a:pt x="806" y="446"/>
                  </a:lnTo>
                  <a:lnTo>
                    <a:pt x="841" y="419"/>
                  </a:lnTo>
                  <a:lnTo>
                    <a:pt x="870" y="367"/>
                  </a:lnTo>
                  <a:lnTo>
                    <a:pt x="882" y="328"/>
                  </a:lnTo>
                  <a:lnTo>
                    <a:pt x="885" y="306"/>
                  </a:lnTo>
                  <a:lnTo>
                    <a:pt x="876" y="271"/>
                  </a:lnTo>
                  <a:lnTo>
                    <a:pt x="850" y="243"/>
                  </a:lnTo>
                  <a:lnTo>
                    <a:pt x="813" y="219"/>
                  </a:lnTo>
                  <a:lnTo>
                    <a:pt x="744" y="192"/>
                  </a:lnTo>
                  <a:lnTo>
                    <a:pt x="651" y="162"/>
                  </a:lnTo>
                  <a:lnTo>
                    <a:pt x="617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0" name="Freeform 63"/>
            <p:cNvSpPr>
              <a:spLocks/>
            </p:cNvSpPr>
            <p:nvPr/>
          </p:nvSpPr>
          <p:spPr bwMode="auto">
            <a:xfrm rot="3687582">
              <a:off x="-501898" y="1365080"/>
              <a:ext cx="195672" cy="293507"/>
            </a:xfrm>
            <a:custGeom>
              <a:avLst/>
              <a:gdLst>
                <a:gd name="T0" fmla="*/ 211 w 306"/>
                <a:gd name="T1" fmla="*/ 451 h 456"/>
                <a:gd name="T2" fmla="*/ 224 w 306"/>
                <a:gd name="T3" fmla="*/ 447 h 456"/>
                <a:gd name="T4" fmla="*/ 245 w 306"/>
                <a:gd name="T5" fmla="*/ 434 h 456"/>
                <a:gd name="T6" fmla="*/ 270 w 306"/>
                <a:gd name="T7" fmla="*/ 409 h 456"/>
                <a:gd name="T8" fmla="*/ 289 w 306"/>
                <a:gd name="T9" fmla="*/ 365 h 456"/>
                <a:gd name="T10" fmla="*/ 299 w 306"/>
                <a:gd name="T11" fmla="*/ 313 h 456"/>
                <a:gd name="T12" fmla="*/ 303 w 306"/>
                <a:gd name="T13" fmla="*/ 286 h 456"/>
                <a:gd name="T14" fmla="*/ 306 w 306"/>
                <a:gd name="T15" fmla="*/ 268 h 456"/>
                <a:gd name="T16" fmla="*/ 302 w 306"/>
                <a:gd name="T17" fmla="*/ 224 h 456"/>
                <a:gd name="T18" fmla="*/ 290 w 306"/>
                <a:gd name="T19" fmla="*/ 175 h 456"/>
                <a:gd name="T20" fmla="*/ 270 w 306"/>
                <a:gd name="T21" fmla="*/ 124 h 456"/>
                <a:gd name="T22" fmla="*/ 242 w 306"/>
                <a:gd name="T23" fmla="*/ 77 h 456"/>
                <a:gd name="T24" fmla="*/ 206 w 306"/>
                <a:gd name="T25" fmla="*/ 38 h 456"/>
                <a:gd name="T26" fmla="*/ 163 w 306"/>
                <a:gd name="T27" fmla="*/ 10 h 456"/>
                <a:gd name="T28" fmla="*/ 114 w 306"/>
                <a:gd name="T29" fmla="*/ 0 h 456"/>
                <a:gd name="T30" fmla="*/ 86 w 306"/>
                <a:gd name="T31" fmla="*/ 3 h 456"/>
                <a:gd name="T32" fmla="*/ 73 w 306"/>
                <a:gd name="T33" fmla="*/ 6 h 456"/>
                <a:gd name="T34" fmla="*/ 49 w 306"/>
                <a:gd name="T35" fmla="*/ 16 h 456"/>
                <a:gd name="T36" fmla="*/ 23 w 306"/>
                <a:gd name="T37" fmla="*/ 40 h 456"/>
                <a:gd name="T38" fmla="*/ 5 w 306"/>
                <a:gd name="T39" fmla="*/ 83 h 456"/>
                <a:gd name="T40" fmla="*/ 0 w 306"/>
                <a:gd name="T41" fmla="*/ 136 h 456"/>
                <a:gd name="T42" fmla="*/ 9 w 306"/>
                <a:gd name="T43" fmla="*/ 222 h 456"/>
                <a:gd name="T44" fmla="*/ 36 w 306"/>
                <a:gd name="T45" fmla="*/ 325 h 456"/>
                <a:gd name="T46" fmla="*/ 47 w 306"/>
                <a:gd name="T47" fmla="*/ 357 h 456"/>
                <a:gd name="T48" fmla="*/ 56 w 306"/>
                <a:gd name="T49" fmla="*/ 383 h 456"/>
                <a:gd name="T50" fmla="*/ 88 w 306"/>
                <a:gd name="T51" fmla="*/ 423 h 456"/>
                <a:gd name="T52" fmla="*/ 132 w 306"/>
                <a:gd name="T53" fmla="*/ 449 h 456"/>
                <a:gd name="T54" fmla="*/ 184 w 306"/>
                <a:gd name="T55" fmla="*/ 456 h 456"/>
                <a:gd name="T56" fmla="*/ 211 w 306"/>
                <a:gd name="T57" fmla="*/ 451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6" h="456">
                  <a:moveTo>
                    <a:pt x="211" y="451"/>
                  </a:moveTo>
                  <a:lnTo>
                    <a:pt x="224" y="447"/>
                  </a:lnTo>
                  <a:lnTo>
                    <a:pt x="245" y="434"/>
                  </a:lnTo>
                  <a:lnTo>
                    <a:pt x="270" y="409"/>
                  </a:lnTo>
                  <a:lnTo>
                    <a:pt x="289" y="365"/>
                  </a:lnTo>
                  <a:lnTo>
                    <a:pt x="299" y="313"/>
                  </a:lnTo>
                  <a:lnTo>
                    <a:pt x="303" y="286"/>
                  </a:lnTo>
                  <a:lnTo>
                    <a:pt x="306" y="268"/>
                  </a:lnTo>
                  <a:lnTo>
                    <a:pt x="302" y="224"/>
                  </a:lnTo>
                  <a:lnTo>
                    <a:pt x="290" y="175"/>
                  </a:lnTo>
                  <a:lnTo>
                    <a:pt x="270" y="124"/>
                  </a:lnTo>
                  <a:lnTo>
                    <a:pt x="242" y="77"/>
                  </a:lnTo>
                  <a:lnTo>
                    <a:pt x="206" y="38"/>
                  </a:lnTo>
                  <a:lnTo>
                    <a:pt x="163" y="10"/>
                  </a:lnTo>
                  <a:lnTo>
                    <a:pt x="114" y="0"/>
                  </a:lnTo>
                  <a:lnTo>
                    <a:pt x="86" y="3"/>
                  </a:lnTo>
                  <a:lnTo>
                    <a:pt x="73" y="6"/>
                  </a:lnTo>
                  <a:lnTo>
                    <a:pt x="49" y="16"/>
                  </a:lnTo>
                  <a:lnTo>
                    <a:pt x="23" y="40"/>
                  </a:lnTo>
                  <a:lnTo>
                    <a:pt x="5" y="83"/>
                  </a:lnTo>
                  <a:lnTo>
                    <a:pt x="0" y="136"/>
                  </a:lnTo>
                  <a:lnTo>
                    <a:pt x="9" y="222"/>
                  </a:lnTo>
                  <a:lnTo>
                    <a:pt x="36" y="325"/>
                  </a:lnTo>
                  <a:lnTo>
                    <a:pt x="47" y="357"/>
                  </a:lnTo>
                  <a:lnTo>
                    <a:pt x="56" y="383"/>
                  </a:lnTo>
                  <a:lnTo>
                    <a:pt x="88" y="423"/>
                  </a:lnTo>
                  <a:lnTo>
                    <a:pt x="132" y="449"/>
                  </a:lnTo>
                  <a:lnTo>
                    <a:pt x="184" y="456"/>
                  </a:lnTo>
                  <a:lnTo>
                    <a:pt x="211" y="4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1" name="Freeform 64"/>
            <p:cNvSpPr>
              <a:spLocks/>
            </p:cNvSpPr>
            <p:nvPr/>
          </p:nvSpPr>
          <p:spPr bwMode="auto">
            <a:xfrm rot="3687582">
              <a:off x="-497868" y="1615030"/>
              <a:ext cx="175075" cy="298657"/>
            </a:xfrm>
            <a:custGeom>
              <a:avLst/>
              <a:gdLst>
                <a:gd name="T0" fmla="*/ 182 w 274"/>
                <a:gd name="T1" fmla="*/ 3 h 464"/>
                <a:gd name="T2" fmla="*/ 161 w 274"/>
                <a:gd name="T3" fmla="*/ 0 h 464"/>
                <a:gd name="T4" fmla="*/ 126 w 274"/>
                <a:gd name="T5" fmla="*/ 16 h 464"/>
                <a:gd name="T6" fmla="*/ 94 w 274"/>
                <a:gd name="T7" fmla="*/ 50 h 464"/>
                <a:gd name="T8" fmla="*/ 67 w 274"/>
                <a:gd name="T9" fmla="*/ 95 h 464"/>
                <a:gd name="T10" fmla="*/ 34 w 274"/>
                <a:gd name="T11" fmla="*/ 175 h 464"/>
                <a:gd name="T12" fmla="*/ 8 w 274"/>
                <a:gd name="T13" fmla="*/ 278 h 464"/>
                <a:gd name="T14" fmla="*/ 2 w 274"/>
                <a:gd name="T15" fmla="*/ 311 h 464"/>
                <a:gd name="T16" fmla="*/ 0 w 274"/>
                <a:gd name="T17" fmla="*/ 339 h 464"/>
                <a:gd name="T18" fmla="*/ 13 w 274"/>
                <a:gd name="T19" fmla="*/ 389 h 464"/>
                <a:gd name="T20" fmla="*/ 45 w 274"/>
                <a:gd name="T21" fmla="*/ 429 h 464"/>
                <a:gd name="T22" fmla="*/ 89 w 274"/>
                <a:gd name="T23" fmla="*/ 457 h 464"/>
                <a:gd name="T24" fmla="*/ 116 w 274"/>
                <a:gd name="T25" fmla="*/ 463 h 464"/>
                <a:gd name="T26" fmla="*/ 143 w 274"/>
                <a:gd name="T27" fmla="*/ 464 h 464"/>
                <a:gd name="T28" fmla="*/ 192 w 274"/>
                <a:gd name="T29" fmla="*/ 451 h 464"/>
                <a:gd name="T30" fmla="*/ 234 w 274"/>
                <a:gd name="T31" fmla="*/ 420 h 464"/>
                <a:gd name="T32" fmla="*/ 261 w 274"/>
                <a:gd name="T33" fmla="*/ 376 h 464"/>
                <a:gd name="T34" fmla="*/ 266 w 274"/>
                <a:gd name="T35" fmla="*/ 349 h 464"/>
                <a:gd name="T36" fmla="*/ 270 w 274"/>
                <a:gd name="T37" fmla="*/ 317 h 464"/>
                <a:gd name="T38" fmla="*/ 274 w 274"/>
                <a:gd name="T39" fmla="*/ 214 h 464"/>
                <a:gd name="T40" fmla="*/ 265 w 274"/>
                <a:gd name="T41" fmla="*/ 130 h 464"/>
                <a:gd name="T42" fmla="*/ 252 w 274"/>
                <a:gd name="T43" fmla="*/ 78 h 464"/>
                <a:gd name="T44" fmla="*/ 231 w 274"/>
                <a:gd name="T45" fmla="*/ 37 h 464"/>
                <a:gd name="T46" fmla="*/ 201 w 274"/>
                <a:gd name="T47" fmla="*/ 9 h 464"/>
                <a:gd name="T48" fmla="*/ 182 w 274"/>
                <a:gd name="T49" fmla="*/ 3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4" h="464">
                  <a:moveTo>
                    <a:pt x="182" y="3"/>
                  </a:moveTo>
                  <a:lnTo>
                    <a:pt x="161" y="0"/>
                  </a:lnTo>
                  <a:lnTo>
                    <a:pt x="126" y="16"/>
                  </a:lnTo>
                  <a:lnTo>
                    <a:pt x="94" y="50"/>
                  </a:lnTo>
                  <a:lnTo>
                    <a:pt x="67" y="95"/>
                  </a:lnTo>
                  <a:lnTo>
                    <a:pt x="34" y="175"/>
                  </a:lnTo>
                  <a:lnTo>
                    <a:pt x="8" y="278"/>
                  </a:lnTo>
                  <a:lnTo>
                    <a:pt x="2" y="311"/>
                  </a:lnTo>
                  <a:lnTo>
                    <a:pt x="0" y="339"/>
                  </a:lnTo>
                  <a:lnTo>
                    <a:pt x="13" y="389"/>
                  </a:lnTo>
                  <a:lnTo>
                    <a:pt x="45" y="429"/>
                  </a:lnTo>
                  <a:lnTo>
                    <a:pt x="89" y="457"/>
                  </a:lnTo>
                  <a:lnTo>
                    <a:pt x="116" y="463"/>
                  </a:lnTo>
                  <a:lnTo>
                    <a:pt x="143" y="464"/>
                  </a:lnTo>
                  <a:lnTo>
                    <a:pt x="192" y="451"/>
                  </a:lnTo>
                  <a:lnTo>
                    <a:pt x="234" y="420"/>
                  </a:lnTo>
                  <a:lnTo>
                    <a:pt x="261" y="376"/>
                  </a:lnTo>
                  <a:lnTo>
                    <a:pt x="266" y="349"/>
                  </a:lnTo>
                  <a:lnTo>
                    <a:pt x="270" y="317"/>
                  </a:lnTo>
                  <a:lnTo>
                    <a:pt x="274" y="214"/>
                  </a:lnTo>
                  <a:lnTo>
                    <a:pt x="265" y="130"/>
                  </a:lnTo>
                  <a:lnTo>
                    <a:pt x="252" y="78"/>
                  </a:lnTo>
                  <a:lnTo>
                    <a:pt x="231" y="37"/>
                  </a:lnTo>
                  <a:lnTo>
                    <a:pt x="201" y="9"/>
                  </a:lnTo>
                  <a:lnTo>
                    <a:pt x="182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2" name="Freeform 65"/>
            <p:cNvSpPr>
              <a:spLocks/>
            </p:cNvSpPr>
            <p:nvPr/>
          </p:nvSpPr>
          <p:spPr bwMode="auto">
            <a:xfrm rot="3687582">
              <a:off x="-936771" y="1233874"/>
              <a:ext cx="242015" cy="265187"/>
            </a:xfrm>
            <a:custGeom>
              <a:avLst/>
              <a:gdLst>
                <a:gd name="T0" fmla="*/ 303 w 376"/>
                <a:gd name="T1" fmla="*/ 387 h 412"/>
                <a:gd name="T2" fmla="*/ 325 w 376"/>
                <a:gd name="T3" fmla="*/ 368 h 412"/>
                <a:gd name="T4" fmla="*/ 359 w 376"/>
                <a:gd name="T5" fmla="*/ 316 h 412"/>
                <a:gd name="T6" fmla="*/ 376 w 376"/>
                <a:gd name="T7" fmla="*/ 254 h 412"/>
                <a:gd name="T8" fmla="*/ 374 w 376"/>
                <a:gd name="T9" fmla="*/ 210 h 412"/>
                <a:gd name="T10" fmla="*/ 365 w 376"/>
                <a:gd name="T11" fmla="*/ 182 h 412"/>
                <a:gd name="T12" fmla="*/ 358 w 376"/>
                <a:gd name="T13" fmla="*/ 171 h 412"/>
                <a:gd name="T14" fmla="*/ 348 w 376"/>
                <a:gd name="T15" fmla="*/ 162 h 412"/>
                <a:gd name="T16" fmla="*/ 319 w 376"/>
                <a:gd name="T17" fmla="*/ 154 h 412"/>
                <a:gd name="T18" fmla="*/ 279 w 376"/>
                <a:gd name="T19" fmla="*/ 146 h 412"/>
                <a:gd name="T20" fmla="*/ 236 w 376"/>
                <a:gd name="T21" fmla="*/ 133 h 412"/>
                <a:gd name="T22" fmla="*/ 215 w 376"/>
                <a:gd name="T23" fmla="*/ 119 h 412"/>
                <a:gd name="T24" fmla="*/ 166 w 376"/>
                <a:gd name="T25" fmla="*/ 75 h 412"/>
                <a:gd name="T26" fmla="*/ 97 w 376"/>
                <a:gd name="T27" fmla="*/ 12 h 412"/>
                <a:gd name="T28" fmla="*/ 65 w 376"/>
                <a:gd name="T29" fmla="*/ 0 h 412"/>
                <a:gd name="T30" fmla="*/ 44 w 376"/>
                <a:gd name="T31" fmla="*/ 2 h 412"/>
                <a:gd name="T32" fmla="*/ 34 w 376"/>
                <a:gd name="T33" fmla="*/ 9 h 412"/>
                <a:gd name="T34" fmla="*/ 17 w 376"/>
                <a:gd name="T35" fmla="*/ 23 h 412"/>
                <a:gd name="T36" fmla="*/ 0 w 376"/>
                <a:gd name="T37" fmla="*/ 62 h 412"/>
                <a:gd name="T38" fmla="*/ 0 w 376"/>
                <a:gd name="T39" fmla="*/ 108 h 412"/>
                <a:gd name="T40" fmla="*/ 13 w 376"/>
                <a:gd name="T41" fmla="*/ 160 h 412"/>
                <a:gd name="T42" fmla="*/ 45 w 376"/>
                <a:gd name="T43" fmla="*/ 239 h 412"/>
                <a:gd name="T44" fmla="*/ 98 w 376"/>
                <a:gd name="T45" fmla="*/ 329 h 412"/>
                <a:gd name="T46" fmla="*/ 118 w 376"/>
                <a:gd name="T47" fmla="*/ 356 h 412"/>
                <a:gd name="T48" fmla="*/ 135 w 376"/>
                <a:gd name="T49" fmla="*/ 377 h 412"/>
                <a:gd name="T50" fmla="*/ 179 w 376"/>
                <a:gd name="T51" fmla="*/ 404 h 412"/>
                <a:gd name="T52" fmla="*/ 229 w 376"/>
                <a:gd name="T53" fmla="*/ 412 h 412"/>
                <a:gd name="T54" fmla="*/ 281 w 376"/>
                <a:gd name="T55" fmla="*/ 401 h 412"/>
                <a:gd name="T56" fmla="*/ 303 w 376"/>
                <a:gd name="T57" fmla="*/ 38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6" h="412">
                  <a:moveTo>
                    <a:pt x="303" y="387"/>
                  </a:moveTo>
                  <a:lnTo>
                    <a:pt x="325" y="368"/>
                  </a:lnTo>
                  <a:lnTo>
                    <a:pt x="359" y="316"/>
                  </a:lnTo>
                  <a:lnTo>
                    <a:pt x="376" y="254"/>
                  </a:lnTo>
                  <a:lnTo>
                    <a:pt x="374" y="210"/>
                  </a:lnTo>
                  <a:lnTo>
                    <a:pt x="365" y="182"/>
                  </a:lnTo>
                  <a:lnTo>
                    <a:pt x="358" y="171"/>
                  </a:lnTo>
                  <a:lnTo>
                    <a:pt x="348" y="162"/>
                  </a:lnTo>
                  <a:lnTo>
                    <a:pt x="319" y="154"/>
                  </a:lnTo>
                  <a:lnTo>
                    <a:pt x="279" y="146"/>
                  </a:lnTo>
                  <a:lnTo>
                    <a:pt x="236" y="133"/>
                  </a:lnTo>
                  <a:lnTo>
                    <a:pt x="215" y="119"/>
                  </a:lnTo>
                  <a:lnTo>
                    <a:pt x="166" y="75"/>
                  </a:lnTo>
                  <a:lnTo>
                    <a:pt x="97" y="12"/>
                  </a:lnTo>
                  <a:lnTo>
                    <a:pt x="65" y="0"/>
                  </a:lnTo>
                  <a:lnTo>
                    <a:pt x="44" y="2"/>
                  </a:lnTo>
                  <a:lnTo>
                    <a:pt x="34" y="9"/>
                  </a:lnTo>
                  <a:lnTo>
                    <a:pt x="17" y="23"/>
                  </a:lnTo>
                  <a:lnTo>
                    <a:pt x="0" y="62"/>
                  </a:lnTo>
                  <a:lnTo>
                    <a:pt x="0" y="108"/>
                  </a:lnTo>
                  <a:lnTo>
                    <a:pt x="13" y="160"/>
                  </a:lnTo>
                  <a:lnTo>
                    <a:pt x="45" y="239"/>
                  </a:lnTo>
                  <a:lnTo>
                    <a:pt x="98" y="329"/>
                  </a:lnTo>
                  <a:lnTo>
                    <a:pt x="118" y="356"/>
                  </a:lnTo>
                  <a:lnTo>
                    <a:pt x="135" y="377"/>
                  </a:lnTo>
                  <a:lnTo>
                    <a:pt x="179" y="404"/>
                  </a:lnTo>
                  <a:lnTo>
                    <a:pt x="229" y="412"/>
                  </a:lnTo>
                  <a:lnTo>
                    <a:pt x="281" y="401"/>
                  </a:lnTo>
                  <a:lnTo>
                    <a:pt x="303" y="3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3" name="Freeform 66"/>
            <p:cNvSpPr>
              <a:spLocks/>
            </p:cNvSpPr>
            <p:nvPr/>
          </p:nvSpPr>
          <p:spPr bwMode="auto">
            <a:xfrm rot="3687582">
              <a:off x="-654542" y="1210071"/>
              <a:ext cx="203396" cy="293507"/>
            </a:xfrm>
            <a:custGeom>
              <a:avLst/>
              <a:gdLst>
                <a:gd name="T0" fmla="*/ 218 w 317"/>
                <a:gd name="T1" fmla="*/ 452 h 455"/>
                <a:gd name="T2" fmla="*/ 244 w 317"/>
                <a:gd name="T3" fmla="*/ 443 h 455"/>
                <a:gd name="T4" fmla="*/ 284 w 317"/>
                <a:gd name="T5" fmla="*/ 411 h 455"/>
                <a:gd name="T6" fmla="*/ 309 w 317"/>
                <a:gd name="T7" fmla="*/ 365 h 455"/>
                <a:gd name="T8" fmla="*/ 317 w 317"/>
                <a:gd name="T9" fmla="*/ 313 h 455"/>
                <a:gd name="T10" fmla="*/ 310 w 317"/>
                <a:gd name="T11" fmla="*/ 287 h 455"/>
                <a:gd name="T12" fmla="*/ 302 w 317"/>
                <a:gd name="T13" fmla="*/ 255 h 455"/>
                <a:gd name="T14" fmla="*/ 270 w 317"/>
                <a:gd name="T15" fmla="*/ 157 h 455"/>
                <a:gd name="T16" fmla="*/ 232 w 317"/>
                <a:gd name="T17" fmla="*/ 81 h 455"/>
                <a:gd name="T18" fmla="*/ 200 w 317"/>
                <a:gd name="T19" fmla="*/ 40 h 455"/>
                <a:gd name="T20" fmla="*/ 162 w 317"/>
                <a:gd name="T21" fmla="*/ 10 h 455"/>
                <a:gd name="T22" fmla="*/ 118 w 317"/>
                <a:gd name="T23" fmla="*/ 0 h 455"/>
                <a:gd name="T24" fmla="*/ 92 w 317"/>
                <a:gd name="T25" fmla="*/ 5 h 455"/>
                <a:gd name="T26" fmla="*/ 69 w 317"/>
                <a:gd name="T27" fmla="*/ 13 h 455"/>
                <a:gd name="T28" fmla="*/ 33 w 317"/>
                <a:gd name="T29" fmla="*/ 41 h 455"/>
                <a:gd name="T30" fmla="*/ 11 w 317"/>
                <a:gd name="T31" fmla="*/ 83 h 455"/>
                <a:gd name="T32" fmla="*/ 0 w 317"/>
                <a:gd name="T33" fmla="*/ 129 h 455"/>
                <a:gd name="T34" fmla="*/ 0 w 317"/>
                <a:gd name="T35" fmla="*/ 208 h 455"/>
                <a:gd name="T36" fmla="*/ 21 w 317"/>
                <a:gd name="T37" fmla="*/ 302 h 455"/>
                <a:gd name="T38" fmla="*/ 34 w 317"/>
                <a:gd name="T39" fmla="*/ 334 h 455"/>
                <a:gd name="T40" fmla="*/ 47 w 317"/>
                <a:gd name="T41" fmla="*/ 359 h 455"/>
                <a:gd name="T42" fmla="*/ 87 w 317"/>
                <a:gd name="T43" fmla="*/ 405 h 455"/>
                <a:gd name="T44" fmla="*/ 136 w 317"/>
                <a:gd name="T45" fmla="*/ 442 h 455"/>
                <a:gd name="T46" fmla="*/ 177 w 317"/>
                <a:gd name="T47" fmla="*/ 455 h 455"/>
                <a:gd name="T48" fmla="*/ 204 w 317"/>
                <a:gd name="T49" fmla="*/ 455 h 455"/>
                <a:gd name="T50" fmla="*/ 218 w 317"/>
                <a:gd name="T51" fmla="*/ 45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7" h="455">
                  <a:moveTo>
                    <a:pt x="218" y="452"/>
                  </a:moveTo>
                  <a:lnTo>
                    <a:pt x="244" y="443"/>
                  </a:lnTo>
                  <a:lnTo>
                    <a:pt x="284" y="411"/>
                  </a:lnTo>
                  <a:lnTo>
                    <a:pt x="309" y="365"/>
                  </a:lnTo>
                  <a:lnTo>
                    <a:pt x="317" y="313"/>
                  </a:lnTo>
                  <a:lnTo>
                    <a:pt x="310" y="287"/>
                  </a:lnTo>
                  <a:lnTo>
                    <a:pt x="302" y="255"/>
                  </a:lnTo>
                  <a:lnTo>
                    <a:pt x="270" y="157"/>
                  </a:lnTo>
                  <a:lnTo>
                    <a:pt x="232" y="81"/>
                  </a:lnTo>
                  <a:lnTo>
                    <a:pt x="200" y="40"/>
                  </a:lnTo>
                  <a:lnTo>
                    <a:pt x="162" y="10"/>
                  </a:lnTo>
                  <a:lnTo>
                    <a:pt x="118" y="0"/>
                  </a:lnTo>
                  <a:lnTo>
                    <a:pt x="92" y="5"/>
                  </a:lnTo>
                  <a:lnTo>
                    <a:pt x="69" y="13"/>
                  </a:lnTo>
                  <a:lnTo>
                    <a:pt x="33" y="41"/>
                  </a:lnTo>
                  <a:lnTo>
                    <a:pt x="11" y="83"/>
                  </a:lnTo>
                  <a:lnTo>
                    <a:pt x="0" y="129"/>
                  </a:lnTo>
                  <a:lnTo>
                    <a:pt x="0" y="208"/>
                  </a:lnTo>
                  <a:lnTo>
                    <a:pt x="21" y="302"/>
                  </a:lnTo>
                  <a:lnTo>
                    <a:pt x="34" y="334"/>
                  </a:lnTo>
                  <a:lnTo>
                    <a:pt x="47" y="359"/>
                  </a:lnTo>
                  <a:lnTo>
                    <a:pt x="87" y="405"/>
                  </a:lnTo>
                  <a:lnTo>
                    <a:pt x="136" y="442"/>
                  </a:lnTo>
                  <a:lnTo>
                    <a:pt x="177" y="455"/>
                  </a:lnTo>
                  <a:lnTo>
                    <a:pt x="204" y="455"/>
                  </a:lnTo>
                  <a:lnTo>
                    <a:pt x="218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4" name="Freeform 67"/>
            <p:cNvSpPr>
              <a:spLocks/>
            </p:cNvSpPr>
            <p:nvPr/>
          </p:nvSpPr>
          <p:spPr bwMode="auto">
            <a:xfrm rot="3687582">
              <a:off x="-226540" y="1586015"/>
              <a:ext cx="79814" cy="133881"/>
            </a:xfrm>
            <a:custGeom>
              <a:avLst/>
              <a:gdLst>
                <a:gd name="T0" fmla="*/ 57 w 126"/>
                <a:gd name="T1" fmla="*/ 204 h 208"/>
                <a:gd name="T2" fmla="*/ 126 w 126"/>
                <a:gd name="T3" fmla="*/ 208 h 208"/>
                <a:gd name="T4" fmla="*/ 110 w 126"/>
                <a:gd name="T5" fmla="*/ 162 h 208"/>
                <a:gd name="T6" fmla="*/ 70 w 126"/>
                <a:gd name="T7" fmla="*/ 87 h 208"/>
                <a:gd name="T8" fmla="*/ 12 w 126"/>
                <a:gd name="T9" fmla="*/ 11 h 208"/>
                <a:gd name="T10" fmla="*/ 0 w 126"/>
                <a:gd name="T11" fmla="*/ 0 h 208"/>
                <a:gd name="T12" fmla="*/ 57 w 126"/>
                <a:gd name="T13" fmla="*/ 20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8">
                  <a:moveTo>
                    <a:pt x="57" y="204"/>
                  </a:moveTo>
                  <a:lnTo>
                    <a:pt x="126" y="208"/>
                  </a:lnTo>
                  <a:lnTo>
                    <a:pt x="110" y="162"/>
                  </a:lnTo>
                  <a:lnTo>
                    <a:pt x="70" y="87"/>
                  </a:lnTo>
                  <a:lnTo>
                    <a:pt x="12" y="11"/>
                  </a:lnTo>
                  <a:lnTo>
                    <a:pt x="0" y="0"/>
                  </a:lnTo>
                  <a:lnTo>
                    <a:pt x="57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5" name="Freeform 68"/>
            <p:cNvSpPr>
              <a:spLocks/>
            </p:cNvSpPr>
            <p:nvPr/>
          </p:nvSpPr>
          <p:spPr bwMode="auto">
            <a:xfrm rot="3687582">
              <a:off x="-258308" y="1264965"/>
              <a:ext cx="79814" cy="136456"/>
            </a:xfrm>
            <a:custGeom>
              <a:avLst/>
              <a:gdLst>
                <a:gd name="T0" fmla="*/ 0 w 125"/>
                <a:gd name="T1" fmla="*/ 0 h 208"/>
                <a:gd name="T2" fmla="*/ 58 w 125"/>
                <a:gd name="T3" fmla="*/ 208 h 208"/>
                <a:gd name="T4" fmla="*/ 125 w 125"/>
                <a:gd name="T5" fmla="*/ 206 h 208"/>
                <a:gd name="T6" fmla="*/ 111 w 125"/>
                <a:gd name="T7" fmla="*/ 160 h 208"/>
                <a:gd name="T8" fmla="*/ 71 w 125"/>
                <a:gd name="T9" fmla="*/ 85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8" y="208"/>
                  </a:lnTo>
                  <a:lnTo>
                    <a:pt x="125" y="206"/>
                  </a:lnTo>
                  <a:lnTo>
                    <a:pt x="111" y="160"/>
                  </a:lnTo>
                  <a:lnTo>
                    <a:pt x="71" y="85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6" name="Freeform 69"/>
            <p:cNvSpPr>
              <a:spLocks/>
            </p:cNvSpPr>
            <p:nvPr/>
          </p:nvSpPr>
          <p:spPr bwMode="auto">
            <a:xfrm rot="3687582">
              <a:off x="-721424" y="1055334"/>
              <a:ext cx="46343" cy="154478"/>
            </a:xfrm>
            <a:custGeom>
              <a:avLst/>
              <a:gdLst>
                <a:gd name="T0" fmla="*/ 16 w 73"/>
                <a:gd name="T1" fmla="*/ 0 h 241"/>
                <a:gd name="T2" fmla="*/ 11 w 73"/>
                <a:gd name="T3" fmla="*/ 15 h 241"/>
                <a:gd name="T4" fmla="*/ 0 w 73"/>
                <a:gd name="T5" fmla="*/ 111 h 241"/>
                <a:gd name="T6" fmla="*/ 4 w 73"/>
                <a:gd name="T7" fmla="*/ 195 h 241"/>
                <a:gd name="T8" fmla="*/ 16 w 73"/>
                <a:gd name="T9" fmla="*/ 241 h 241"/>
                <a:gd name="T10" fmla="*/ 73 w 73"/>
                <a:gd name="T11" fmla="*/ 203 h 241"/>
                <a:gd name="T12" fmla="*/ 16 w 73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241">
                  <a:moveTo>
                    <a:pt x="16" y="0"/>
                  </a:moveTo>
                  <a:lnTo>
                    <a:pt x="11" y="15"/>
                  </a:lnTo>
                  <a:lnTo>
                    <a:pt x="0" y="111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3" y="203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7" name="Freeform 70"/>
            <p:cNvSpPr>
              <a:spLocks/>
            </p:cNvSpPr>
            <p:nvPr/>
          </p:nvSpPr>
          <p:spPr bwMode="auto">
            <a:xfrm rot="3687582">
              <a:off x="-400928" y="1094972"/>
              <a:ext cx="46343" cy="154478"/>
            </a:xfrm>
            <a:custGeom>
              <a:avLst/>
              <a:gdLst>
                <a:gd name="T0" fmla="*/ 16 w 74"/>
                <a:gd name="T1" fmla="*/ 0 h 241"/>
                <a:gd name="T2" fmla="*/ 12 w 74"/>
                <a:gd name="T3" fmla="*/ 15 h 241"/>
                <a:gd name="T4" fmla="*/ 0 w 74"/>
                <a:gd name="T5" fmla="*/ 110 h 241"/>
                <a:gd name="T6" fmla="*/ 4 w 74"/>
                <a:gd name="T7" fmla="*/ 195 h 241"/>
                <a:gd name="T8" fmla="*/ 16 w 74"/>
                <a:gd name="T9" fmla="*/ 241 h 241"/>
                <a:gd name="T10" fmla="*/ 74 w 74"/>
                <a:gd name="T11" fmla="*/ 207 h 241"/>
                <a:gd name="T12" fmla="*/ 16 w 74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241">
                  <a:moveTo>
                    <a:pt x="16" y="0"/>
                  </a:moveTo>
                  <a:lnTo>
                    <a:pt x="12" y="15"/>
                  </a:lnTo>
                  <a:lnTo>
                    <a:pt x="0" y="110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4" y="207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3185339" y="3492083"/>
            <a:ext cx="1787789" cy="875553"/>
            <a:chOff x="-948357" y="1109401"/>
            <a:chExt cx="2383719" cy="1167404"/>
          </a:xfrm>
          <a:solidFill>
            <a:srgbClr val="A2B969"/>
          </a:solidFill>
        </p:grpSpPr>
        <p:sp>
          <p:nvSpPr>
            <p:cNvPr id="209" name="Freeform 53"/>
            <p:cNvSpPr>
              <a:spLocks/>
            </p:cNvSpPr>
            <p:nvPr/>
          </p:nvSpPr>
          <p:spPr bwMode="auto">
            <a:xfrm rot="3687582">
              <a:off x="516856" y="1790200"/>
              <a:ext cx="568993" cy="404217"/>
            </a:xfrm>
            <a:custGeom>
              <a:avLst/>
              <a:gdLst>
                <a:gd name="T0" fmla="*/ 613 w 882"/>
                <a:gd name="T1" fmla="*/ 140 h 629"/>
                <a:gd name="T2" fmla="*/ 578 w 882"/>
                <a:gd name="T3" fmla="*/ 121 h 629"/>
                <a:gd name="T4" fmla="*/ 513 w 882"/>
                <a:gd name="T5" fmla="*/ 68 h 629"/>
                <a:gd name="T6" fmla="*/ 465 w 882"/>
                <a:gd name="T7" fmla="*/ 32 h 629"/>
                <a:gd name="T8" fmla="*/ 430 w 882"/>
                <a:gd name="T9" fmla="*/ 12 h 629"/>
                <a:gd name="T10" fmla="*/ 392 w 882"/>
                <a:gd name="T11" fmla="*/ 2 h 629"/>
                <a:gd name="T12" fmla="*/ 351 w 882"/>
                <a:gd name="T13" fmla="*/ 0 h 629"/>
                <a:gd name="T14" fmla="*/ 328 w 882"/>
                <a:gd name="T15" fmla="*/ 6 h 629"/>
                <a:gd name="T16" fmla="*/ 304 w 882"/>
                <a:gd name="T17" fmla="*/ 13 h 629"/>
                <a:gd name="T18" fmla="*/ 268 w 882"/>
                <a:gd name="T19" fmla="*/ 37 h 629"/>
                <a:gd name="T20" fmla="*/ 242 w 882"/>
                <a:gd name="T21" fmla="*/ 65 h 629"/>
                <a:gd name="T22" fmla="*/ 223 w 882"/>
                <a:gd name="T23" fmla="*/ 100 h 629"/>
                <a:gd name="T24" fmla="*/ 202 w 882"/>
                <a:gd name="T25" fmla="*/ 159 h 629"/>
                <a:gd name="T26" fmla="*/ 176 w 882"/>
                <a:gd name="T27" fmla="*/ 239 h 629"/>
                <a:gd name="T28" fmla="*/ 157 w 882"/>
                <a:gd name="T29" fmla="*/ 275 h 629"/>
                <a:gd name="T30" fmla="*/ 136 w 882"/>
                <a:gd name="T31" fmla="*/ 306 h 629"/>
                <a:gd name="T32" fmla="*/ 71 w 882"/>
                <a:gd name="T33" fmla="*/ 379 h 629"/>
                <a:gd name="T34" fmla="*/ 27 w 882"/>
                <a:gd name="T35" fmla="*/ 439 h 629"/>
                <a:gd name="T36" fmla="*/ 6 w 882"/>
                <a:gd name="T37" fmla="*/ 477 h 629"/>
                <a:gd name="T38" fmla="*/ 0 w 882"/>
                <a:gd name="T39" fmla="*/ 516 h 629"/>
                <a:gd name="T40" fmla="*/ 10 w 882"/>
                <a:gd name="T41" fmla="*/ 551 h 629"/>
                <a:gd name="T42" fmla="*/ 24 w 882"/>
                <a:gd name="T43" fmla="*/ 567 h 629"/>
                <a:gd name="T44" fmla="*/ 54 w 882"/>
                <a:gd name="T45" fmla="*/ 594 h 629"/>
                <a:gd name="T46" fmla="*/ 106 w 882"/>
                <a:gd name="T47" fmla="*/ 624 h 629"/>
                <a:gd name="T48" fmla="*/ 151 w 882"/>
                <a:gd name="T49" fmla="*/ 629 h 629"/>
                <a:gd name="T50" fmla="*/ 193 w 882"/>
                <a:gd name="T51" fmla="*/ 615 h 629"/>
                <a:gd name="T52" fmla="*/ 259 w 882"/>
                <a:gd name="T53" fmla="*/ 572 h 629"/>
                <a:gd name="T54" fmla="*/ 343 w 882"/>
                <a:gd name="T55" fmla="*/ 516 h 629"/>
                <a:gd name="T56" fmla="*/ 414 w 882"/>
                <a:gd name="T57" fmla="*/ 483 h 629"/>
                <a:gd name="T58" fmla="*/ 457 w 882"/>
                <a:gd name="T59" fmla="*/ 470 h 629"/>
                <a:gd name="T60" fmla="*/ 501 w 882"/>
                <a:gd name="T61" fmla="*/ 459 h 629"/>
                <a:gd name="T62" fmla="*/ 579 w 882"/>
                <a:gd name="T63" fmla="*/ 450 h 629"/>
                <a:gd name="T64" fmla="*/ 681 w 882"/>
                <a:gd name="T65" fmla="*/ 454 h 629"/>
                <a:gd name="T66" fmla="*/ 761 w 882"/>
                <a:gd name="T67" fmla="*/ 455 h 629"/>
                <a:gd name="T68" fmla="*/ 805 w 882"/>
                <a:gd name="T69" fmla="*/ 445 h 629"/>
                <a:gd name="T70" fmla="*/ 840 w 882"/>
                <a:gd name="T71" fmla="*/ 418 h 629"/>
                <a:gd name="T72" fmla="*/ 868 w 882"/>
                <a:gd name="T73" fmla="*/ 366 h 629"/>
                <a:gd name="T74" fmla="*/ 878 w 882"/>
                <a:gd name="T75" fmla="*/ 328 h 629"/>
                <a:gd name="T76" fmla="*/ 882 w 882"/>
                <a:gd name="T77" fmla="*/ 305 h 629"/>
                <a:gd name="T78" fmla="*/ 873 w 882"/>
                <a:gd name="T79" fmla="*/ 266 h 629"/>
                <a:gd name="T80" fmla="*/ 849 w 882"/>
                <a:gd name="T81" fmla="*/ 235 h 629"/>
                <a:gd name="T82" fmla="*/ 812 w 882"/>
                <a:gd name="T83" fmla="*/ 212 h 629"/>
                <a:gd name="T84" fmla="*/ 744 w 882"/>
                <a:gd name="T85" fmla="*/ 183 h 629"/>
                <a:gd name="T86" fmla="*/ 649 w 882"/>
                <a:gd name="T87" fmla="*/ 155 h 629"/>
                <a:gd name="T88" fmla="*/ 613 w 882"/>
                <a:gd name="T89" fmla="*/ 14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2" h="629">
                  <a:moveTo>
                    <a:pt x="613" y="140"/>
                  </a:moveTo>
                  <a:lnTo>
                    <a:pt x="578" y="121"/>
                  </a:lnTo>
                  <a:lnTo>
                    <a:pt x="513" y="68"/>
                  </a:lnTo>
                  <a:lnTo>
                    <a:pt x="465" y="32"/>
                  </a:lnTo>
                  <a:lnTo>
                    <a:pt x="430" y="12"/>
                  </a:lnTo>
                  <a:lnTo>
                    <a:pt x="392" y="2"/>
                  </a:lnTo>
                  <a:lnTo>
                    <a:pt x="351" y="0"/>
                  </a:lnTo>
                  <a:lnTo>
                    <a:pt x="328" y="6"/>
                  </a:lnTo>
                  <a:lnTo>
                    <a:pt x="304" y="13"/>
                  </a:lnTo>
                  <a:lnTo>
                    <a:pt x="268" y="37"/>
                  </a:lnTo>
                  <a:lnTo>
                    <a:pt x="242" y="65"/>
                  </a:lnTo>
                  <a:lnTo>
                    <a:pt x="223" y="100"/>
                  </a:lnTo>
                  <a:lnTo>
                    <a:pt x="202" y="159"/>
                  </a:lnTo>
                  <a:lnTo>
                    <a:pt x="176" y="239"/>
                  </a:lnTo>
                  <a:lnTo>
                    <a:pt x="157" y="275"/>
                  </a:lnTo>
                  <a:lnTo>
                    <a:pt x="136" y="306"/>
                  </a:lnTo>
                  <a:lnTo>
                    <a:pt x="71" y="379"/>
                  </a:lnTo>
                  <a:lnTo>
                    <a:pt x="27" y="439"/>
                  </a:lnTo>
                  <a:lnTo>
                    <a:pt x="6" y="477"/>
                  </a:lnTo>
                  <a:lnTo>
                    <a:pt x="0" y="516"/>
                  </a:lnTo>
                  <a:lnTo>
                    <a:pt x="10" y="551"/>
                  </a:lnTo>
                  <a:lnTo>
                    <a:pt x="24" y="567"/>
                  </a:lnTo>
                  <a:lnTo>
                    <a:pt x="54" y="594"/>
                  </a:lnTo>
                  <a:lnTo>
                    <a:pt x="106" y="624"/>
                  </a:lnTo>
                  <a:lnTo>
                    <a:pt x="151" y="629"/>
                  </a:lnTo>
                  <a:lnTo>
                    <a:pt x="193" y="615"/>
                  </a:lnTo>
                  <a:lnTo>
                    <a:pt x="259" y="572"/>
                  </a:lnTo>
                  <a:lnTo>
                    <a:pt x="343" y="516"/>
                  </a:lnTo>
                  <a:lnTo>
                    <a:pt x="414" y="483"/>
                  </a:lnTo>
                  <a:lnTo>
                    <a:pt x="457" y="470"/>
                  </a:lnTo>
                  <a:lnTo>
                    <a:pt x="501" y="459"/>
                  </a:lnTo>
                  <a:lnTo>
                    <a:pt x="579" y="450"/>
                  </a:lnTo>
                  <a:lnTo>
                    <a:pt x="681" y="454"/>
                  </a:lnTo>
                  <a:lnTo>
                    <a:pt x="761" y="455"/>
                  </a:lnTo>
                  <a:lnTo>
                    <a:pt x="805" y="445"/>
                  </a:lnTo>
                  <a:lnTo>
                    <a:pt x="840" y="418"/>
                  </a:lnTo>
                  <a:lnTo>
                    <a:pt x="868" y="366"/>
                  </a:lnTo>
                  <a:lnTo>
                    <a:pt x="878" y="328"/>
                  </a:lnTo>
                  <a:lnTo>
                    <a:pt x="882" y="305"/>
                  </a:lnTo>
                  <a:lnTo>
                    <a:pt x="873" y="266"/>
                  </a:lnTo>
                  <a:lnTo>
                    <a:pt x="849" y="235"/>
                  </a:lnTo>
                  <a:lnTo>
                    <a:pt x="812" y="212"/>
                  </a:lnTo>
                  <a:lnTo>
                    <a:pt x="744" y="183"/>
                  </a:lnTo>
                  <a:lnTo>
                    <a:pt x="649" y="155"/>
                  </a:lnTo>
                  <a:lnTo>
                    <a:pt x="613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auto">
            <a:xfrm rot="3687582">
              <a:off x="888355" y="1491647"/>
              <a:ext cx="205970" cy="293507"/>
            </a:xfrm>
            <a:custGeom>
              <a:avLst/>
              <a:gdLst>
                <a:gd name="T0" fmla="*/ 220 w 319"/>
                <a:gd name="T1" fmla="*/ 455 h 459"/>
                <a:gd name="T2" fmla="*/ 246 w 319"/>
                <a:gd name="T3" fmla="*/ 446 h 459"/>
                <a:gd name="T4" fmla="*/ 287 w 319"/>
                <a:gd name="T5" fmla="*/ 413 h 459"/>
                <a:gd name="T6" fmla="*/ 312 w 319"/>
                <a:gd name="T7" fmla="*/ 369 h 459"/>
                <a:gd name="T8" fmla="*/ 319 w 319"/>
                <a:gd name="T9" fmla="*/ 318 h 459"/>
                <a:gd name="T10" fmla="*/ 314 w 319"/>
                <a:gd name="T11" fmla="*/ 290 h 459"/>
                <a:gd name="T12" fmla="*/ 305 w 319"/>
                <a:gd name="T13" fmla="*/ 258 h 459"/>
                <a:gd name="T14" fmla="*/ 275 w 319"/>
                <a:gd name="T15" fmla="*/ 156 h 459"/>
                <a:gd name="T16" fmla="*/ 237 w 319"/>
                <a:gd name="T17" fmla="*/ 76 h 459"/>
                <a:gd name="T18" fmla="*/ 206 w 319"/>
                <a:gd name="T19" fmla="*/ 35 h 459"/>
                <a:gd name="T20" fmla="*/ 169 w 319"/>
                <a:gd name="T21" fmla="*/ 6 h 459"/>
                <a:gd name="T22" fmla="*/ 134 w 319"/>
                <a:gd name="T23" fmla="*/ 0 h 459"/>
                <a:gd name="T24" fmla="*/ 109 w 319"/>
                <a:gd name="T25" fmla="*/ 4 h 459"/>
                <a:gd name="T26" fmla="*/ 96 w 319"/>
                <a:gd name="T27" fmla="*/ 8 h 459"/>
                <a:gd name="T28" fmla="*/ 70 w 319"/>
                <a:gd name="T29" fmla="*/ 19 h 459"/>
                <a:gd name="T30" fmla="*/ 32 w 319"/>
                <a:gd name="T31" fmla="*/ 56 h 459"/>
                <a:gd name="T32" fmla="*/ 10 w 319"/>
                <a:gd name="T33" fmla="*/ 101 h 459"/>
                <a:gd name="T34" fmla="*/ 0 w 319"/>
                <a:gd name="T35" fmla="*/ 153 h 459"/>
                <a:gd name="T36" fmla="*/ 1 w 319"/>
                <a:gd name="T37" fmla="*/ 207 h 459"/>
                <a:gd name="T38" fmla="*/ 10 w 319"/>
                <a:gd name="T39" fmla="*/ 262 h 459"/>
                <a:gd name="T40" fmla="*/ 26 w 319"/>
                <a:gd name="T41" fmla="*/ 310 h 459"/>
                <a:gd name="T42" fmla="*/ 45 w 319"/>
                <a:gd name="T43" fmla="*/ 349 h 459"/>
                <a:gd name="T44" fmla="*/ 56 w 319"/>
                <a:gd name="T45" fmla="*/ 363 h 459"/>
                <a:gd name="T46" fmla="*/ 74 w 319"/>
                <a:gd name="T47" fmla="*/ 384 h 459"/>
                <a:gd name="T48" fmla="*/ 110 w 319"/>
                <a:gd name="T49" fmla="*/ 423 h 459"/>
                <a:gd name="T50" fmla="*/ 149 w 319"/>
                <a:gd name="T51" fmla="*/ 451 h 459"/>
                <a:gd name="T52" fmla="*/ 183 w 319"/>
                <a:gd name="T53" fmla="*/ 459 h 459"/>
                <a:gd name="T54" fmla="*/ 207 w 319"/>
                <a:gd name="T55" fmla="*/ 459 h 459"/>
                <a:gd name="T56" fmla="*/ 220 w 319"/>
                <a:gd name="T57" fmla="*/ 455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9" h="459">
                  <a:moveTo>
                    <a:pt x="220" y="455"/>
                  </a:moveTo>
                  <a:lnTo>
                    <a:pt x="246" y="446"/>
                  </a:lnTo>
                  <a:lnTo>
                    <a:pt x="287" y="413"/>
                  </a:lnTo>
                  <a:lnTo>
                    <a:pt x="312" y="369"/>
                  </a:lnTo>
                  <a:lnTo>
                    <a:pt x="319" y="318"/>
                  </a:lnTo>
                  <a:lnTo>
                    <a:pt x="314" y="290"/>
                  </a:lnTo>
                  <a:lnTo>
                    <a:pt x="305" y="258"/>
                  </a:lnTo>
                  <a:lnTo>
                    <a:pt x="275" y="156"/>
                  </a:lnTo>
                  <a:lnTo>
                    <a:pt x="237" y="76"/>
                  </a:lnTo>
                  <a:lnTo>
                    <a:pt x="206" y="35"/>
                  </a:lnTo>
                  <a:lnTo>
                    <a:pt x="169" y="6"/>
                  </a:lnTo>
                  <a:lnTo>
                    <a:pt x="134" y="0"/>
                  </a:lnTo>
                  <a:lnTo>
                    <a:pt x="109" y="4"/>
                  </a:lnTo>
                  <a:lnTo>
                    <a:pt x="96" y="8"/>
                  </a:lnTo>
                  <a:lnTo>
                    <a:pt x="70" y="19"/>
                  </a:lnTo>
                  <a:lnTo>
                    <a:pt x="32" y="56"/>
                  </a:lnTo>
                  <a:lnTo>
                    <a:pt x="10" y="101"/>
                  </a:lnTo>
                  <a:lnTo>
                    <a:pt x="0" y="153"/>
                  </a:lnTo>
                  <a:lnTo>
                    <a:pt x="1" y="207"/>
                  </a:lnTo>
                  <a:lnTo>
                    <a:pt x="10" y="262"/>
                  </a:lnTo>
                  <a:lnTo>
                    <a:pt x="26" y="310"/>
                  </a:lnTo>
                  <a:lnTo>
                    <a:pt x="45" y="349"/>
                  </a:lnTo>
                  <a:lnTo>
                    <a:pt x="56" y="363"/>
                  </a:lnTo>
                  <a:lnTo>
                    <a:pt x="74" y="384"/>
                  </a:lnTo>
                  <a:lnTo>
                    <a:pt x="110" y="423"/>
                  </a:lnTo>
                  <a:lnTo>
                    <a:pt x="149" y="451"/>
                  </a:lnTo>
                  <a:lnTo>
                    <a:pt x="183" y="459"/>
                  </a:lnTo>
                  <a:lnTo>
                    <a:pt x="207" y="459"/>
                  </a:lnTo>
                  <a:lnTo>
                    <a:pt x="220" y="4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auto">
            <a:xfrm rot="3687582">
              <a:off x="609172" y="1511141"/>
              <a:ext cx="236866" cy="260038"/>
            </a:xfrm>
            <a:custGeom>
              <a:avLst/>
              <a:gdLst>
                <a:gd name="T0" fmla="*/ 320 w 369"/>
                <a:gd name="T1" fmla="*/ 377 h 406"/>
                <a:gd name="T2" fmla="*/ 339 w 369"/>
                <a:gd name="T3" fmla="*/ 357 h 406"/>
                <a:gd name="T4" fmla="*/ 364 w 369"/>
                <a:gd name="T5" fmla="*/ 312 h 406"/>
                <a:gd name="T6" fmla="*/ 369 w 369"/>
                <a:gd name="T7" fmla="*/ 260 h 406"/>
                <a:gd name="T8" fmla="*/ 353 w 369"/>
                <a:gd name="T9" fmla="*/ 211 h 406"/>
                <a:gd name="T10" fmla="*/ 338 w 369"/>
                <a:gd name="T11" fmla="*/ 189 h 406"/>
                <a:gd name="T12" fmla="*/ 316 w 369"/>
                <a:gd name="T13" fmla="*/ 163 h 406"/>
                <a:gd name="T14" fmla="*/ 239 w 369"/>
                <a:gd name="T15" fmla="*/ 89 h 406"/>
                <a:gd name="T16" fmla="*/ 171 w 369"/>
                <a:gd name="T17" fmla="*/ 37 h 406"/>
                <a:gd name="T18" fmla="*/ 123 w 369"/>
                <a:gd name="T19" fmla="*/ 12 h 406"/>
                <a:gd name="T20" fmla="*/ 79 w 369"/>
                <a:gd name="T21" fmla="*/ 0 h 406"/>
                <a:gd name="T22" fmla="*/ 41 w 369"/>
                <a:gd name="T23" fmla="*/ 6 h 406"/>
                <a:gd name="T24" fmla="*/ 24 w 369"/>
                <a:gd name="T25" fmla="*/ 18 h 406"/>
                <a:gd name="T26" fmla="*/ 11 w 369"/>
                <a:gd name="T27" fmla="*/ 33 h 406"/>
                <a:gd name="T28" fmla="*/ 0 w 369"/>
                <a:gd name="T29" fmla="*/ 72 h 406"/>
                <a:gd name="T30" fmla="*/ 4 w 369"/>
                <a:gd name="T31" fmla="*/ 119 h 406"/>
                <a:gd name="T32" fmla="*/ 19 w 369"/>
                <a:gd name="T33" fmla="*/ 169 h 406"/>
                <a:gd name="T34" fmla="*/ 55 w 369"/>
                <a:gd name="T35" fmla="*/ 246 h 406"/>
                <a:gd name="T36" fmla="*/ 111 w 369"/>
                <a:gd name="T37" fmla="*/ 331 h 406"/>
                <a:gd name="T38" fmla="*/ 132 w 369"/>
                <a:gd name="T39" fmla="*/ 359 h 406"/>
                <a:gd name="T40" fmla="*/ 150 w 369"/>
                <a:gd name="T41" fmla="*/ 378 h 406"/>
                <a:gd name="T42" fmla="*/ 197 w 369"/>
                <a:gd name="T43" fmla="*/ 401 h 406"/>
                <a:gd name="T44" fmla="*/ 247 w 369"/>
                <a:gd name="T45" fmla="*/ 406 h 406"/>
                <a:gd name="T46" fmla="*/ 298 w 369"/>
                <a:gd name="T47" fmla="*/ 392 h 406"/>
                <a:gd name="T48" fmla="*/ 320 w 369"/>
                <a:gd name="T49" fmla="*/ 37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9" h="406">
                  <a:moveTo>
                    <a:pt x="320" y="377"/>
                  </a:moveTo>
                  <a:lnTo>
                    <a:pt x="339" y="357"/>
                  </a:lnTo>
                  <a:lnTo>
                    <a:pt x="364" y="312"/>
                  </a:lnTo>
                  <a:lnTo>
                    <a:pt x="369" y="260"/>
                  </a:lnTo>
                  <a:lnTo>
                    <a:pt x="353" y="211"/>
                  </a:lnTo>
                  <a:lnTo>
                    <a:pt x="338" y="189"/>
                  </a:lnTo>
                  <a:lnTo>
                    <a:pt x="316" y="163"/>
                  </a:lnTo>
                  <a:lnTo>
                    <a:pt x="239" y="89"/>
                  </a:lnTo>
                  <a:lnTo>
                    <a:pt x="171" y="37"/>
                  </a:lnTo>
                  <a:lnTo>
                    <a:pt x="123" y="12"/>
                  </a:lnTo>
                  <a:lnTo>
                    <a:pt x="79" y="0"/>
                  </a:lnTo>
                  <a:lnTo>
                    <a:pt x="41" y="6"/>
                  </a:lnTo>
                  <a:lnTo>
                    <a:pt x="24" y="18"/>
                  </a:lnTo>
                  <a:lnTo>
                    <a:pt x="11" y="33"/>
                  </a:lnTo>
                  <a:lnTo>
                    <a:pt x="0" y="72"/>
                  </a:lnTo>
                  <a:lnTo>
                    <a:pt x="4" y="119"/>
                  </a:lnTo>
                  <a:lnTo>
                    <a:pt x="19" y="169"/>
                  </a:lnTo>
                  <a:lnTo>
                    <a:pt x="55" y="246"/>
                  </a:lnTo>
                  <a:lnTo>
                    <a:pt x="111" y="331"/>
                  </a:lnTo>
                  <a:lnTo>
                    <a:pt x="132" y="359"/>
                  </a:lnTo>
                  <a:lnTo>
                    <a:pt x="150" y="378"/>
                  </a:lnTo>
                  <a:lnTo>
                    <a:pt x="197" y="401"/>
                  </a:lnTo>
                  <a:lnTo>
                    <a:pt x="247" y="406"/>
                  </a:lnTo>
                  <a:lnTo>
                    <a:pt x="298" y="392"/>
                  </a:lnTo>
                  <a:lnTo>
                    <a:pt x="320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auto">
            <a:xfrm rot="3687582">
              <a:off x="1029091" y="1892281"/>
              <a:ext cx="193098" cy="298657"/>
            </a:xfrm>
            <a:custGeom>
              <a:avLst/>
              <a:gdLst>
                <a:gd name="T0" fmla="*/ 193 w 303"/>
                <a:gd name="T1" fmla="*/ 0 h 464"/>
                <a:gd name="T2" fmla="*/ 181 w 303"/>
                <a:gd name="T3" fmla="*/ 0 h 464"/>
                <a:gd name="T4" fmla="*/ 162 w 303"/>
                <a:gd name="T5" fmla="*/ 9 h 464"/>
                <a:gd name="T6" fmla="*/ 140 w 303"/>
                <a:gd name="T7" fmla="*/ 36 h 464"/>
                <a:gd name="T8" fmla="*/ 115 w 303"/>
                <a:gd name="T9" fmla="*/ 126 h 464"/>
                <a:gd name="T10" fmla="*/ 94 w 303"/>
                <a:gd name="T11" fmla="*/ 189 h 464"/>
                <a:gd name="T12" fmla="*/ 84 w 303"/>
                <a:gd name="T13" fmla="*/ 211 h 464"/>
                <a:gd name="T14" fmla="*/ 54 w 303"/>
                <a:gd name="T15" fmla="*/ 245 h 464"/>
                <a:gd name="T16" fmla="*/ 24 w 303"/>
                <a:gd name="T17" fmla="*/ 272 h 464"/>
                <a:gd name="T18" fmla="*/ 2 w 303"/>
                <a:gd name="T19" fmla="*/ 294 h 464"/>
                <a:gd name="T20" fmla="*/ 0 w 303"/>
                <a:gd name="T21" fmla="*/ 307 h 464"/>
                <a:gd name="T22" fmla="*/ 0 w 303"/>
                <a:gd name="T23" fmla="*/ 320 h 464"/>
                <a:gd name="T24" fmla="*/ 6 w 303"/>
                <a:gd name="T25" fmla="*/ 347 h 464"/>
                <a:gd name="T26" fmla="*/ 27 w 303"/>
                <a:gd name="T27" fmla="*/ 388 h 464"/>
                <a:gd name="T28" fmla="*/ 73 w 303"/>
                <a:gd name="T29" fmla="*/ 432 h 464"/>
                <a:gd name="T30" fmla="*/ 129 w 303"/>
                <a:gd name="T31" fmla="*/ 459 h 464"/>
                <a:gd name="T32" fmla="*/ 158 w 303"/>
                <a:gd name="T33" fmla="*/ 463 h 464"/>
                <a:gd name="T34" fmla="*/ 185 w 303"/>
                <a:gd name="T35" fmla="*/ 464 h 464"/>
                <a:gd name="T36" fmla="*/ 234 w 303"/>
                <a:gd name="T37" fmla="*/ 447 h 464"/>
                <a:gd name="T38" fmla="*/ 273 w 303"/>
                <a:gd name="T39" fmla="*/ 413 h 464"/>
                <a:gd name="T40" fmla="*/ 296 w 303"/>
                <a:gd name="T41" fmla="*/ 367 h 464"/>
                <a:gd name="T42" fmla="*/ 300 w 303"/>
                <a:gd name="T43" fmla="*/ 340 h 464"/>
                <a:gd name="T44" fmla="*/ 303 w 303"/>
                <a:gd name="T45" fmla="*/ 307 h 464"/>
                <a:gd name="T46" fmla="*/ 302 w 303"/>
                <a:gd name="T47" fmla="*/ 204 h 464"/>
                <a:gd name="T48" fmla="*/ 290 w 303"/>
                <a:gd name="T49" fmla="*/ 119 h 464"/>
                <a:gd name="T50" fmla="*/ 273 w 303"/>
                <a:gd name="T51" fmla="*/ 69 h 464"/>
                <a:gd name="T52" fmla="*/ 248 w 303"/>
                <a:gd name="T53" fmla="*/ 29 h 464"/>
                <a:gd name="T54" fmla="*/ 215 w 303"/>
                <a:gd name="T55" fmla="*/ 4 h 464"/>
                <a:gd name="T56" fmla="*/ 193 w 303"/>
                <a:gd name="T57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3" h="464">
                  <a:moveTo>
                    <a:pt x="193" y="0"/>
                  </a:moveTo>
                  <a:lnTo>
                    <a:pt x="181" y="0"/>
                  </a:lnTo>
                  <a:lnTo>
                    <a:pt x="162" y="9"/>
                  </a:lnTo>
                  <a:lnTo>
                    <a:pt x="140" y="36"/>
                  </a:lnTo>
                  <a:lnTo>
                    <a:pt x="115" y="126"/>
                  </a:lnTo>
                  <a:lnTo>
                    <a:pt x="94" y="189"/>
                  </a:lnTo>
                  <a:lnTo>
                    <a:pt x="84" y="211"/>
                  </a:lnTo>
                  <a:lnTo>
                    <a:pt x="54" y="245"/>
                  </a:lnTo>
                  <a:lnTo>
                    <a:pt x="24" y="272"/>
                  </a:lnTo>
                  <a:lnTo>
                    <a:pt x="2" y="294"/>
                  </a:lnTo>
                  <a:lnTo>
                    <a:pt x="0" y="307"/>
                  </a:lnTo>
                  <a:lnTo>
                    <a:pt x="0" y="320"/>
                  </a:lnTo>
                  <a:lnTo>
                    <a:pt x="6" y="347"/>
                  </a:lnTo>
                  <a:lnTo>
                    <a:pt x="27" y="388"/>
                  </a:lnTo>
                  <a:lnTo>
                    <a:pt x="73" y="432"/>
                  </a:lnTo>
                  <a:lnTo>
                    <a:pt x="129" y="459"/>
                  </a:lnTo>
                  <a:lnTo>
                    <a:pt x="158" y="463"/>
                  </a:lnTo>
                  <a:lnTo>
                    <a:pt x="185" y="464"/>
                  </a:lnTo>
                  <a:lnTo>
                    <a:pt x="234" y="447"/>
                  </a:lnTo>
                  <a:lnTo>
                    <a:pt x="273" y="413"/>
                  </a:lnTo>
                  <a:lnTo>
                    <a:pt x="296" y="367"/>
                  </a:lnTo>
                  <a:lnTo>
                    <a:pt x="300" y="340"/>
                  </a:lnTo>
                  <a:lnTo>
                    <a:pt x="303" y="307"/>
                  </a:lnTo>
                  <a:lnTo>
                    <a:pt x="302" y="204"/>
                  </a:lnTo>
                  <a:lnTo>
                    <a:pt x="290" y="119"/>
                  </a:lnTo>
                  <a:lnTo>
                    <a:pt x="273" y="69"/>
                  </a:lnTo>
                  <a:lnTo>
                    <a:pt x="248" y="29"/>
                  </a:lnTo>
                  <a:lnTo>
                    <a:pt x="215" y="4"/>
                  </a:lnTo>
                  <a:lnTo>
                    <a:pt x="1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auto">
            <a:xfrm rot="3687582">
              <a:off x="1043672" y="1648246"/>
              <a:ext cx="193098" cy="296083"/>
            </a:xfrm>
            <a:custGeom>
              <a:avLst/>
              <a:gdLst>
                <a:gd name="T0" fmla="*/ 204 w 301"/>
                <a:gd name="T1" fmla="*/ 452 h 459"/>
                <a:gd name="T2" fmla="*/ 217 w 301"/>
                <a:gd name="T3" fmla="*/ 449 h 459"/>
                <a:gd name="T4" fmla="*/ 240 w 301"/>
                <a:gd name="T5" fmla="*/ 434 h 459"/>
                <a:gd name="T6" fmla="*/ 268 w 301"/>
                <a:gd name="T7" fmla="*/ 402 h 459"/>
                <a:gd name="T8" fmla="*/ 292 w 301"/>
                <a:gd name="T9" fmla="*/ 346 h 459"/>
                <a:gd name="T10" fmla="*/ 301 w 301"/>
                <a:gd name="T11" fmla="*/ 285 h 459"/>
                <a:gd name="T12" fmla="*/ 299 w 301"/>
                <a:gd name="T13" fmla="*/ 257 h 459"/>
                <a:gd name="T14" fmla="*/ 294 w 301"/>
                <a:gd name="T15" fmla="*/ 223 h 459"/>
                <a:gd name="T16" fmla="*/ 263 w 301"/>
                <a:gd name="T17" fmla="*/ 131 h 459"/>
                <a:gd name="T18" fmla="*/ 223 w 301"/>
                <a:gd name="T19" fmla="*/ 65 h 459"/>
                <a:gd name="T20" fmla="*/ 189 w 301"/>
                <a:gd name="T21" fmla="*/ 30 h 459"/>
                <a:gd name="T22" fmla="*/ 149 w 301"/>
                <a:gd name="T23" fmla="*/ 7 h 459"/>
                <a:gd name="T24" fmla="*/ 104 w 301"/>
                <a:gd name="T25" fmla="*/ 0 h 459"/>
                <a:gd name="T26" fmla="*/ 79 w 301"/>
                <a:gd name="T27" fmla="*/ 5 h 459"/>
                <a:gd name="T28" fmla="*/ 55 w 301"/>
                <a:gd name="T29" fmla="*/ 14 h 459"/>
                <a:gd name="T30" fmla="*/ 22 w 301"/>
                <a:gd name="T31" fmla="*/ 47 h 459"/>
                <a:gd name="T32" fmla="*/ 5 w 301"/>
                <a:gd name="T33" fmla="*/ 91 h 459"/>
                <a:gd name="T34" fmla="*/ 0 w 301"/>
                <a:gd name="T35" fmla="*/ 144 h 459"/>
                <a:gd name="T36" fmla="*/ 7 w 301"/>
                <a:gd name="T37" fmla="*/ 228 h 459"/>
                <a:gd name="T38" fmla="*/ 30 w 301"/>
                <a:gd name="T39" fmla="*/ 328 h 459"/>
                <a:gd name="T40" fmla="*/ 39 w 301"/>
                <a:gd name="T41" fmla="*/ 360 h 459"/>
                <a:gd name="T42" fmla="*/ 48 w 301"/>
                <a:gd name="T43" fmla="*/ 386 h 459"/>
                <a:gd name="T44" fmla="*/ 80 w 301"/>
                <a:gd name="T45" fmla="*/ 427 h 459"/>
                <a:gd name="T46" fmla="*/ 126 w 301"/>
                <a:gd name="T47" fmla="*/ 451 h 459"/>
                <a:gd name="T48" fmla="*/ 178 w 301"/>
                <a:gd name="T49" fmla="*/ 459 h 459"/>
                <a:gd name="T50" fmla="*/ 204 w 301"/>
                <a:gd name="T51" fmla="*/ 452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1" h="459">
                  <a:moveTo>
                    <a:pt x="204" y="452"/>
                  </a:moveTo>
                  <a:lnTo>
                    <a:pt x="217" y="449"/>
                  </a:lnTo>
                  <a:lnTo>
                    <a:pt x="240" y="434"/>
                  </a:lnTo>
                  <a:lnTo>
                    <a:pt x="268" y="402"/>
                  </a:lnTo>
                  <a:lnTo>
                    <a:pt x="292" y="346"/>
                  </a:lnTo>
                  <a:lnTo>
                    <a:pt x="301" y="285"/>
                  </a:lnTo>
                  <a:lnTo>
                    <a:pt x="299" y="257"/>
                  </a:lnTo>
                  <a:lnTo>
                    <a:pt x="294" y="223"/>
                  </a:lnTo>
                  <a:lnTo>
                    <a:pt x="263" y="131"/>
                  </a:lnTo>
                  <a:lnTo>
                    <a:pt x="223" y="65"/>
                  </a:lnTo>
                  <a:lnTo>
                    <a:pt x="189" y="30"/>
                  </a:lnTo>
                  <a:lnTo>
                    <a:pt x="149" y="7"/>
                  </a:lnTo>
                  <a:lnTo>
                    <a:pt x="104" y="0"/>
                  </a:lnTo>
                  <a:lnTo>
                    <a:pt x="79" y="5"/>
                  </a:lnTo>
                  <a:lnTo>
                    <a:pt x="55" y="14"/>
                  </a:lnTo>
                  <a:lnTo>
                    <a:pt x="22" y="47"/>
                  </a:lnTo>
                  <a:lnTo>
                    <a:pt x="5" y="91"/>
                  </a:lnTo>
                  <a:lnTo>
                    <a:pt x="0" y="144"/>
                  </a:lnTo>
                  <a:lnTo>
                    <a:pt x="7" y="228"/>
                  </a:lnTo>
                  <a:lnTo>
                    <a:pt x="30" y="328"/>
                  </a:lnTo>
                  <a:lnTo>
                    <a:pt x="39" y="360"/>
                  </a:lnTo>
                  <a:lnTo>
                    <a:pt x="48" y="386"/>
                  </a:lnTo>
                  <a:lnTo>
                    <a:pt x="80" y="427"/>
                  </a:lnTo>
                  <a:lnTo>
                    <a:pt x="126" y="451"/>
                  </a:lnTo>
                  <a:lnTo>
                    <a:pt x="178" y="459"/>
                  </a:lnTo>
                  <a:lnTo>
                    <a:pt x="204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auto">
            <a:xfrm rot="3687582">
              <a:off x="834146" y="1348479"/>
              <a:ext cx="46343" cy="157053"/>
            </a:xfrm>
            <a:custGeom>
              <a:avLst/>
              <a:gdLst>
                <a:gd name="T0" fmla="*/ 15 w 72"/>
                <a:gd name="T1" fmla="*/ 0 h 241"/>
                <a:gd name="T2" fmla="*/ 11 w 72"/>
                <a:gd name="T3" fmla="*/ 14 h 241"/>
                <a:gd name="T4" fmla="*/ 0 w 72"/>
                <a:gd name="T5" fmla="*/ 110 h 241"/>
                <a:gd name="T6" fmla="*/ 5 w 72"/>
                <a:gd name="T7" fmla="*/ 195 h 241"/>
                <a:gd name="T8" fmla="*/ 15 w 72"/>
                <a:gd name="T9" fmla="*/ 241 h 241"/>
                <a:gd name="T10" fmla="*/ 72 w 72"/>
                <a:gd name="T11" fmla="*/ 202 h 241"/>
                <a:gd name="T12" fmla="*/ 15 w 72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241">
                  <a:moveTo>
                    <a:pt x="15" y="0"/>
                  </a:moveTo>
                  <a:lnTo>
                    <a:pt x="11" y="14"/>
                  </a:lnTo>
                  <a:lnTo>
                    <a:pt x="0" y="110"/>
                  </a:lnTo>
                  <a:lnTo>
                    <a:pt x="5" y="195"/>
                  </a:lnTo>
                  <a:lnTo>
                    <a:pt x="15" y="241"/>
                  </a:lnTo>
                  <a:lnTo>
                    <a:pt x="72" y="202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auto">
            <a:xfrm rot="3687582">
              <a:off x="1151709" y="1390478"/>
              <a:ext cx="48919" cy="157053"/>
            </a:xfrm>
            <a:custGeom>
              <a:avLst/>
              <a:gdLst>
                <a:gd name="T0" fmla="*/ 17 w 75"/>
                <a:gd name="T1" fmla="*/ 0 h 242"/>
                <a:gd name="T2" fmla="*/ 12 w 75"/>
                <a:gd name="T3" fmla="*/ 16 h 242"/>
                <a:gd name="T4" fmla="*/ 0 w 75"/>
                <a:gd name="T5" fmla="*/ 110 h 242"/>
                <a:gd name="T6" fmla="*/ 5 w 75"/>
                <a:gd name="T7" fmla="*/ 196 h 242"/>
                <a:gd name="T8" fmla="*/ 16 w 75"/>
                <a:gd name="T9" fmla="*/ 242 h 242"/>
                <a:gd name="T10" fmla="*/ 75 w 75"/>
                <a:gd name="T11" fmla="*/ 210 h 242"/>
                <a:gd name="T12" fmla="*/ 17 w 75"/>
                <a:gd name="T1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42">
                  <a:moveTo>
                    <a:pt x="17" y="0"/>
                  </a:moveTo>
                  <a:lnTo>
                    <a:pt x="12" y="16"/>
                  </a:lnTo>
                  <a:lnTo>
                    <a:pt x="0" y="110"/>
                  </a:lnTo>
                  <a:lnTo>
                    <a:pt x="5" y="196"/>
                  </a:lnTo>
                  <a:lnTo>
                    <a:pt x="16" y="242"/>
                  </a:lnTo>
                  <a:lnTo>
                    <a:pt x="75" y="210"/>
                  </a:lnTo>
                  <a:lnTo>
                    <a:pt x="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auto">
            <a:xfrm rot="3687582">
              <a:off x="1327228" y="1882193"/>
              <a:ext cx="82388" cy="133881"/>
            </a:xfrm>
            <a:custGeom>
              <a:avLst/>
              <a:gdLst>
                <a:gd name="T0" fmla="*/ 0 w 126"/>
                <a:gd name="T1" fmla="*/ 0 h 207"/>
                <a:gd name="T2" fmla="*/ 57 w 126"/>
                <a:gd name="T3" fmla="*/ 203 h 207"/>
                <a:gd name="T4" fmla="*/ 126 w 126"/>
                <a:gd name="T5" fmla="*/ 207 h 207"/>
                <a:gd name="T6" fmla="*/ 112 w 126"/>
                <a:gd name="T7" fmla="*/ 162 h 207"/>
                <a:gd name="T8" fmla="*/ 71 w 126"/>
                <a:gd name="T9" fmla="*/ 86 h 207"/>
                <a:gd name="T10" fmla="*/ 12 w 126"/>
                <a:gd name="T11" fmla="*/ 10 h 207"/>
                <a:gd name="T12" fmla="*/ 0 w 126"/>
                <a:gd name="T13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7">
                  <a:moveTo>
                    <a:pt x="0" y="0"/>
                  </a:moveTo>
                  <a:lnTo>
                    <a:pt x="57" y="203"/>
                  </a:lnTo>
                  <a:lnTo>
                    <a:pt x="126" y="207"/>
                  </a:lnTo>
                  <a:lnTo>
                    <a:pt x="112" y="162"/>
                  </a:lnTo>
                  <a:lnTo>
                    <a:pt x="71" y="86"/>
                  </a:lnTo>
                  <a:lnTo>
                    <a:pt x="12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auto">
            <a:xfrm rot="3687582">
              <a:off x="1298495" y="1562948"/>
              <a:ext cx="79814" cy="133881"/>
            </a:xfrm>
            <a:custGeom>
              <a:avLst/>
              <a:gdLst>
                <a:gd name="T0" fmla="*/ 0 w 125"/>
                <a:gd name="T1" fmla="*/ 0 h 208"/>
                <a:gd name="T2" fmla="*/ 57 w 125"/>
                <a:gd name="T3" fmla="*/ 208 h 208"/>
                <a:gd name="T4" fmla="*/ 125 w 125"/>
                <a:gd name="T5" fmla="*/ 206 h 208"/>
                <a:gd name="T6" fmla="*/ 110 w 125"/>
                <a:gd name="T7" fmla="*/ 161 h 208"/>
                <a:gd name="T8" fmla="*/ 70 w 125"/>
                <a:gd name="T9" fmla="*/ 86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7" y="208"/>
                  </a:lnTo>
                  <a:lnTo>
                    <a:pt x="125" y="206"/>
                  </a:lnTo>
                  <a:lnTo>
                    <a:pt x="110" y="161"/>
                  </a:lnTo>
                  <a:lnTo>
                    <a:pt x="70" y="86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4" name="Freeform 62"/>
            <p:cNvSpPr>
              <a:spLocks/>
            </p:cNvSpPr>
            <p:nvPr/>
          </p:nvSpPr>
          <p:spPr bwMode="auto">
            <a:xfrm rot="3687582">
              <a:off x="-1025681" y="1506263"/>
              <a:ext cx="568993" cy="404217"/>
            </a:xfrm>
            <a:custGeom>
              <a:avLst/>
              <a:gdLst>
                <a:gd name="T0" fmla="*/ 617 w 885"/>
                <a:gd name="T1" fmla="*/ 148 h 628"/>
                <a:gd name="T2" fmla="*/ 582 w 885"/>
                <a:gd name="T3" fmla="*/ 126 h 628"/>
                <a:gd name="T4" fmla="*/ 519 w 885"/>
                <a:gd name="T5" fmla="*/ 70 h 628"/>
                <a:gd name="T6" fmla="*/ 471 w 885"/>
                <a:gd name="T7" fmla="*/ 31 h 628"/>
                <a:gd name="T8" fmla="*/ 436 w 885"/>
                <a:gd name="T9" fmla="*/ 12 h 628"/>
                <a:gd name="T10" fmla="*/ 398 w 885"/>
                <a:gd name="T11" fmla="*/ 0 h 628"/>
                <a:gd name="T12" fmla="*/ 355 w 885"/>
                <a:gd name="T13" fmla="*/ 0 h 628"/>
                <a:gd name="T14" fmla="*/ 332 w 885"/>
                <a:gd name="T15" fmla="*/ 5 h 628"/>
                <a:gd name="T16" fmla="*/ 309 w 885"/>
                <a:gd name="T17" fmla="*/ 13 h 628"/>
                <a:gd name="T18" fmla="*/ 274 w 885"/>
                <a:gd name="T19" fmla="*/ 35 h 628"/>
                <a:gd name="T20" fmla="*/ 248 w 885"/>
                <a:gd name="T21" fmla="*/ 64 h 628"/>
                <a:gd name="T22" fmla="*/ 228 w 885"/>
                <a:gd name="T23" fmla="*/ 98 h 628"/>
                <a:gd name="T24" fmla="*/ 205 w 885"/>
                <a:gd name="T25" fmla="*/ 155 h 628"/>
                <a:gd name="T26" fmla="*/ 178 w 885"/>
                <a:gd name="T27" fmla="*/ 234 h 628"/>
                <a:gd name="T28" fmla="*/ 157 w 885"/>
                <a:gd name="T29" fmla="*/ 269 h 628"/>
                <a:gd name="T30" fmla="*/ 134 w 885"/>
                <a:gd name="T31" fmla="*/ 300 h 628"/>
                <a:gd name="T32" fmla="*/ 68 w 885"/>
                <a:gd name="T33" fmla="*/ 372 h 628"/>
                <a:gd name="T34" fmla="*/ 23 w 885"/>
                <a:gd name="T35" fmla="*/ 432 h 628"/>
                <a:gd name="T36" fmla="*/ 5 w 885"/>
                <a:gd name="T37" fmla="*/ 472 h 628"/>
                <a:gd name="T38" fmla="*/ 0 w 885"/>
                <a:gd name="T39" fmla="*/ 511 h 628"/>
                <a:gd name="T40" fmla="*/ 12 w 885"/>
                <a:gd name="T41" fmla="*/ 549 h 628"/>
                <a:gd name="T42" fmla="*/ 27 w 885"/>
                <a:gd name="T43" fmla="*/ 567 h 628"/>
                <a:gd name="T44" fmla="*/ 57 w 885"/>
                <a:gd name="T45" fmla="*/ 594 h 628"/>
                <a:gd name="T46" fmla="*/ 108 w 885"/>
                <a:gd name="T47" fmla="*/ 622 h 628"/>
                <a:gd name="T48" fmla="*/ 152 w 885"/>
                <a:gd name="T49" fmla="*/ 628 h 628"/>
                <a:gd name="T50" fmla="*/ 195 w 885"/>
                <a:gd name="T51" fmla="*/ 615 h 628"/>
                <a:gd name="T52" fmla="*/ 261 w 885"/>
                <a:gd name="T53" fmla="*/ 572 h 628"/>
                <a:gd name="T54" fmla="*/ 346 w 885"/>
                <a:gd name="T55" fmla="*/ 516 h 628"/>
                <a:gd name="T56" fmla="*/ 419 w 885"/>
                <a:gd name="T57" fmla="*/ 482 h 628"/>
                <a:gd name="T58" fmla="*/ 462 w 885"/>
                <a:gd name="T59" fmla="*/ 470 h 628"/>
                <a:gd name="T60" fmla="*/ 504 w 885"/>
                <a:gd name="T61" fmla="*/ 459 h 628"/>
                <a:gd name="T62" fmla="*/ 583 w 885"/>
                <a:gd name="T63" fmla="*/ 450 h 628"/>
                <a:gd name="T64" fmla="*/ 683 w 885"/>
                <a:gd name="T65" fmla="*/ 454 h 628"/>
                <a:gd name="T66" fmla="*/ 762 w 885"/>
                <a:gd name="T67" fmla="*/ 457 h 628"/>
                <a:gd name="T68" fmla="*/ 806 w 885"/>
                <a:gd name="T69" fmla="*/ 446 h 628"/>
                <a:gd name="T70" fmla="*/ 841 w 885"/>
                <a:gd name="T71" fmla="*/ 419 h 628"/>
                <a:gd name="T72" fmla="*/ 870 w 885"/>
                <a:gd name="T73" fmla="*/ 367 h 628"/>
                <a:gd name="T74" fmla="*/ 882 w 885"/>
                <a:gd name="T75" fmla="*/ 328 h 628"/>
                <a:gd name="T76" fmla="*/ 885 w 885"/>
                <a:gd name="T77" fmla="*/ 306 h 628"/>
                <a:gd name="T78" fmla="*/ 876 w 885"/>
                <a:gd name="T79" fmla="*/ 271 h 628"/>
                <a:gd name="T80" fmla="*/ 850 w 885"/>
                <a:gd name="T81" fmla="*/ 243 h 628"/>
                <a:gd name="T82" fmla="*/ 813 w 885"/>
                <a:gd name="T83" fmla="*/ 219 h 628"/>
                <a:gd name="T84" fmla="*/ 744 w 885"/>
                <a:gd name="T85" fmla="*/ 192 h 628"/>
                <a:gd name="T86" fmla="*/ 651 w 885"/>
                <a:gd name="T87" fmla="*/ 162 h 628"/>
                <a:gd name="T88" fmla="*/ 617 w 885"/>
                <a:gd name="T89" fmla="*/ 14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628">
                  <a:moveTo>
                    <a:pt x="617" y="148"/>
                  </a:moveTo>
                  <a:lnTo>
                    <a:pt x="582" y="126"/>
                  </a:lnTo>
                  <a:lnTo>
                    <a:pt x="519" y="70"/>
                  </a:lnTo>
                  <a:lnTo>
                    <a:pt x="471" y="31"/>
                  </a:lnTo>
                  <a:lnTo>
                    <a:pt x="436" y="12"/>
                  </a:lnTo>
                  <a:lnTo>
                    <a:pt x="398" y="0"/>
                  </a:lnTo>
                  <a:lnTo>
                    <a:pt x="355" y="0"/>
                  </a:lnTo>
                  <a:lnTo>
                    <a:pt x="332" y="5"/>
                  </a:lnTo>
                  <a:lnTo>
                    <a:pt x="309" y="13"/>
                  </a:lnTo>
                  <a:lnTo>
                    <a:pt x="274" y="35"/>
                  </a:lnTo>
                  <a:lnTo>
                    <a:pt x="248" y="64"/>
                  </a:lnTo>
                  <a:lnTo>
                    <a:pt x="228" y="98"/>
                  </a:lnTo>
                  <a:lnTo>
                    <a:pt x="205" y="155"/>
                  </a:lnTo>
                  <a:lnTo>
                    <a:pt x="178" y="234"/>
                  </a:lnTo>
                  <a:lnTo>
                    <a:pt x="157" y="269"/>
                  </a:lnTo>
                  <a:lnTo>
                    <a:pt x="134" y="300"/>
                  </a:lnTo>
                  <a:lnTo>
                    <a:pt x="68" y="372"/>
                  </a:lnTo>
                  <a:lnTo>
                    <a:pt x="23" y="432"/>
                  </a:lnTo>
                  <a:lnTo>
                    <a:pt x="5" y="472"/>
                  </a:lnTo>
                  <a:lnTo>
                    <a:pt x="0" y="511"/>
                  </a:lnTo>
                  <a:lnTo>
                    <a:pt x="12" y="549"/>
                  </a:lnTo>
                  <a:lnTo>
                    <a:pt x="27" y="567"/>
                  </a:lnTo>
                  <a:lnTo>
                    <a:pt x="57" y="594"/>
                  </a:lnTo>
                  <a:lnTo>
                    <a:pt x="108" y="622"/>
                  </a:lnTo>
                  <a:lnTo>
                    <a:pt x="152" y="628"/>
                  </a:lnTo>
                  <a:lnTo>
                    <a:pt x="195" y="615"/>
                  </a:lnTo>
                  <a:lnTo>
                    <a:pt x="261" y="572"/>
                  </a:lnTo>
                  <a:lnTo>
                    <a:pt x="346" y="516"/>
                  </a:lnTo>
                  <a:lnTo>
                    <a:pt x="419" y="482"/>
                  </a:lnTo>
                  <a:lnTo>
                    <a:pt x="462" y="470"/>
                  </a:lnTo>
                  <a:lnTo>
                    <a:pt x="504" y="459"/>
                  </a:lnTo>
                  <a:lnTo>
                    <a:pt x="583" y="450"/>
                  </a:lnTo>
                  <a:lnTo>
                    <a:pt x="683" y="454"/>
                  </a:lnTo>
                  <a:lnTo>
                    <a:pt x="762" y="457"/>
                  </a:lnTo>
                  <a:lnTo>
                    <a:pt x="806" y="446"/>
                  </a:lnTo>
                  <a:lnTo>
                    <a:pt x="841" y="419"/>
                  </a:lnTo>
                  <a:lnTo>
                    <a:pt x="870" y="367"/>
                  </a:lnTo>
                  <a:lnTo>
                    <a:pt x="882" y="328"/>
                  </a:lnTo>
                  <a:lnTo>
                    <a:pt x="885" y="306"/>
                  </a:lnTo>
                  <a:lnTo>
                    <a:pt x="876" y="271"/>
                  </a:lnTo>
                  <a:lnTo>
                    <a:pt x="850" y="243"/>
                  </a:lnTo>
                  <a:lnTo>
                    <a:pt x="813" y="219"/>
                  </a:lnTo>
                  <a:lnTo>
                    <a:pt x="744" y="192"/>
                  </a:lnTo>
                  <a:lnTo>
                    <a:pt x="651" y="162"/>
                  </a:lnTo>
                  <a:lnTo>
                    <a:pt x="617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5" name="Freeform 63"/>
            <p:cNvSpPr>
              <a:spLocks/>
            </p:cNvSpPr>
            <p:nvPr/>
          </p:nvSpPr>
          <p:spPr bwMode="auto">
            <a:xfrm rot="3687582">
              <a:off x="-501898" y="1365080"/>
              <a:ext cx="195672" cy="293507"/>
            </a:xfrm>
            <a:custGeom>
              <a:avLst/>
              <a:gdLst>
                <a:gd name="T0" fmla="*/ 211 w 306"/>
                <a:gd name="T1" fmla="*/ 451 h 456"/>
                <a:gd name="T2" fmla="*/ 224 w 306"/>
                <a:gd name="T3" fmla="*/ 447 h 456"/>
                <a:gd name="T4" fmla="*/ 245 w 306"/>
                <a:gd name="T5" fmla="*/ 434 h 456"/>
                <a:gd name="T6" fmla="*/ 270 w 306"/>
                <a:gd name="T7" fmla="*/ 409 h 456"/>
                <a:gd name="T8" fmla="*/ 289 w 306"/>
                <a:gd name="T9" fmla="*/ 365 h 456"/>
                <a:gd name="T10" fmla="*/ 299 w 306"/>
                <a:gd name="T11" fmla="*/ 313 h 456"/>
                <a:gd name="T12" fmla="*/ 303 w 306"/>
                <a:gd name="T13" fmla="*/ 286 h 456"/>
                <a:gd name="T14" fmla="*/ 306 w 306"/>
                <a:gd name="T15" fmla="*/ 268 h 456"/>
                <a:gd name="T16" fmla="*/ 302 w 306"/>
                <a:gd name="T17" fmla="*/ 224 h 456"/>
                <a:gd name="T18" fmla="*/ 290 w 306"/>
                <a:gd name="T19" fmla="*/ 175 h 456"/>
                <a:gd name="T20" fmla="*/ 270 w 306"/>
                <a:gd name="T21" fmla="*/ 124 h 456"/>
                <a:gd name="T22" fmla="*/ 242 w 306"/>
                <a:gd name="T23" fmla="*/ 77 h 456"/>
                <a:gd name="T24" fmla="*/ 206 w 306"/>
                <a:gd name="T25" fmla="*/ 38 h 456"/>
                <a:gd name="T26" fmla="*/ 163 w 306"/>
                <a:gd name="T27" fmla="*/ 10 h 456"/>
                <a:gd name="T28" fmla="*/ 114 w 306"/>
                <a:gd name="T29" fmla="*/ 0 h 456"/>
                <a:gd name="T30" fmla="*/ 86 w 306"/>
                <a:gd name="T31" fmla="*/ 3 h 456"/>
                <a:gd name="T32" fmla="*/ 73 w 306"/>
                <a:gd name="T33" fmla="*/ 6 h 456"/>
                <a:gd name="T34" fmla="*/ 49 w 306"/>
                <a:gd name="T35" fmla="*/ 16 h 456"/>
                <a:gd name="T36" fmla="*/ 23 w 306"/>
                <a:gd name="T37" fmla="*/ 40 h 456"/>
                <a:gd name="T38" fmla="*/ 5 w 306"/>
                <a:gd name="T39" fmla="*/ 83 h 456"/>
                <a:gd name="T40" fmla="*/ 0 w 306"/>
                <a:gd name="T41" fmla="*/ 136 h 456"/>
                <a:gd name="T42" fmla="*/ 9 w 306"/>
                <a:gd name="T43" fmla="*/ 222 h 456"/>
                <a:gd name="T44" fmla="*/ 36 w 306"/>
                <a:gd name="T45" fmla="*/ 325 h 456"/>
                <a:gd name="T46" fmla="*/ 47 w 306"/>
                <a:gd name="T47" fmla="*/ 357 h 456"/>
                <a:gd name="T48" fmla="*/ 56 w 306"/>
                <a:gd name="T49" fmla="*/ 383 h 456"/>
                <a:gd name="T50" fmla="*/ 88 w 306"/>
                <a:gd name="T51" fmla="*/ 423 h 456"/>
                <a:gd name="T52" fmla="*/ 132 w 306"/>
                <a:gd name="T53" fmla="*/ 449 h 456"/>
                <a:gd name="T54" fmla="*/ 184 w 306"/>
                <a:gd name="T55" fmla="*/ 456 h 456"/>
                <a:gd name="T56" fmla="*/ 211 w 306"/>
                <a:gd name="T57" fmla="*/ 451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6" h="456">
                  <a:moveTo>
                    <a:pt x="211" y="451"/>
                  </a:moveTo>
                  <a:lnTo>
                    <a:pt x="224" y="447"/>
                  </a:lnTo>
                  <a:lnTo>
                    <a:pt x="245" y="434"/>
                  </a:lnTo>
                  <a:lnTo>
                    <a:pt x="270" y="409"/>
                  </a:lnTo>
                  <a:lnTo>
                    <a:pt x="289" y="365"/>
                  </a:lnTo>
                  <a:lnTo>
                    <a:pt x="299" y="313"/>
                  </a:lnTo>
                  <a:lnTo>
                    <a:pt x="303" y="286"/>
                  </a:lnTo>
                  <a:lnTo>
                    <a:pt x="306" y="268"/>
                  </a:lnTo>
                  <a:lnTo>
                    <a:pt x="302" y="224"/>
                  </a:lnTo>
                  <a:lnTo>
                    <a:pt x="290" y="175"/>
                  </a:lnTo>
                  <a:lnTo>
                    <a:pt x="270" y="124"/>
                  </a:lnTo>
                  <a:lnTo>
                    <a:pt x="242" y="77"/>
                  </a:lnTo>
                  <a:lnTo>
                    <a:pt x="206" y="38"/>
                  </a:lnTo>
                  <a:lnTo>
                    <a:pt x="163" y="10"/>
                  </a:lnTo>
                  <a:lnTo>
                    <a:pt x="114" y="0"/>
                  </a:lnTo>
                  <a:lnTo>
                    <a:pt x="86" y="3"/>
                  </a:lnTo>
                  <a:lnTo>
                    <a:pt x="73" y="6"/>
                  </a:lnTo>
                  <a:lnTo>
                    <a:pt x="49" y="16"/>
                  </a:lnTo>
                  <a:lnTo>
                    <a:pt x="23" y="40"/>
                  </a:lnTo>
                  <a:lnTo>
                    <a:pt x="5" y="83"/>
                  </a:lnTo>
                  <a:lnTo>
                    <a:pt x="0" y="136"/>
                  </a:lnTo>
                  <a:lnTo>
                    <a:pt x="9" y="222"/>
                  </a:lnTo>
                  <a:lnTo>
                    <a:pt x="36" y="325"/>
                  </a:lnTo>
                  <a:lnTo>
                    <a:pt x="47" y="357"/>
                  </a:lnTo>
                  <a:lnTo>
                    <a:pt x="56" y="383"/>
                  </a:lnTo>
                  <a:lnTo>
                    <a:pt x="88" y="423"/>
                  </a:lnTo>
                  <a:lnTo>
                    <a:pt x="132" y="449"/>
                  </a:lnTo>
                  <a:lnTo>
                    <a:pt x="184" y="456"/>
                  </a:lnTo>
                  <a:lnTo>
                    <a:pt x="211" y="4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6" name="Freeform 64"/>
            <p:cNvSpPr>
              <a:spLocks/>
            </p:cNvSpPr>
            <p:nvPr/>
          </p:nvSpPr>
          <p:spPr bwMode="auto">
            <a:xfrm rot="3687582">
              <a:off x="-497868" y="1615030"/>
              <a:ext cx="175075" cy="298657"/>
            </a:xfrm>
            <a:custGeom>
              <a:avLst/>
              <a:gdLst>
                <a:gd name="T0" fmla="*/ 182 w 274"/>
                <a:gd name="T1" fmla="*/ 3 h 464"/>
                <a:gd name="T2" fmla="*/ 161 w 274"/>
                <a:gd name="T3" fmla="*/ 0 h 464"/>
                <a:gd name="T4" fmla="*/ 126 w 274"/>
                <a:gd name="T5" fmla="*/ 16 h 464"/>
                <a:gd name="T6" fmla="*/ 94 w 274"/>
                <a:gd name="T7" fmla="*/ 50 h 464"/>
                <a:gd name="T8" fmla="*/ 67 w 274"/>
                <a:gd name="T9" fmla="*/ 95 h 464"/>
                <a:gd name="T10" fmla="*/ 34 w 274"/>
                <a:gd name="T11" fmla="*/ 175 h 464"/>
                <a:gd name="T12" fmla="*/ 8 w 274"/>
                <a:gd name="T13" fmla="*/ 278 h 464"/>
                <a:gd name="T14" fmla="*/ 2 w 274"/>
                <a:gd name="T15" fmla="*/ 311 h 464"/>
                <a:gd name="T16" fmla="*/ 0 w 274"/>
                <a:gd name="T17" fmla="*/ 339 h 464"/>
                <a:gd name="T18" fmla="*/ 13 w 274"/>
                <a:gd name="T19" fmla="*/ 389 h 464"/>
                <a:gd name="T20" fmla="*/ 45 w 274"/>
                <a:gd name="T21" fmla="*/ 429 h 464"/>
                <a:gd name="T22" fmla="*/ 89 w 274"/>
                <a:gd name="T23" fmla="*/ 457 h 464"/>
                <a:gd name="T24" fmla="*/ 116 w 274"/>
                <a:gd name="T25" fmla="*/ 463 h 464"/>
                <a:gd name="T26" fmla="*/ 143 w 274"/>
                <a:gd name="T27" fmla="*/ 464 h 464"/>
                <a:gd name="T28" fmla="*/ 192 w 274"/>
                <a:gd name="T29" fmla="*/ 451 h 464"/>
                <a:gd name="T30" fmla="*/ 234 w 274"/>
                <a:gd name="T31" fmla="*/ 420 h 464"/>
                <a:gd name="T32" fmla="*/ 261 w 274"/>
                <a:gd name="T33" fmla="*/ 376 h 464"/>
                <a:gd name="T34" fmla="*/ 266 w 274"/>
                <a:gd name="T35" fmla="*/ 349 h 464"/>
                <a:gd name="T36" fmla="*/ 270 w 274"/>
                <a:gd name="T37" fmla="*/ 317 h 464"/>
                <a:gd name="T38" fmla="*/ 274 w 274"/>
                <a:gd name="T39" fmla="*/ 214 h 464"/>
                <a:gd name="T40" fmla="*/ 265 w 274"/>
                <a:gd name="T41" fmla="*/ 130 h 464"/>
                <a:gd name="T42" fmla="*/ 252 w 274"/>
                <a:gd name="T43" fmla="*/ 78 h 464"/>
                <a:gd name="T44" fmla="*/ 231 w 274"/>
                <a:gd name="T45" fmla="*/ 37 h 464"/>
                <a:gd name="T46" fmla="*/ 201 w 274"/>
                <a:gd name="T47" fmla="*/ 9 h 464"/>
                <a:gd name="T48" fmla="*/ 182 w 274"/>
                <a:gd name="T49" fmla="*/ 3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4" h="464">
                  <a:moveTo>
                    <a:pt x="182" y="3"/>
                  </a:moveTo>
                  <a:lnTo>
                    <a:pt x="161" y="0"/>
                  </a:lnTo>
                  <a:lnTo>
                    <a:pt x="126" y="16"/>
                  </a:lnTo>
                  <a:lnTo>
                    <a:pt x="94" y="50"/>
                  </a:lnTo>
                  <a:lnTo>
                    <a:pt x="67" y="95"/>
                  </a:lnTo>
                  <a:lnTo>
                    <a:pt x="34" y="175"/>
                  </a:lnTo>
                  <a:lnTo>
                    <a:pt x="8" y="278"/>
                  </a:lnTo>
                  <a:lnTo>
                    <a:pt x="2" y="311"/>
                  </a:lnTo>
                  <a:lnTo>
                    <a:pt x="0" y="339"/>
                  </a:lnTo>
                  <a:lnTo>
                    <a:pt x="13" y="389"/>
                  </a:lnTo>
                  <a:lnTo>
                    <a:pt x="45" y="429"/>
                  </a:lnTo>
                  <a:lnTo>
                    <a:pt x="89" y="457"/>
                  </a:lnTo>
                  <a:lnTo>
                    <a:pt x="116" y="463"/>
                  </a:lnTo>
                  <a:lnTo>
                    <a:pt x="143" y="464"/>
                  </a:lnTo>
                  <a:lnTo>
                    <a:pt x="192" y="451"/>
                  </a:lnTo>
                  <a:lnTo>
                    <a:pt x="234" y="420"/>
                  </a:lnTo>
                  <a:lnTo>
                    <a:pt x="261" y="376"/>
                  </a:lnTo>
                  <a:lnTo>
                    <a:pt x="266" y="349"/>
                  </a:lnTo>
                  <a:lnTo>
                    <a:pt x="270" y="317"/>
                  </a:lnTo>
                  <a:lnTo>
                    <a:pt x="274" y="214"/>
                  </a:lnTo>
                  <a:lnTo>
                    <a:pt x="265" y="130"/>
                  </a:lnTo>
                  <a:lnTo>
                    <a:pt x="252" y="78"/>
                  </a:lnTo>
                  <a:lnTo>
                    <a:pt x="231" y="37"/>
                  </a:lnTo>
                  <a:lnTo>
                    <a:pt x="201" y="9"/>
                  </a:lnTo>
                  <a:lnTo>
                    <a:pt x="182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7" name="Freeform 65"/>
            <p:cNvSpPr>
              <a:spLocks/>
            </p:cNvSpPr>
            <p:nvPr/>
          </p:nvSpPr>
          <p:spPr bwMode="auto">
            <a:xfrm rot="3687582">
              <a:off x="-936771" y="1233874"/>
              <a:ext cx="242015" cy="265187"/>
            </a:xfrm>
            <a:custGeom>
              <a:avLst/>
              <a:gdLst>
                <a:gd name="T0" fmla="*/ 303 w 376"/>
                <a:gd name="T1" fmla="*/ 387 h 412"/>
                <a:gd name="T2" fmla="*/ 325 w 376"/>
                <a:gd name="T3" fmla="*/ 368 h 412"/>
                <a:gd name="T4" fmla="*/ 359 w 376"/>
                <a:gd name="T5" fmla="*/ 316 h 412"/>
                <a:gd name="T6" fmla="*/ 376 w 376"/>
                <a:gd name="T7" fmla="*/ 254 h 412"/>
                <a:gd name="T8" fmla="*/ 374 w 376"/>
                <a:gd name="T9" fmla="*/ 210 h 412"/>
                <a:gd name="T10" fmla="*/ 365 w 376"/>
                <a:gd name="T11" fmla="*/ 182 h 412"/>
                <a:gd name="T12" fmla="*/ 358 w 376"/>
                <a:gd name="T13" fmla="*/ 171 h 412"/>
                <a:gd name="T14" fmla="*/ 348 w 376"/>
                <a:gd name="T15" fmla="*/ 162 h 412"/>
                <a:gd name="T16" fmla="*/ 319 w 376"/>
                <a:gd name="T17" fmla="*/ 154 h 412"/>
                <a:gd name="T18" fmla="*/ 279 w 376"/>
                <a:gd name="T19" fmla="*/ 146 h 412"/>
                <a:gd name="T20" fmla="*/ 236 w 376"/>
                <a:gd name="T21" fmla="*/ 133 h 412"/>
                <a:gd name="T22" fmla="*/ 215 w 376"/>
                <a:gd name="T23" fmla="*/ 119 h 412"/>
                <a:gd name="T24" fmla="*/ 166 w 376"/>
                <a:gd name="T25" fmla="*/ 75 h 412"/>
                <a:gd name="T26" fmla="*/ 97 w 376"/>
                <a:gd name="T27" fmla="*/ 12 h 412"/>
                <a:gd name="T28" fmla="*/ 65 w 376"/>
                <a:gd name="T29" fmla="*/ 0 h 412"/>
                <a:gd name="T30" fmla="*/ 44 w 376"/>
                <a:gd name="T31" fmla="*/ 2 h 412"/>
                <a:gd name="T32" fmla="*/ 34 w 376"/>
                <a:gd name="T33" fmla="*/ 9 h 412"/>
                <a:gd name="T34" fmla="*/ 17 w 376"/>
                <a:gd name="T35" fmla="*/ 23 h 412"/>
                <a:gd name="T36" fmla="*/ 0 w 376"/>
                <a:gd name="T37" fmla="*/ 62 h 412"/>
                <a:gd name="T38" fmla="*/ 0 w 376"/>
                <a:gd name="T39" fmla="*/ 108 h 412"/>
                <a:gd name="T40" fmla="*/ 13 w 376"/>
                <a:gd name="T41" fmla="*/ 160 h 412"/>
                <a:gd name="T42" fmla="*/ 45 w 376"/>
                <a:gd name="T43" fmla="*/ 239 h 412"/>
                <a:gd name="T44" fmla="*/ 98 w 376"/>
                <a:gd name="T45" fmla="*/ 329 h 412"/>
                <a:gd name="T46" fmla="*/ 118 w 376"/>
                <a:gd name="T47" fmla="*/ 356 h 412"/>
                <a:gd name="T48" fmla="*/ 135 w 376"/>
                <a:gd name="T49" fmla="*/ 377 h 412"/>
                <a:gd name="T50" fmla="*/ 179 w 376"/>
                <a:gd name="T51" fmla="*/ 404 h 412"/>
                <a:gd name="T52" fmla="*/ 229 w 376"/>
                <a:gd name="T53" fmla="*/ 412 h 412"/>
                <a:gd name="T54" fmla="*/ 281 w 376"/>
                <a:gd name="T55" fmla="*/ 401 h 412"/>
                <a:gd name="T56" fmla="*/ 303 w 376"/>
                <a:gd name="T57" fmla="*/ 38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6" h="412">
                  <a:moveTo>
                    <a:pt x="303" y="387"/>
                  </a:moveTo>
                  <a:lnTo>
                    <a:pt x="325" y="368"/>
                  </a:lnTo>
                  <a:lnTo>
                    <a:pt x="359" y="316"/>
                  </a:lnTo>
                  <a:lnTo>
                    <a:pt x="376" y="254"/>
                  </a:lnTo>
                  <a:lnTo>
                    <a:pt x="374" y="210"/>
                  </a:lnTo>
                  <a:lnTo>
                    <a:pt x="365" y="182"/>
                  </a:lnTo>
                  <a:lnTo>
                    <a:pt x="358" y="171"/>
                  </a:lnTo>
                  <a:lnTo>
                    <a:pt x="348" y="162"/>
                  </a:lnTo>
                  <a:lnTo>
                    <a:pt x="319" y="154"/>
                  </a:lnTo>
                  <a:lnTo>
                    <a:pt x="279" y="146"/>
                  </a:lnTo>
                  <a:lnTo>
                    <a:pt x="236" y="133"/>
                  </a:lnTo>
                  <a:lnTo>
                    <a:pt x="215" y="119"/>
                  </a:lnTo>
                  <a:lnTo>
                    <a:pt x="166" y="75"/>
                  </a:lnTo>
                  <a:lnTo>
                    <a:pt x="97" y="12"/>
                  </a:lnTo>
                  <a:lnTo>
                    <a:pt x="65" y="0"/>
                  </a:lnTo>
                  <a:lnTo>
                    <a:pt x="44" y="2"/>
                  </a:lnTo>
                  <a:lnTo>
                    <a:pt x="34" y="9"/>
                  </a:lnTo>
                  <a:lnTo>
                    <a:pt x="17" y="23"/>
                  </a:lnTo>
                  <a:lnTo>
                    <a:pt x="0" y="62"/>
                  </a:lnTo>
                  <a:lnTo>
                    <a:pt x="0" y="108"/>
                  </a:lnTo>
                  <a:lnTo>
                    <a:pt x="13" y="160"/>
                  </a:lnTo>
                  <a:lnTo>
                    <a:pt x="45" y="239"/>
                  </a:lnTo>
                  <a:lnTo>
                    <a:pt x="98" y="329"/>
                  </a:lnTo>
                  <a:lnTo>
                    <a:pt x="118" y="356"/>
                  </a:lnTo>
                  <a:lnTo>
                    <a:pt x="135" y="377"/>
                  </a:lnTo>
                  <a:lnTo>
                    <a:pt x="179" y="404"/>
                  </a:lnTo>
                  <a:lnTo>
                    <a:pt x="229" y="412"/>
                  </a:lnTo>
                  <a:lnTo>
                    <a:pt x="281" y="401"/>
                  </a:lnTo>
                  <a:lnTo>
                    <a:pt x="303" y="3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8" name="Freeform 66"/>
            <p:cNvSpPr>
              <a:spLocks/>
            </p:cNvSpPr>
            <p:nvPr/>
          </p:nvSpPr>
          <p:spPr bwMode="auto">
            <a:xfrm rot="3687582">
              <a:off x="-654542" y="1210071"/>
              <a:ext cx="203396" cy="293507"/>
            </a:xfrm>
            <a:custGeom>
              <a:avLst/>
              <a:gdLst>
                <a:gd name="T0" fmla="*/ 218 w 317"/>
                <a:gd name="T1" fmla="*/ 452 h 455"/>
                <a:gd name="T2" fmla="*/ 244 w 317"/>
                <a:gd name="T3" fmla="*/ 443 h 455"/>
                <a:gd name="T4" fmla="*/ 284 w 317"/>
                <a:gd name="T5" fmla="*/ 411 h 455"/>
                <a:gd name="T6" fmla="*/ 309 w 317"/>
                <a:gd name="T7" fmla="*/ 365 h 455"/>
                <a:gd name="T8" fmla="*/ 317 w 317"/>
                <a:gd name="T9" fmla="*/ 313 h 455"/>
                <a:gd name="T10" fmla="*/ 310 w 317"/>
                <a:gd name="T11" fmla="*/ 287 h 455"/>
                <a:gd name="T12" fmla="*/ 302 w 317"/>
                <a:gd name="T13" fmla="*/ 255 h 455"/>
                <a:gd name="T14" fmla="*/ 270 w 317"/>
                <a:gd name="T15" fmla="*/ 157 h 455"/>
                <a:gd name="T16" fmla="*/ 232 w 317"/>
                <a:gd name="T17" fmla="*/ 81 h 455"/>
                <a:gd name="T18" fmla="*/ 200 w 317"/>
                <a:gd name="T19" fmla="*/ 40 h 455"/>
                <a:gd name="T20" fmla="*/ 162 w 317"/>
                <a:gd name="T21" fmla="*/ 10 h 455"/>
                <a:gd name="T22" fmla="*/ 118 w 317"/>
                <a:gd name="T23" fmla="*/ 0 h 455"/>
                <a:gd name="T24" fmla="*/ 92 w 317"/>
                <a:gd name="T25" fmla="*/ 5 h 455"/>
                <a:gd name="T26" fmla="*/ 69 w 317"/>
                <a:gd name="T27" fmla="*/ 13 h 455"/>
                <a:gd name="T28" fmla="*/ 33 w 317"/>
                <a:gd name="T29" fmla="*/ 41 h 455"/>
                <a:gd name="T30" fmla="*/ 11 w 317"/>
                <a:gd name="T31" fmla="*/ 83 h 455"/>
                <a:gd name="T32" fmla="*/ 0 w 317"/>
                <a:gd name="T33" fmla="*/ 129 h 455"/>
                <a:gd name="T34" fmla="*/ 0 w 317"/>
                <a:gd name="T35" fmla="*/ 208 h 455"/>
                <a:gd name="T36" fmla="*/ 21 w 317"/>
                <a:gd name="T37" fmla="*/ 302 h 455"/>
                <a:gd name="T38" fmla="*/ 34 w 317"/>
                <a:gd name="T39" fmla="*/ 334 h 455"/>
                <a:gd name="T40" fmla="*/ 47 w 317"/>
                <a:gd name="T41" fmla="*/ 359 h 455"/>
                <a:gd name="T42" fmla="*/ 87 w 317"/>
                <a:gd name="T43" fmla="*/ 405 h 455"/>
                <a:gd name="T44" fmla="*/ 136 w 317"/>
                <a:gd name="T45" fmla="*/ 442 h 455"/>
                <a:gd name="T46" fmla="*/ 177 w 317"/>
                <a:gd name="T47" fmla="*/ 455 h 455"/>
                <a:gd name="T48" fmla="*/ 204 w 317"/>
                <a:gd name="T49" fmla="*/ 455 h 455"/>
                <a:gd name="T50" fmla="*/ 218 w 317"/>
                <a:gd name="T51" fmla="*/ 45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7" h="455">
                  <a:moveTo>
                    <a:pt x="218" y="452"/>
                  </a:moveTo>
                  <a:lnTo>
                    <a:pt x="244" y="443"/>
                  </a:lnTo>
                  <a:lnTo>
                    <a:pt x="284" y="411"/>
                  </a:lnTo>
                  <a:lnTo>
                    <a:pt x="309" y="365"/>
                  </a:lnTo>
                  <a:lnTo>
                    <a:pt x="317" y="313"/>
                  </a:lnTo>
                  <a:lnTo>
                    <a:pt x="310" y="287"/>
                  </a:lnTo>
                  <a:lnTo>
                    <a:pt x="302" y="255"/>
                  </a:lnTo>
                  <a:lnTo>
                    <a:pt x="270" y="157"/>
                  </a:lnTo>
                  <a:lnTo>
                    <a:pt x="232" y="81"/>
                  </a:lnTo>
                  <a:lnTo>
                    <a:pt x="200" y="40"/>
                  </a:lnTo>
                  <a:lnTo>
                    <a:pt x="162" y="10"/>
                  </a:lnTo>
                  <a:lnTo>
                    <a:pt x="118" y="0"/>
                  </a:lnTo>
                  <a:lnTo>
                    <a:pt x="92" y="5"/>
                  </a:lnTo>
                  <a:lnTo>
                    <a:pt x="69" y="13"/>
                  </a:lnTo>
                  <a:lnTo>
                    <a:pt x="33" y="41"/>
                  </a:lnTo>
                  <a:lnTo>
                    <a:pt x="11" y="83"/>
                  </a:lnTo>
                  <a:lnTo>
                    <a:pt x="0" y="129"/>
                  </a:lnTo>
                  <a:lnTo>
                    <a:pt x="0" y="208"/>
                  </a:lnTo>
                  <a:lnTo>
                    <a:pt x="21" y="302"/>
                  </a:lnTo>
                  <a:lnTo>
                    <a:pt x="34" y="334"/>
                  </a:lnTo>
                  <a:lnTo>
                    <a:pt x="47" y="359"/>
                  </a:lnTo>
                  <a:lnTo>
                    <a:pt x="87" y="405"/>
                  </a:lnTo>
                  <a:lnTo>
                    <a:pt x="136" y="442"/>
                  </a:lnTo>
                  <a:lnTo>
                    <a:pt x="177" y="455"/>
                  </a:lnTo>
                  <a:lnTo>
                    <a:pt x="204" y="455"/>
                  </a:lnTo>
                  <a:lnTo>
                    <a:pt x="218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9" name="Freeform 67"/>
            <p:cNvSpPr>
              <a:spLocks/>
            </p:cNvSpPr>
            <p:nvPr/>
          </p:nvSpPr>
          <p:spPr bwMode="auto">
            <a:xfrm rot="3687582">
              <a:off x="-226540" y="1586015"/>
              <a:ext cx="79814" cy="133881"/>
            </a:xfrm>
            <a:custGeom>
              <a:avLst/>
              <a:gdLst>
                <a:gd name="T0" fmla="*/ 57 w 126"/>
                <a:gd name="T1" fmla="*/ 204 h 208"/>
                <a:gd name="T2" fmla="*/ 126 w 126"/>
                <a:gd name="T3" fmla="*/ 208 h 208"/>
                <a:gd name="T4" fmla="*/ 110 w 126"/>
                <a:gd name="T5" fmla="*/ 162 h 208"/>
                <a:gd name="T6" fmla="*/ 70 w 126"/>
                <a:gd name="T7" fmla="*/ 87 h 208"/>
                <a:gd name="T8" fmla="*/ 12 w 126"/>
                <a:gd name="T9" fmla="*/ 11 h 208"/>
                <a:gd name="T10" fmla="*/ 0 w 126"/>
                <a:gd name="T11" fmla="*/ 0 h 208"/>
                <a:gd name="T12" fmla="*/ 57 w 126"/>
                <a:gd name="T13" fmla="*/ 20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8">
                  <a:moveTo>
                    <a:pt x="57" y="204"/>
                  </a:moveTo>
                  <a:lnTo>
                    <a:pt x="126" y="208"/>
                  </a:lnTo>
                  <a:lnTo>
                    <a:pt x="110" y="162"/>
                  </a:lnTo>
                  <a:lnTo>
                    <a:pt x="70" y="87"/>
                  </a:lnTo>
                  <a:lnTo>
                    <a:pt x="12" y="11"/>
                  </a:lnTo>
                  <a:lnTo>
                    <a:pt x="0" y="0"/>
                  </a:lnTo>
                  <a:lnTo>
                    <a:pt x="57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0" name="Freeform 68"/>
            <p:cNvSpPr>
              <a:spLocks/>
            </p:cNvSpPr>
            <p:nvPr/>
          </p:nvSpPr>
          <p:spPr bwMode="auto">
            <a:xfrm rot="3687582">
              <a:off x="-258308" y="1264965"/>
              <a:ext cx="79814" cy="136456"/>
            </a:xfrm>
            <a:custGeom>
              <a:avLst/>
              <a:gdLst>
                <a:gd name="T0" fmla="*/ 0 w 125"/>
                <a:gd name="T1" fmla="*/ 0 h 208"/>
                <a:gd name="T2" fmla="*/ 58 w 125"/>
                <a:gd name="T3" fmla="*/ 208 h 208"/>
                <a:gd name="T4" fmla="*/ 125 w 125"/>
                <a:gd name="T5" fmla="*/ 206 h 208"/>
                <a:gd name="T6" fmla="*/ 111 w 125"/>
                <a:gd name="T7" fmla="*/ 160 h 208"/>
                <a:gd name="T8" fmla="*/ 71 w 125"/>
                <a:gd name="T9" fmla="*/ 85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8" y="208"/>
                  </a:lnTo>
                  <a:lnTo>
                    <a:pt x="125" y="206"/>
                  </a:lnTo>
                  <a:lnTo>
                    <a:pt x="111" y="160"/>
                  </a:lnTo>
                  <a:lnTo>
                    <a:pt x="71" y="85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1" name="Freeform 69"/>
            <p:cNvSpPr>
              <a:spLocks/>
            </p:cNvSpPr>
            <p:nvPr/>
          </p:nvSpPr>
          <p:spPr bwMode="auto">
            <a:xfrm rot="3687582">
              <a:off x="-721424" y="1055334"/>
              <a:ext cx="46343" cy="154478"/>
            </a:xfrm>
            <a:custGeom>
              <a:avLst/>
              <a:gdLst>
                <a:gd name="T0" fmla="*/ 16 w 73"/>
                <a:gd name="T1" fmla="*/ 0 h 241"/>
                <a:gd name="T2" fmla="*/ 11 w 73"/>
                <a:gd name="T3" fmla="*/ 15 h 241"/>
                <a:gd name="T4" fmla="*/ 0 w 73"/>
                <a:gd name="T5" fmla="*/ 111 h 241"/>
                <a:gd name="T6" fmla="*/ 4 w 73"/>
                <a:gd name="T7" fmla="*/ 195 h 241"/>
                <a:gd name="T8" fmla="*/ 16 w 73"/>
                <a:gd name="T9" fmla="*/ 241 h 241"/>
                <a:gd name="T10" fmla="*/ 73 w 73"/>
                <a:gd name="T11" fmla="*/ 203 h 241"/>
                <a:gd name="T12" fmla="*/ 16 w 73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241">
                  <a:moveTo>
                    <a:pt x="16" y="0"/>
                  </a:moveTo>
                  <a:lnTo>
                    <a:pt x="11" y="15"/>
                  </a:lnTo>
                  <a:lnTo>
                    <a:pt x="0" y="111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3" y="203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2" name="Freeform 70"/>
            <p:cNvSpPr>
              <a:spLocks/>
            </p:cNvSpPr>
            <p:nvPr/>
          </p:nvSpPr>
          <p:spPr bwMode="auto">
            <a:xfrm rot="3687582">
              <a:off x="-400928" y="1094972"/>
              <a:ext cx="46343" cy="154478"/>
            </a:xfrm>
            <a:custGeom>
              <a:avLst/>
              <a:gdLst>
                <a:gd name="T0" fmla="*/ 16 w 74"/>
                <a:gd name="T1" fmla="*/ 0 h 241"/>
                <a:gd name="T2" fmla="*/ 12 w 74"/>
                <a:gd name="T3" fmla="*/ 15 h 241"/>
                <a:gd name="T4" fmla="*/ 0 w 74"/>
                <a:gd name="T5" fmla="*/ 110 h 241"/>
                <a:gd name="T6" fmla="*/ 4 w 74"/>
                <a:gd name="T7" fmla="*/ 195 h 241"/>
                <a:gd name="T8" fmla="*/ 16 w 74"/>
                <a:gd name="T9" fmla="*/ 241 h 241"/>
                <a:gd name="T10" fmla="*/ 74 w 74"/>
                <a:gd name="T11" fmla="*/ 207 h 241"/>
                <a:gd name="T12" fmla="*/ 16 w 74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241">
                  <a:moveTo>
                    <a:pt x="16" y="0"/>
                  </a:moveTo>
                  <a:lnTo>
                    <a:pt x="12" y="15"/>
                  </a:lnTo>
                  <a:lnTo>
                    <a:pt x="0" y="110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4" y="207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4637391" y="2665769"/>
            <a:ext cx="1787789" cy="875553"/>
            <a:chOff x="-948357" y="1109401"/>
            <a:chExt cx="2383719" cy="1167404"/>
          </a:xfrm>
          <a:solidFill>
            <a:srgbClr val="F36F13"/>
          </a:solidFill>
        </p:grpSpPr>
        <p:sp>
          <p:nvSpPr>
            <p:cNvPr id="304" name="Freeform 53"/>
            <p:cNvSpPr>
              <a:spLocks/>
            </p:cNvSpPr>
            <p:nvPr/>
          </p:nvSpPr>
          <p:spPr bwMode="auto">
            <a:xfrm rot="3687582">
              <a:off x="516856" y="1790200"/>
              <a:ext cx="568993" cy="404217"/>
            </a:xfrm>
            <a:custGeom>
              <a:avLst/>
              <a:gdLst>
                <a:gd name="T0" fmla="*/ 613 w 882"/>
                <a:gd name="T1" fmla="*/ 140 h 629"/>
                <a:gd name="T2" fmla="*/ 578 w 882"/>
                <a:gd name="T3" fmla="*/ 121 h 629"/>
                <a:gd name="T4" fmla="*/ 513 w 882"/>
                <a:gd name="T5" fmla="*/ 68 h 629"/>
                <a:gd name="T6" fmla="*/ 465 w 882"/>
                <a:gd name="T7" fmla="*/ 32 h 629"/>
                <a:gd name="T8" fmla="*/ 430 w 882"/>
                <a:gd name="T9" fmla="*/ 12 h 629"/>
                <a:gd name="T10" fmla="*/ 392 w 882"/>
                <a:gd name="T11" fmla="*/ 2 h 629"/>
                <a:gd name="T12" fmla="*/ 351 w 882"/>
                <a:gd name="T13" fmla="*/ 0 h 629"/>
                <a:gd name="T14" fmla="*/ 328 w 882"/>
                <a:gd name="T15" fmla="*/ 6 h 629"/>
                <a:gd name="T16" fmla="*/ 304 w 882"/>
                <a:gd name="T17" fmla="*/ 13 h 629"/>
                <a:gd name="T18" fmla="*/ 268 w 882"/>
                <a:gd name="T19" fmla="*/ 37 h 629"/>
                <a:gd name="T20" fmla="*/ 242 w 882"/>
                <a:gd name="T21" fmla="*/ 65 h 629"/>
                <a:gd name="T22" fmla="*/ 223 w 882"/>
                <a:gd name="T23" fmla="*/ 100 h 629"/>
                <a:gd name="T24" fmla="*/ 202 w 882"/>
                <a:gd name="T25" fmla="*/ 159 h 629"/>
                <a:gd name="T26" fmla="*/ 176 w 882"/>
                <a:gd name="T27" fmla="*/ 239 h 629"/>
                <a:gd name="T28" fmla="*/ 157 w 882"/>
                <a:gd name="T29" fmla="*/ 275 h 629"/>
                <a:gd name="T30" fmla="*/ 136 w 882"/>
                <a:gd name="T31" fmla="*/ 306 h 629"/>
                <a:gd name="T32" fmla="*/ 71 w 882"/>
                <a:gd name="T33" fmla="*/ 379 h 629"/>
                <a:gd name="T34" fmla="*/ 27 w 882"/>
                <a:gd name="T35" fmla="*/ 439 h 629"/>
                <a:gd name="T36" fmla="*/ 6 w 882"/>
                <a:gd name="T37" fmla="*/ 477 h 629"/>
                <a:gd name="T38" fmla="*/ 0 w 882"/>
                <a:gd name="T39" fmla="*/ 516 h 629"/>
                <a:gd name="T40" fmla="*/ 10 w 882"/>
                <a:gd name="T41" fmla="*/ 551 h 629"/>
                <a:gd name="T42" fmla="*/ 24 w 882"/>
                <a:gd name="T43" fmla="*/ 567 h 629"/>
                <a:gd name="T44" fmla="*/ 54 w 882"/>
                <a:gd name="T45" fmla="*/ 594 h 629"/>
                <a:gd name="T46" fmla="*/ 106 w 882"/>
                <a:gd name="T47" fmla="*/ 624 h 629"/>
                <a:gd name="T48" fmla="*/ 151 w 882"/>
                <a:gd name="T49" fmla="*/ 629 h 629"/>
                <a:gd name="T50" fmla="*/ 193 w 882"/>
                <a:gd name="T51" fmla="*/ 615 h 629"/>
                <a:gd name="T52" fmla="*/ 259 w 882"/>
                <a:gd name="T53" fmla="*/ 572 h 629"/>
                <a:gd name="T54" fmla="*/ 343 w 882"/>
                <a:gd name="T55" fmla="*/ 516 h 629"/>
                <a:gd name="T56" fmla="*/ 414 w 882"/>
                <a:gd name="T57" fmla="*/ 483 h 629"/>
                <a:gd name="T58" fmla="*/ 457 w 882"/>
                <a:gd name="T59" fmla="*/ 470 h 629"/>
                <a:gd name="T60" fmla="*/ 501 w 882"/>
                <a:gd name="T61" fmla="*/ 459 h 629"/>
                <a:gd name="T62" fmla="*/ 579 w 882"/>
                <a:gd name="T63" fmla="*/ 450 h 629"/>
                <a:gd name="T64" fmla="*/ 681 w 882"/>
                <a:gd name="T65" fmla="*/ 454 h 629"/>
                <a:gd name="T66" fmla="*/ 761 w 882"/>
                <a:gd name="T67" fmla="*/ 455 h 629"/>
                <a:gd name="T68" fmla="*/ 805 w 882"/>
                <a:gd name="T69" fmla="*/ 445 h 629"/>
                <a:gd name="T70" fmla="*/ 840 w 882"/>
                <a:gd name="T71" fmla="*/ 418 h 629"/>
                <a:gd name="T72" fmla="*/ 868 w 882"/>
                <a:gd name="T73" fmla="*/ 366 h 629"/>
                <a:gd name="T74" fmla="*/ 878 w 882"/>
                <a:gd name="T75" fmla="*/ 328 h 629"/>
                <a:gd name="T76" fmla="*/ 882 w 882"/>
                <a:gd name="T77" fmla="*/ 305 h 629"/>
                <a:gd name="T78" fmla="*/ 873 w 882"/>
                <a:gd name="T79" fmla="*/ 266 h 629"/>
                <a:gd name="T80" fmla="*/ 849 w 882"/>
                <a:gd name="T81" fmla="*/ 235 h 629"/>
                <a:gd name="T82" fmla="*/ 812 w 882"/>
                <a:gd name="T83" fmla="*/ 212 h 629"/>
                <a:gd name="T84" fmla="*/ 744 w 882"/>
                <a:gd name="T85" fmla="*/ 183 h 629"/>
                <a:gd name="T86" fmla="*/ 649 w 882"/>
                <a:gd name="T87" fmla="*/ 155 h 629"/>
                <a:gd name="T88" fmla="*/ 613 w 882"/>
                <a:gd name="T89" fmla="*/ 14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2" h="629">
                  <a:moveTo>
                    <a:pt x="613" y="140"/>
                  </a:moveTo>
                  <a:lnTo>
                    <a:pt x="578" y="121"/>
                  </a:lnTo>
                  <a:lnTo>
                    <a:pt x="513" y="68"/>
                  </a:lnTo>
                  <a:lnTo>
                    <a:pt x="465" y="32"/>
                  </a:lnTo>
                  <a:lnTo>
                    <a:pt x="430" y="12"/>
                  </a:lnTo>
                  <a:lnTo>
                    <a:pt x="392" y="2"/>
                  </a:lnTo>
                  <a:lnTo>
                    <a:pt x="351" y="0"/>
                  </a:lnTo>
                  <a:lnTo>
                    <a:pt x="328" y="6"/>
                  </a:lnTo>
                  <a:lnTo>
                    <a:pt x="304" y="13"/>
                  </a:lnTo>
                  <a:lnTo>
                    <a:pt x="268" y="37"/>
                  </a:lnTo>
                  <a:lnTo>
                    <a:pt x="242" y="65"/>
                  </a:lnTo>
                  <a:lnTo>
                    <a:pt x="223" y="100"/>
                  </a:lnTo>
                  <a:lnTo>
                    <a:pt x="202" y="159"/>
                  </a:lnTo>
                  <a:lnTo>
                    <a:pt x="176" y="239"/>
                  </a:lnTo>
                  <a:lnTo>
                    <a:pt x="157" y="275"/>
                  </a:lnTo>
                  <a:lnTo>
                    <a:pt x="136" y="306"/>
                  </a:lnTo>
                  <a:lnTo>
                    <a:pt x="71" y="379"/>
                  </a:lnTo>
                  <a:lnTo>
                    <a:pt x="27" y="439"/>
                  </a:lnTo>
                  <a:lnTo>
                    <a:pt x="6" y="477"/>
                  </a:lnTo>
                  <a:lnTo>
                    <a:pt x="0" y="516"/>
                  </a:lnTo>
                  <a:lnTo>
                    <a:pt x="10" y="551"/>
                  </a:lnTo>
                  <a:lnTo>
                    <a:pt x="24" y="567"/>
                  </a:lnTo>
                  <a:lnTo>
                    <a:pt x="54" y="594"/>
                  </a:lnTo>
                  <a:lnTo>
                    <a:pt x="106" y="624"/>
                  </a:lnTo>
                  <a:lnTo>
                    <a:pt x="151" y="629"/>
                  </a:lnTo>
                  <a:lnTo>
                    <a:pt x="193" y="615"/>
                  </a:lnTo>
                  <a:lnTo>
                    <a:pt x="259" y="572"/>
                  </a:lnTo>
                  <a:lnTo>
                    <a:pt x="343" y="516"/>
                  </a:lnTo>
                  <a:lnTo>
                    <a:pt x="414" y="483"/>
                  </a:lnTo>
                  <a:lnTo>
                    <a:pt x="457" y="470"/>
                  </a:lnTo>
                  <a:lnTo>
                    <a:pt x="501" y="459"/>
                  </a:lnTo>
                  <a:lnTo>
                    <a:pt x="579" y="450"/>
                  </a:lnTo>
                  <a:lnTo>
                    <a:pt x="681" y="454"/>
                  </a:lnTo>
                  <a:lnTo>
                    <a:pt x="761" y="455"/>
                  </a:lnTo>
                  <a:lnTo>
                    <a:pt x="805" y="445"/>
                  </a:lnTo>
                  <a:lnTo>
                    <a:pt x="840" y="418"/>
                  </a:lnTo>
                  <a:lnTo>
                    <a:pt x="868" y="366"/>
                  </a:lnTo>
                  <a:lnTo>
                    <a:pt x="878" y="328"/>
                  </a:lnTo>
                  <a:lnTo>
                    <a:pt x="882" y="305"/>
                  </a:lnTo>
                  <a:lnTo>
                    <a:pt x="873" y="266"/>
                  </a:lnTo>
                  <a:lnTo>
                    <a:pt x="849" y="235"/>
                  </a:lnTo>
                  <a:lnTo>
                    <a:pt x="812" y="212"/>
                  </a:lnTo>
                  <a:lnTo>
                    <a:pt x="744" y="183"/>
                  </a:lnTo>
                  <a:lnTo>
                    <a:pt x="649" y="155"/>
                  </a:lnTo>
                  <a:lnTo>
                    <a:pt x="613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auto">
            <a:xfrm rot="3687582">
              <a:off x="888355" y="1491647"/>
              <a:ext cx="205970" cy="293507"/>
            </a:xfrm>
            <a:custGeom>
              <a:avLst/>
              <a:gdLst>
                <a:gd name="T0" fmla="*/ 220 w 319"/>
                <a:gd name="T1" fmla="*/ 455 h 459"/>
                <a:gd name="T2" fmla="*/ 246 w 319"/>
                <a:gd name="T3" fmla="*/ 446 h 459"/>
                <a:gd name="T4" fmla="*/ 287 w 319"/>
                <a:gd name="T5" fmla="*/ 413 h 459"/>
                <a:gd name="T6" fmla="*/ 312 w 319"/>
                <a:gd name="T7" fmla="*/ 369 h 459"/>
                <a:gd name="T8" fmla="*/ 319 w 319"/>
                <a:gd name="T9" fmla="*/ 318 h 459"/>
                <a:gd name="T10" fmla="*/ 314 w 319"/>
                <a:gd name="T11" fmla="*/ 290 h 459"/>
                <a:gd name="T12" fmla="*/ 305 w 319"/>
                <a:gd name="T13" fmla="*/ 258 h 459"/>
                <a:gd name="T14" fmla="*/ 275 w 319"/>
                <a:gd name="T15" fmla="*/ 156 h 459"/>
                <a:gd name="T16" fmla="*/ 237 w 319"/>
                <a:gd name="T17" fmla="*/ 76 h 459"/>
                <a:gd name="T18" fmla="*/ 206 w 319"/>
                <a:gd name="T19" fmla="*/ 35 h 459"/>
                <a:gd name="T20" fmla="*/ 169 w 319"/>
                <a:gd name="T21" fmla="*/ 6 h 459"/>
                <a:gd name="T22" fmla="*/ 134 w 319"/>
                <a:gd name="T23" fmla="*/ 0 h 459"/>
                <a:gd name="T24" fmla="*/ 109 w 319"/>
                <a:gd name="T25" fmla="*/ 4 h 459"/>
                <a:gd name="T26" fmla="*/ 96 w 319"/>
                <a:gd name="T27" fmla="*/ 8 h 459"/>
                <a:gd name="T28" fmla="*/ 70 w 319"/>
                <a:gd name="T29" fmla="*/ 19 h 459"/>
                <a:gd name="T30" fmla="*/ 32 w 319"/>
                <a:gd name="T31" fmla="*/ 56 h 459"/>
                <a:gd name="T32" fmla="*/ 10 w 319"/>
                <a:gd name="T33" fmla="*/ 101 h 459"/>
                <a:gd name="T34" fmla="*/ 0 w 319"/>
                <a:gd name="T35" fmla="*/ 153 h 459"/>
                <a:gd name="T36" fmla="*/ 1 w 319"/>
                <a:gd name="T37" fmla="*/ 207 h 459"/>
                <a:gd name="T38" fmla="*/ 10 w 319"/>
                <a:gd name="T39" fmla="*/ 262 h 459"/>
                <a:gd name="T40" fmla="*/ 26 w 319"/>
                <a:gd name="T41" fmla="*/ 310 h 459"/>
                <a:gd name="T42" fmla="*/ 45 w 319"/>
                <a:gd name="T43" fmla="*/ 349 h 459"/>
                <a:gd name="T44" fmla="*/ 56 w 319"/>
                <a:gd name="T45" fmla="*/ 363 h 459"/>
                <a:gd name="T46" fmla="*/ 74 w 319"/>
                <a:gd name="T47" fmla="*/ 384 h 459"/>
                <a:gd name="T48" fmla="*/ 110 w 319"/>
                <a:gd name="T49" fmla="*/ 423 h 459"/>
                <a:gd name="T50" fmla="*/ 149 w 319"/>
                <a:gd name="T51" fmla="*/ 451 h 459"/>
                <a:gd name="T52" fmla="*/ 183 w 319"/>
                <a:gd name="T53" fmla="*/ 459 h 459"/>
                <a:gd name="T54" fmla="*/ 207 w 319"/>
                <a:gd name="T55" fmla="*/ 459 h 459"/>
                <a:gd name="T56" fmla="*/ 220 w 319"/>
                <a:gd name="T57" fmla="*/ 455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9" h="459">
                  <a:moveTo>
                    <a:pt x="220" y="455"/>
                  </a:moveTo>
                  <a:lnTo>
                    <a:pt x="246" y="446"/>
                  </a:lnTo>
                  <a:lnTo>
                    <a:pt x="287" y="413"/>
                  </a:lnTo>
                  <a:lnTo>
                    <a:pt x="312" y="369"/>
                  </a:lnTo>
                  <a:lnTo>
                    <a:pt x="319" y="318"/>
                  </a:lnTo>
                  <a:lnTo>
                    <a:pt x="314" y="290"/>
                  </a:lnTo>
                  <a:lnTo>
                    <a:pt x="305" y="258"/>
                  </a:lnTo>
                  <a:lnTo>
                    <a:pt x="275" y="156"/>
                  </a:lnTo>
                  <a:lnTo>
                    <a:pt x="237" y="76"/>
                  </a:lnTo>
                  <a:lnTo>
                    <a:pt x="206" y="35"/>
                  </a:lnTo>
                  <a:lnTo>
                    <a:pt x="169" y="6"/>
                  </a:lnTo>
                  <a:lnTo>
                    <a:pt x="134" y="0"/>
                  </a:lnTo>
                  <a:lnTo>
                    <a:pt x="109" y="4"/>
                  </a:lnTo>
                  <a:lnTo>
                    <a:pt x="96" y="8"/>
                  </a:lnTo>
                  <a:lnTo>
                    <a:pt x="70" y="19"/>
                  </a:lnTo>
                  <a:lnTo>
                    <a:pt x="32" y="56"/>
                  </a:lnTo>
                  <a:lnTo>
                    <a:pt x="10" y="101"/>
                  </a:lnTo>
                  <a:lnTo>
                    <a:pt x="0" y="153"/>
                  </a:lnTo>
                  <a:lnTo>
                    <a:pt x="1" y="207"/>
                  </a:lnTo>
                  <a:lnTo>
                    <a:pt x="10" y="262"/>
                  </a:lnTo>
                  <a:lnTo>
                    <a:pt x="26" y="310"/>
                  </a:lnTo>
                  <a:lnTo>
                    <a:pt x="45" y="349"/>
                  </a:lnTo>
                  <a:lnTo>
                    <a:pt x="56" y="363"/>
                  </a:lnTo>
                  <a:lnTo>
                    <a:pt x="74" y="384"/>
                  </a:lnTo>
                  <a:lnTo>
                    <a:pt x="110" y="423"/>
                  </a:lnTo>
                  <a:lnTo>
                    <a:pt x="149" y="451"/>
                  </a:lnTo>
                  <a:lnTo>
                    <a:pt x="183" y="459"/>
                  </a:lnTo>
                  <a:lnTo>
                    <a:pt x="207" y="459"/>
                  </a:lnTo>
                  <a:lnTo>
                    <a:pt x="220" y="4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auto">
            <a:xfrm rot="3687582">
              <a:off x="609172" y="1511141"/>
              <a:ext cx="236866" cy="260038"/>
            </a:xfrm>
            <a:custGeom>
              <a:avLst/>
              <a:gdLst>
                <a:gd name="T0" fmla="*/ 320 w 369"/>
                <a:gd name="T1" fmla="*/ 377 h 406"/>
                <a:gd name="T2" fmla="*/ 339 w 369"/>
                <a:gd name="T3" fmla="*/ 357 h 406"/>
                <a:gd name="T4" fmla="*/ 364 w 369"/>
                <a:gd name="T5" fmla="*/ 312 h 406"/>
                <a:gd name="T6" fmla="*/ 369 w 369"/>
                <a:gd name="T7" fmla="*/ 260 h 406"/>
                <a:gd name="T8" fmla="*/ 353 w 369"/>
                <a:gd name="T9" fmla="*/ 211 h 406"/>
                <a:gd name="T10" fmla="*/ 338 w 369"/>
                <a:gd name="T11" fmla="*/ 189 h 406"/>
                <a:gd name="T12" fmla="*/ 316 w 369"/>
                <a:gd name="T13" fmla="*/ 163 h 406"/>
                <a:gd name="T14" fmla="*/ 239 w 369"/>
                <a:gd name="T15" fmla="*/ 89 h 406"/>
                <a:gd name="T16" fmla="*/ 171 w 369"/>
                <a:gd name="T17" fmla="*/ 37 h 406"/>
                <a:gd name="T18" fmla="*/ 123 w 369"/>
                <a:gd name="T19" fmla="*/ 12 h 406"/>
                <a:gd name="T20" fmla="*/ 79 w 369"/>
                <a:gd name="T21" fmla="*/ 0 h 406"/>
                <a:gd name="T22" fmla="*/ 41 w 369"/>
                <a:gd name="T23" fmla="*/ 6 h 406"/>
                <a:gd name="T24" fmla="*/ 24 w 369"/>
                <a:gd name="T25" fmla="*/ 18 h 406"/>
                <a:gd name="T26" fmla="*/ 11 w 369"/>
                <a:gd name="T27" fmla="*/ 33 h 406"/>
                <a:gd name="T28" fmla="*/ 0 w 369"/>
                <a:gd name="T29" fmla="*/ 72 h 406"/>
                <a:gd name="T30" fmla="*/ 4 w 369"/>
                <a:gd name="T31" fmla="*/ 119 h 406"/>
                <a:gd name="T32" fmla="*/ 19 w 369"/>
                <a:gd name="T33" fmla="*/ 169 h 406"/>
                <a:gd name="T34" fmla="*/ 55 w 369"/>
                <a:gd name="T35" fmla="*/ 246 h 406"/>
                <a:gd name="T36" fmla="*/ 111 w 369"/>
                <a:gd name="T37" fmla="*/ 331 h 406"/>
                <a:gd name="T38" fmla="*/ 132 w 369"/>
                <a:gd name="T39" fmla="*/ 359 h 406"/>
                <a:gd name="T40" fmla="*/ 150 w 369"/>
                <a:gd name="T41" fmla="*/ 378 h 406"/>
                <a:gd name="T42" fmla="*/ 197 w 369"/>
                <a:gd name="T43" fmla="*/ 401 h 406"/>
                <a:gd name="T44" fmla="*/ 247 w 369"/>
                <a:gd name="T45" fmla="*/ 406 h 406"/>
                <a:gd name="T46" fmla="*/ 298 w 369"/>
                <a:gd name="T47" fmla="*/ 392 h 406"/>
                <a:gd name="T48" fmla="*/ 320 w 369"/>
                <a:gd name="T49" fmla="*/ 37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9" h="406">
                  <a:moveTo>
                    <a:pt x="320" y="377"/>
                  </a:moveTo>
                  <a:lnTo>
                    <a:pt x="339" y="357"/>
                  </a:lnTo>
                  <a:lnTo>
                    <a:pt x="364" y="312"/>
                  </a:lnTo>
                  <a:lnTo>
                    <a:pt x="369" y="260"/>
                  </a:lnTo>
                  <a:lnTo>
                    <a:pt x="353" y="211"/>
                  </a:lnTo>
                  <a:lnTo>
                    <a:pt x="338" y="189"/>
                  </a:lnTo>
                  <a:lnTo>
                    <a:pt x="316" y="163"/>
                  </a:lnTo>
                  <a:lnTo>
                    <a:pt x="239" y="89"/>
                  </a:lnTo>
                  <a:lnTo>
                    <a:pt x="171" y="37"/>
                  </a:lnTo>
                  <a:lnTo>
                    <a:pt x="123" y="12"/>
                  </a:lnTo>
                  <a:lnTo>
                    <a:pt x="79" y="0"/>
                  </a:lnTo>
                  <a:lnTo>
                    <a:pt x="41" y="6"/>
                  </a:lnTo>
                  <a:lnTo>
                    <a:pt x="24" y="18"/>
                  </a:lnTo>
                  <a:lnTo>
                    <a:pt x="11" y="33"/>
                  </a:lnTo>
                  <a:lnTo>
                    <a:pt x="0" y="72"/>
                  </a:lnTo>
                  <a:lnTo>
                    <a:pt x="4" y="119"/>
                  </a:lnTo>
                  <a:lnTo>
                    <a:pt x="19" y="169"/>
                  </a:lnTo>
                  <a:lnTo>
                    <a:pt x="55" y="246"/>
                  </a:lnTo>
                  <a:lnTo>
                    <a:pt x="111" y="331"/>
                  </a:lnTo>
                  <a:lnTo>
                    <a:pt x="132" y="359"/>
                  </a:lnTo>
                  <a:lnTo>
                    <a:pt x="150" y="378"/>
                  </a:lnTo>
                  <a:lnTo>
                    <a:pt x="197" y="401"/>
                  </a:lnTo>
                  <a:lnTo>
                    <a:pt x="247" y="406"/>
                  </a:lnTo>
                  <a:lnTo>
                    <a:pt x="298" y="392"/>
                  </a:lnTo>
                  <a:lnTo>
                    <a:pt x="320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auto">
            <a:xfrm rot="3687582">
              <a:off x="1029091" y="1892281"/>
              <a:ext cx="193098" cy="298657"/>
            </a:xfrm>
            <a:custGeom>
              <a:avLst/>
              <a:gdLst>
                <a:gd name="T0" fmla="*/ 193 w 303"/>
                <a:gd name="T1" fmla="*/ 0 h 464"/>
                <a:gd name="T2" fmla="*/ 181 w 303"/>
                <a:gd name="T3" fmla="*/ 0 h 464"/>
                <a:gd name="T4" fmla="*/ 162 w 303"/>
                <a:gd name="T5" fmla="*/ 9 h 464"/>
                <a:gd name="T6" fmla="*/ 140 w 303"/>
                <a:gd name="T7" fmla="*/ 36 h 464"/>
                <a:gd name="T8" fmla="*/ 115 w 303"/>
                <a:gd name="T9" fmla="*/ 126 h 464"/>
                <a:gd name="T10" fmla="*/ 94 w 303"/>
                <a:gd name="T11" fmla="*/ 189 h 464"/>
                <a:gd name="T12" fmla="*/ 84 w 303"/>
                <a:gd name="T13" fmla="*/ 211 h 464"/>
                <a:gd name="T14" fmla="*/ 54 w 303"/>
                <a:gd name="T15" fmla="*/ 245 h 464"/>
                <a:gd name="T16" fmla="*/ 24 w 303"/>
                <a:gd name="T17" fmla="*/ 272 h 464"/>
                <a:gd name="T18" fmla="*/ 2 w 303"/>
                <a:gd name="T19" fmla="*/ 294 h 464"/>
                <a:gd name="T20" fmla="*/ 0 w 303"/>
                <a:gd name="T21" fmla="*/ 307 h 464"/>
                <a:gd name="T22" fmla="*/ 0 w 303"/>
                <a:gd name="T23" fmla="*/ 320 h 464"/>
                <a:gd name="T24" fmla="*/ 6 w 303"/>
                <a:gd name="T25" fmla="*/ 347 h 464"/>
                <a:gd name="T26" fmla="*/ 27 w 303"/>
                <a:gd name="T27" fmla="*/ 388 h 464"/>
                <a:gd name="T28" fmla="*/ 73 w 303"/>
                <a:gd name="T29" fmla="*/ 432 h 464"/>
                <a:gd name="T30" fmla="*/ 129 w 303"/>
                <a:gd name="T31" fmla="*/ 459 h 464"/>
                <a:gd name="T32" fmla="*/ 158 w 303"/>
                <a:gd name="T33" fmla="*/ 463 h 464"/>
                <a:gd name="T34" fmla="*/ 185 w 303"/>
                <a:gd name="T35" fmla="*/ 464 h 464"/>
                <a:gd name="T36" fmla="*/ 234 w 303"/>
                <a:gd name="T37" fmla="*/ 447 h 464"/>
                <a:gd name="T38" fmla="*/ 273 w 303"/>
                <a:gd name="T39" fmla="*/ 413 h 464"/>
                <a:gd name="T40" fmla="*/ 296 w 303"/>
                <a:gd name="T41" fmla="*/ 367 h 464"/>
                <a:gd name="T42" fmla="*/ 300 w 303"/>
                <a:gd name="T43" fmla="*/ 340 h 464"/>
                <a:gd name="T44" fmla="*/ 303 w 303"/>
                <a:gd name="T45" fmla="*/ 307 h 464"/>
                <a:gd name="T46" fmla="*/ 302 w 303"/>
                <a:gd name="T47" fmla="*/ 204 h 464"/>
                <a:gd name="T48" fmla="*/ 290 w 303"/>
                <a:gd name="T49" fmla="*/ 119 h 464"/>
                <a:gd name="T50" fmla="*/ 273 w 303"/>
                <a:gd name="T51" fmla="*/ 69 h 464"/>
                <a:gd name="T52" fmla="*/ 248 w 303"/>
                <a:gd name="T53" fmla="*/ 29 h 464"/>
                <a:gd name="T54" fmla="*/ 215 w 303"/>
                <a:gd name="T55" fmla="*/ 4 h 464"/>
                <a:gd name="T56" fmla="*/ 193 w 303"/>
                <a:gd name="T57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3" h="464">
                  <a:moveTo>
                    <a:pt x="193" y="0"/>
                  </a:moveTo>
                  <a:lnTo>
                    <a:pt x="181" y="0"/>
                  </a:lnTo>
                  <a:lnTo>
                    <a:pt x="162" y="9"/>
                  </a:lnTo>
                  <a:lnTo>
                    <a:pt x="140" y="36"/>
                  </a:lnTo>
                  <a:lnTo>
                    <a:pt x="115" y="126"/>
                  </a:lnTo>
                  <a:lnTo>
                    <a:pt x="94" y="189"/>
                  </a:lnTo>
                  <a:lnTo>
                    <a:pt x="84" y="211"/>
                  </a:lnTo>
                  <a:lnTo>
                    <a:pt x="54" y="245"/>
                  </a:lnTo>
                  <a:lnTo>
                    <a:pt x="24" y="272"/>
                  </a:lnTo>
                  <a:lnTo>
                    <a:pt x="2" y="294"/>
                  </a:lnTo>
                  <a:lnTo>
                    <a:pt x="0" y="307"/>
                  </a:lnTo>
                  <a:lnTo>
                    <a:pt x="0" y="320"/>
                  </a:lnTo>
                  <a:lnTo>
                    <a:pt x="6" y="347"/>
                  </a:lnTo>
                  <a:lnTo>
                    <a:pt x="27" y="388"/>
                  </a:lnTo>
                  <a:lnTo>
                    <a:pt x="73" y="432"/>
                  </a:lnTo>
                  <a:lnTo>
                    <a:pt x="129" y="459"/>
                  </a:lnTo>
                  <a:lnTo>
                    <a:pt x="158" y="463"/>
                  </a:lnTo>
                  <a:lnTo>
                    <a:pt x="185" y="464"/>
                  </a:lnTo>
                  <a:lnTo>
                    <a:pt x="234" y="447"/>
                  </a:lnTo>
                  <a:lnTo>
                    <a:pt x="273" y="413"/>
                  </a:lnTo>
                  <a:lnTo>
                    <a:pt x="296" y="367"/>
                  </a:lnTo>
                  <a:lnTo>
                    <a:pt x="300" y="340"/>
                  </a:lnTo>
                  <a:lnTo>
                    <a:pt x="303" y="307"/>
                  </a:lnTo>
                  <a:lnTo>
                    <a:pt x="302" y="204"/>
                  </a:lnTo>
                  <a:lnTo>
                    <a:pt x="290" y="119"/>
                  </a:lnTo>
                  <a:lnTo>
                    <a:pt x="273" y="69"/>
                  </a:lnTo>
                  <a:lnTo>
                    <a:pt x="248" y="29"/>
                  </a:lnTo>
                  <a:lnTo>
                    <a:pt x="215" y="4"/>
                  </a:lnTo>
                  <a:lnTo>
                    <a:pt x="1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auto">
            <a:xfrm rot="3687582">
              <a:off x="1043672" y="1648246"/>
              <a:ext cx="193098" cy="296083"/>
            </a:xfrm>
            <a:custGeom>
              <a:avLst/>
              <a:gdLst>
                <a:gd name="T0" fmla="*/ 204 w 301"/>
                <a:gd name="T1" fmla="*/ 452 h 459"/>
                <a:gd name="T2" fmla="*/ 217 w 301"/>
                <a:gd name="T3" fmla="*/ 449 h 459"/>
                <a:gd name="T4" fmla="*/ 240 w 301"/>
                <a:gd name="T5" fmla="*/ 434 h 459"/>
                <a:gd name="T6" fmla="*/ 268 w 301"/>
                <a:gd name="T7" fmla="*/ 402 h 459"/>
                <a:gd name="T8" fmla="*/ 292 w 301"/>
                <a:gd name="T9" fmla="*/ 346 h 459"/>
                <a:gd name="T10" fmla="*/ 301 w 301"/>
                <a:gd name="T11" fmla="*/ 285 h 459"/>
                <a:gd name="T12" fmla="*/ 299 w 301"/>
                <a:gd name="T13" fmla="*/ 257 h 459"/>
                <a:gd name="T14" fmla="*/ 294 w 301"/>
                <a:gd name="T15" fmla="*/ 223 h 459"/>
                <a:gd name="T16" fmla="*/ 263 w 301"/>
                <a:gd name="T17" fmla="*/ 131 h 459"/>
                <a:gd name="T18" fmla="*/ 223 w 301"/>
                <a:gd name="T19" fmla="*/ 65 h 459"/>
                <a:gd name="T20" fmla="*/ 189 w 301"/>
                <a:gd name="T21" fmla="*/ 30 h 459"/>
                <a:gd name="T22" fmla="*/ 149 w 301"/>
                <a:gd name="T23" fmla="*/ 7 h 459"/>
                <a:gd name="T24" fmla="*/ 104 w 301"/>
                <a:gd name="T25" fmla="*/ 0 h 459"/>
                <a:gd name="T26" fmla="*/ 79 w 301"/>
                <a:gd name="T27" fmla="*/ 5 h 459"/>
                <a:gd name="T28" fmla="*/ 55 w 301"/>
                <a:gd name="T29" fmla="*/ 14 h 459"/>
                <a:gd name="T30" fmla="*/ 22 w 301"/>
                <a:gd name="T31" fmla="*/ 47 h 459"/>
                <a:gd name="T32" fmla="*/ 5 w 301"/>
                <a:gd name="T33" fmla="*/ 91 h 459"/>
                <a:gd name="T34" fmla="*/ 0 w 301"/>
                <a:gd name="T35" fmla="*/ 144 h 459"/>
                <a:gd name="T36" fmla="*/ 7 w 301"/>
                <a:gd name="T37" fmla="*/ 228 h 459"/>
                <a:gd name="T38" fmla="*/ 30 w 301"/>
                <a:gd name="T39" fmla="*/ 328 h 459"/>
                <a:gd name="T40" fmla="*/ 39 w 301"/>
                <a:gd name="T41" fmla="*/ 360 h 459"/>
                <a:gd name="T42" fmla="*/ 48 w 301"/>
                <a:gd name="T43" fmla="*/ 386 h 459"/>
                <a:gd name="T44" fmla="*/ 80 w 301"/>
                <a:gd name="T45" fmla="*/ 427 h 459"/>
                <a:gd name="T46" fmla="*/ 126 w 301"/>
                <a:gd name="T47" fmla="*/ 451 h 459"/>
                <a:gd name="T48" fmla="*/ 178 w 301"/>
                <a:gd name="T49" fmla="*/ 459 h 459"/>
                <a:gd name="T50" fmla="*/ 204 w 301"/>
                <a:gd name="T51" fmla="*/ 452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1" h="459">
                  <a:moveTo>
                    <a:pt x="204" y="452"/>
                  </a:moveTo>
                  <a:lnTo>
                    <a:pt x="217" y="449"/>
                  </a:lnTo>
                  <a:lnTo>
                    <a:pt x="240" y="434"/>
                  </a:lnTo>
                  <a:lnTo>
                    <a:pt x="268" y="402"/>
                  </a:lnTo>
                  <a:lnTo>
                    <a:pt x="292" y="346"/>
                  </a:lnTo>
                  <a:lnTo>
                    <a:pt x="301" y="285"/>
                  </a:lnTo>
                  <a:lnTo>
                    <a:pt x="299" y="257"/>
                  </a:lnTo>
                  <a:lnTo>
                    <a:pt x="294" y="223"/>
                  </a:lnTo>
                  <a:lnTo>
                    <a:pt x="263" y="131"/>
                  </a:lnTo>
                  <a:lnTo>
                    <a:pt x="223" y="65"/>
                  </a:lnTo>
                  <a:lnTo>
                    <a:pt x="189" y="30"/>
                  </a:lnTo>
                  <a:lnTo>
                    <a:pt x="149" y="7"/>
                  </a:lnTo>
                  <a:lnTo>
                    <a:pt x="104" y="0"/>
                  </a:lnTo>
                  <a:lnTo>
                    <a:pt x="79" y="5"/>
                  </a:lnTo>
                  <a:lnTo>
                    <a:pt x="55" y="14"/>
                  </a:lnTo>
                  <a:lnTo>
                    <a:pt x="22" y="47"/>
                  </a:lnTo>
                  <a:lnTo>
                    <a:pt x="5" y="91"/>
                  </a:lnTo>
                  <a:lnTo>
                    <a:pt x="0" y="144"/>
                  </a:lnTo>
                  <a:lnTo>
                    <a:pt x="7" y="228"/>
                  </a:lnTo>
                  <a:lnTo>
                    <a:pt x="30" y="328"/>
                  </a:lnTo>
                  <a:lnTo>
                    <a:pt x="39" y="360"/>
                  </a:lnTo>
                  <a:lnTo>
                    <a:pt x="48" y="386"/>
                  </a:lnTo>
                  <a:lnTo>
                    <a:pt x="80" y="427"/>
                  </a:lnTo>
                  <a:lnTo>
                    <a:pt x="126" y="451"/>
                  </a:lnTo>
                  <a:lnTo>
                    <a:pt x="178" y="459"/>
                  </a:lnTo>
                  <a:lnTo>
                    <a:pt x="204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auto">
            <a:xfrm rot="3687582">
              <a:off x="834146" y="1348479"/>
              <a:ext cx="46343" cy="157053"/>
            </a:xfrm>
            <a:custGeom>
              <a:avLst/>
              <a:gdLst>
                <a:gd name="T0" fmla="*/ 15 w 72"/>
                <a:gd name="T1" fmla="*/ 0 h 241"/>
                <a:gd name="T2" fmla="*/ 11 w 72"/>
                <a:gd name="T3" fmla="*/ 14 h 241"/>
                <a:gd name="T4" fmla="*/ 0 w 72"/>
                <a:gd name="T5" fmla="*/ 110 h 241"/>
                <a:gd name="T6" fmla="*/ 5 w 72"/>
                <a:gd name="T7" fmla="*/ 195 h 241"/>
                <a:gd name="T8" fmla="*/ 15 w 72"/>
                <a:gd name="T9" fmla="*/ 241 h 241"/>
                <a:gd name="T10" fmla="*/ 72 w 72"/>
                <a:gd name="T11" fmla="*/ 202 h 241"/>
                <a:gd name="T12" fmla="*/ 15 w 72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241">
                  <a:moveTo>
                    <a:pt x="15" y="0"/>
                  </a:moveTo>
                  <a:lnTo>
                    <a:pt x="11" y="14"/>
                  </a:lnTo>
                  <a:lnTo>
                    <a:pt x="0" y="110"/>
                  </a:lnTo>
                  <a:lnTo>
                    <a:pt x="5" y="195"/>
                  </a:lnTo>
                  <a:lnTo>
                    <a:pt x="15" y="241"/>
                  </a:lnTo>
                  <a:lnTo>
                    <a:pt x="72" y="202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auto">
            <a:xfrm rot="3687582">
              <a:off x="1151709" y="1390478"/>
              <a:ext cx="48919" cy="157053"/>
            </a:xfrm>
            <a:custGeom>
              <a:avLst/>
              <a:gdLst>
                <a:gd name="T0" fmla="*/ 17 w 75"/>
                <a:gd name="T1" fmla="*/ 0 h 242"/>
                <a:gd name="T2" fmla="*/ 12 w 75"/>
                <a:gd name="T3" fmla="*/ 16 h 242"/>
                <a:gd name="T4" fmla="*/ 0 w 75"/>
                <a:gd name="T5" fmla="*/ 110 h 242"/>
                <a:gd name="T6" fmla="*/ 5 w 75"/>
                <a:gd name="T7" fmla="*/ 196 h 242"/>
                <a:gd name="T8" fmla="*/ 16 w 75"/>
                <a:gd name="T9" fmla="*/ 242 h 242"/>
                <a:gd name="T10" fmla="*/ 75 w 75"/>
                <a:gd name="T11" fmla="*/ 210 h 242"/>
                <a:gd name="T12" fmla="*/ 17 w 75"/>
                <a:gd name="T1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42">
                  <a:moveTo>
                    <a:pt x="17" y="0"/>
                  </a:moveTo>
                  <a:lnTo>
                    <a:pt x="12" y="16"/>
                  </a:lnTo>
                  <a:lnTo>
                    <a:pt x="0" y="110"/>
                  </a:lnTo>
                  <a:lnTo>
                    <a:pt x="5" y="196"/>
                  </a:lnTo>
                  <a:lnTo>
                    <a:pt x="16" y="242"/>
                  </a:lnTo>
                  <a:lnTo>
                    <a:pt x="75" y="210"/>
                  </a:lnTo>
                  <a:lnTo>
                    <a:pt x="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auto">
            <a:xfrm rot="3687582">
              <a:off x="1327228" y="1882193"/>
              <a:ext cx="82388" cy="133881"/>
            </a:xfrm>
            <a:custGeom>
              <a:avLst/>
              <a:gdLst>
                <a:gd name="T0" fmla="*/ 0 w 126"/>
                <a:gd name="T1" fmla="*/ 0 h 207"/>
                <a:gd name="T2" fmla="*/ 57 w 126"/>
                <a:gd name="T3" fmla="*/ 203 h 207"/>
                <a:gd name="T4" fmla="*/ 126 w 126"/>
                <a:gd name="T5" fmla="*/ 207 h 207"/>
                <a:gd name="T6" fmla="*/ 112 w 126"/>
                <a:gd name="T7" fmla="*/ 162 h 207"/>
                <a:gd name="T8" fmla="*/ 71 w 126"/>
                <a:gd name="T9" fmla="*/ 86 h 207"/>
                <a:gd name="T10" fmla="*/ 12 w 126"/>
                <a:gd name="T11" fmla="*/ 10 h 207"/>
                <a:gd name="T12" fmla="*/ 0 w 126"/>
                <a:gd name="T13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7">
                  <a:moveTo>
                    <a:pt x="0" y="0"/>
                  </a:moveTo>
                  <a:lnTo>
                    <a:pt x="57" y="203"/>
                  </a:lnTo>
                  <a:lnTo>
                    <a:pt x="126" y="207"/>
                  </a:lnTo>
                  <a:lnTo>
                    <a:pt x="112" y="162"/>
                  </a:lnTo>
                  <a:lnTo>
                    <a:pt x="71" y="86"/>
                  </a:lnTo>
                  <a:lnTo>
                    <a:pt x="12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auto">
            <a:xfrm rot="3687582">
              <a:off x="1298495" y="1562948"/>
              <a:ext cx="79814" cy="133881"/>
            </a:xfrm>
            <a:custGeom>
              <a:avLst/>
              <a:gdLst>
                <a:gd name="T0" fmla="*/ 0 w 125"/>
                <a:gd name="T1" fmla="*/ 0 h 208"/>
                <a:gd name="T2" fmla="*/ 57 w 125"/>
                <a:gd name="T3" fmla="*/ 208 h 208"/>
                <a:gd name="T4" fmla="*/ 125 w 125"/>
                <a:gd name="T5" fmla="*/ 206 h 208"/>
                <a:gd name="T6" fmla="*/ 110 w 125"/>
                <a:gd name="T7" fmla="*/ 161 h 208"/>
                <a:gd name="T8" fmla="*/ 70 w 125"/>
                <a:gd name="T9" fmla="*/ 86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7" y="208"/>
                  </a:lnTo>
                  <a:lnTo>
                    <a:pt x="125" y="206"/>
                  </a:lnTo>
                  <a:lnTo>
                    <a:pt x="110" y="161"/>
                  </a:lnTo>
                  <a:lnTo>
                    <a:pt x="70" y="86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auto">
            <a:xfrm rot="3687582">
              <a:off x="-1025681" y="1506263"/>
              <a:ext cx="568993" cy="404217"/>
            </a:xfrm>
            <a:custGeom>
              <a:avLst/>
              <a:gdLst>
                <a:gd name="T0" fmla="*/ 617 w 885"/>
                <a:gd name="T1" fmla="*/ 148 h 628"/>
                <a:gd name="T2" fmla="*/ 582 w 885"/>
                <a:gd name="T3" fmla="*/ 126 h 628"/>
                <a:gd name="T4" fmla="*/ 519 w 885"/>
                <a:gd name="T5" fmla="*/ 70 h 628"/>
                <a:gd name="T6" fmla="*/ 471 w 885"/>
                <a:gd name="T7" fmla="*/ 31 h 628"/>
                <a:gd name="T8" fmla="*/ 436 w 885"/>
                <a:gd name="T9" fmla="*/ 12 h 628"/>
                <a:gd name="T10" fmla="*/ 398 w 885"/>
                <a:gd name="T11" fmla="*/ 0 h 628"/>
                <a:gd name="T12" fmla="*/ 355 w 885"/>
                <a:gd name="T13" fmla="*/ 0 h 628"/>
                <a:gd name="T14" fmla="*/ 332 w 885"/>
                <a:gd name="T15" fmla="*/ 5 h 628"/>
                <a:gd name="T16" fmla="*/ 309 w 885"/>
                <a:gd name="T17" fmla="*/ 13 h 628"/>
                <a:gd name="T18" fmla="*/ 274 w 885"/>
                <a:gd name="T19" fmla="*/ 35 h 628"/>
                <a:gd name="T20" fmla="*/ 248 w 885"/>
                <a:gd name="T21" fmla="*/ 64 h 628"/>
                <a:gd name="T22" fmla="*/ 228 w 885"/>
                <a:gd name="T23" fmla="*/ 98 h 628"/>
                <a:gd name="T24" fmla="*/ 205 w 885"/>
                <a:gd name="T25" fmla="*/ 155 h 628"/>
                <a:gd name="T26" fmla="*/ 178 w 885"/>
                <a:gd name="T27" fmla="*/ 234 h 628"/>
                <a:gd name="T28" fmla="*/ 157 w 885"/>
                <a:gd name="T29" fmla="*/ 269 h 628"/>
                <a:gd name="T30" fmla="*/ 134 w 885"/>
                <a:gd name="T31" fmla="*/ 300 h 628"/>
                <a:gd name="T32" fmla="*/ 68 w 885"/>
                <a:gd name="T33" fmla="*/ 372 h 628"/>
                <a:gd name="T34" fmla="*/ 23 w 885"/>
                <a:gd name="T35" fmla="*/ 432 h 628"/>
                <a:gd name="T36" fmla="*/ 5 w 885"/>
                <a:gd name="T37" fmla="*/ 472 h 628"/>
                <a:gd name="T38" fmla="*/ 0 w 885"/>
                <a:gd name="T39" fmla="*/ 511 h 628"/>
                <a:gd name="T40" fmla="*/ 12 w 885"/>
                <a:gd name="T41" fmla="*/ 549 h 628"/>
                <a:gd name="T42" fmla="*/ 27 w 885"/>
                <a:gd name="T43" fmla="*/ 567 h 628"/>
                <a:gd name="T44" fmla="*/ 57 w 885"/>
                <a:gd name="T45" fmla="*/ 594 h 628"/>
                <a:gd name="T46" fmla="*/ 108 w 885"/>
                <a:gd name="T47" fmla="*/ 622 h 628"/>
                <a:gd name="T48" fmla="*/ 152 w 885"/>
                <a:gd name="T49" fmla="*/ 628 h 628"/>
                <a:gd name="T50" fmla="*/ 195 w 885"/>
                <a:gd name="T51" fmla="*/ 615 h 628"/>
                <a:gd name="T52" fmla="*/ 261 w 885"/>
                <a:gd name="T53" fmla="*/ 572 h 628"/>
                <a:gd name="T54" fmla="*/ 346 w 885"/>
                <a:gd name="T55" fmla="*/ 516 h 628"/>
                <a:gd name="T56" fmla="*/ 419 w 885"/>
                <a:gd name="T57" fmla="*/ 482 h 628"/>
                <a:gd name="T58" fmla="*/ 462 w 885"/>
                <a:gd name="T59" fmla="*/ 470 h 628"/>
                <a:gd name="T60" fmla="*/ 504 w 885"/>
                <a:gd name="T61" fmla="*/ 459 h 628"/>
                <a:gd name="T62" fmla="*/ 583 w 885"/>
                <a:gd name="T63" fmla="*/ 450 h 628"/>
                <a:gd name="T64" fmla="*/ 683 w 885"/>
                <a:gd name="T65" fmla="*/ 454 h 628"/>
                <a:gd name="T66" fmla="*/ 762 w 885"/>
                <a:gd name="T67" fmla="*/ 457 h 628"/>
                <a:gd name="T68" fmla="*/ 806 w 885"/>
                <a:gd name="T69" fmla="*/ 446 h 628"/>
                <a:gd name="T70" fmla="*/ 841 w 885"/>
                <a:gd name="T71" fmla="*/ 419 h 628"/>
                <a:gd name="T72" fmla="*/ 870 w 885"/>
                <a:gd name="T73" fmla="*/ 367 h 628"/>
                <a:gd name="T74" fmla="*/ 882 w 885"/>
                <a:gd name="T75" fmla="*/ 328 h 628"/>
                <a:gd name="T76" fmla="*/ 885 w 885"/>
                <a:gd name="T77" fmla="*/ 306 h 628"/>
                <a:gd name="T78" fmla="*/ 876 w 885"/>
                <a:gd name="T79" fmla="*/ 271 h 628"/>
                <a:gd name="T80" fmla="*/ 850 w 885"/>
                <a:gd name="T81" fmla="*/ 243 h 628"/>
                <a:gd name="T82" fmla="*/ 813 w 885"/>
                <a:gd name="T83" fmla="*/ 219 h 628"/>
                <a:gd name="T84" fmla="*/ 744 w 885"/>
                <a:gd name="T85" fmla="*/ 192 h 628"/>
                <a:gd name="T86" fmla="*/ 651 w 885"/>
                <a:gd name="T87" fmla="*/ 162 h 628"/>
                <a:gd name="T88" fmla="*/ 617 w 885"/>
                <a:gd name="T89" fmla="*/ 14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628">
                  <a:moveTo>
                    <a:pt x="617" y="148"/>
                  </a:moveTo>
                  <a:lnTo>
                    <a:pt x="582" y="126"/>
                  </a:lnTo>
                  <a:lnTo>
                    <a:pt x="519" y="70"/>
                  </a:lnTo>
                  <a:lnTo>
                    <a:pt x="471" y="31"/>
                  </a:lnTo>
                  <a:lnTo>
                    <a:pt x="436" y="12"/>
                  </a:lnTo>
                  <a:lnTo>
                    <a:pt x="398" y="0"/>
                  </a:lnTo>
                  <a:lnTo>
                    <a:pt x="355" y="0"/>
                  </a:lnTo>
                  <a:lnTo>
                    <a:pt x="332" y="5"/>
                  </a:lnTo>
                  <a:lnTo>
                    <a:pt x="309" y="13"/>
                  </a:lnTo>
                  <a:lnTo>
                    <a:pt x="274" y="35"/>
                  </a:lnTo>
                  <a:lnTo>
                    <a:pt x="248" y="64"/>
                  </a:lnTo>
                  <a:lnTo>
                    <a:pt x="228" y="98"/>
                  </a:lnTo>
                  <a:lnTo>
                    <a:pt x="205" y="155"/>
                  </a:lnTo>
                  <a:lnTo>
                    <a:pt x="178" y="234"/>
                  </a:lnTo>
                  <a:lnTo>
                    <a:pt x="157" y="269"/>
                  </a:lnTo>
                  <a:lnTo>
                    <a:pt x="134" y="300"/>
                  </a:lnTo>
                  <a:lnTo>
                    <a:pt x="68" y="372"/>
                  </a:lnTo>
                  <a:lnTo>
                    <a:pt x="23" y="432"/>
                  </a:lnTo>
                  <a:lnTo>
                    <a:pt x="5" y="472"/>
                  </a:lnTo>
                  <a:lnTo>
                    <a:pt x="0" y="511"/>
                  </a:lnTo>
                  <a:lnTo>
                    <a:pt x="12" y="549"/>
                  </a:lnTo>
                  <a:lnTo>
                    <a:pt x="27" y="567"/>
                  </a:lnTo>
                  <a:lnTo>
                    <a:pt x="57" y="594"/>
                  </a:lnTo>
                  <a:lnTo>
                    <a:pt x="108" y="622"/>
                  </a:lnTo>
                  <a:lnTo>
                    <a:pt x="152" y="628"/>
                  </a:lnTo>
                  <a:lnTo>
                    <a:pt x="195" y="615"/>
                  </a:lnTo>
                  <a:lnTo>
                    <a:pt x="261" y="572"/>
                  </a:lnTo>
                  <a:lnTo>
                    <a:pt x="346" y="516"/>
                  </a:lnTo>
                  <a:lnTo>
                    <a:pt x="419" y="482"/>
                  </a:lnTo>
                  <a:lnTo>
                    <a:pt x="462" y="470"/>
                  </a:lnTo>
                  <a:lnTo>
                    <a:pt x="504" y="459"/>
                  </a:lnTo>
                  <a:lnTo>
                    <a:pt x="583" y="450"/>
                  </a:lnTo>
                  <a:lnTo>
                    <a:pt x="683" y="454"/>
                  </a:lnTo>
                  <a:lnTo>
                    <a:pt x="762" y="457"/>
                  </a:lnTo>
                  <a:lnTo>
                    <a:pt x="806" y="446"/>
                  </a:lnTo>
                  <a:lnTo>
                    <a:pt x="841" y="419"/>
                  </a:lnTo>
                  <a:lnTo>
                    <a:pt x="870" y="367"/>
                  </a:lnTo>
                  <a:lnTo>
                    <a:pt x="882" y="328"/>
                  </a:lnTo>
                  <a:lnTo>
                    <a:pt x="885" y="306"/>
                  </a:lnTo>
                  <a:lnTo>
                    <a:pt x="876" y="271"/>
                  </a:lnTo>
                  <a:lnTo>
                    <a:pt x="850" y="243"/>
                  </a:lnTo>
                  <a:lnTo>
                    <a:pt x="813" y="219"/>
                  </a:lnTo>
                  <a:lnTo>
                    <a:pt x="744" y="192"/>
                  </a:lnTo>
                  <a:lnTo>
                    <a:pt x="651" y="162"/>
                  </a:lnTo>
                  <a:lnTo>
                    <a:pt x="617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4" name="Freeform 63"/>
            <p:cNvSpPr>
              <a:spLocks/>
            </p:cNvSpPr>
            <p:nvPr/>
          </p:nvSpPr>
          <p:spPr bwMode="auto">
            <a:xfrm rot="3687582">
              <a:off x="-501898" y="1365080"/>
              <a:ext cx="195672" cy="293507"/>
            </a:xfrm>
            <a:custGeom>
              <a:avLst/>
              <a:gdLst>
                <a:gd name="T0" fmla="*/ 211 w 306"/>
                <a:gd name="T1" fmla="*/ 451 h 456"/>
                <a:gd name="T2" fmla="*/ 224 w 306"/>
                <a:gd name="T3" fmla="*/ 447 h 456"/>
                <a:gd name="T4" fmla="*/ 245 w 306"/>
                <a:gd name="T5" fmla="*/ 434 h 456"/>
                <a:gd name="T6" fmla="*/ 270 w 306"/>
                <a:gd name="T7" fmla="*/ 409 h 456"/>
                <a:gd name="T8" fmla="*/ 289 w 306"/>
                <a:gd name="T9" fmla="*/ 365 h 456"/>
                <a:gd name="T10" fmla="*/ 299 w 306"/>
                <a:gd name="T11" fmla="*/ 313 h 456"/>
                <a:gd name="T12" fmla="*/ 303 w 306"/>
                <a:gd name="T13" fmla="*/ 286 h 456"/>
                <a:gd name="T14" fmla="*/ 306 w 306"/>
                <a:gd name="T15" fmla="*/ 268 h 456"/>
                <a:gd name="T16" fmla="*/ 302 w 306"/>
                <a:gd name="T17" fmla="*/ 224 h 456"/>
                <a:gd name="T18" fmla="*/ 290 w 306"/>
                <a:gd name="T19" fmla="*/ 175 h 456"/>
                <a:gd name="T20" fmla="*/ 270 w 306"/>
                <a:gd name="T21" fmla="*/ 124 h 456"/>
                <a:gd name="T22" fmla="*/ 242 w 306"/>
                <a:gd name="T23" fmla="*/ 77 h 456"/>
                <a:gd name="T24" fmla="*/ 206 w 306"/>
                <a:gd name="T25" fmla="*/ 38 h 456"/>
                <a:gd name="T26" fmla="*/ 163 w 306"/>
                <a:gd name="T27" fmla="*/ 10 h 456"/>
                <a:gd name="T28" fmla="*/ 114 w 306"/>
                <a:gd name="T29" fmla="*/ 0 h 456"/>
                <a:gd name="T30" fmla="*/ 86 w 306"/>
                <a:gd name="T31" fmla="*/ 3 h 456"/>
                <a:gd name="T32" fmla="*/ 73 w 306"/>
                <a:gd name="T33" fmla="*/ 6 h 456"/>
                <a:gd name="T34" fmla="*/ 49 w 306"/>
                <a:gd name="T35" fmla="*/ 16 h 456"/>
                <a:gd name="T36" fmla="*/ 23 w 306"/>
                <a:gd name="T37" fmla="*/ 40 h 456"/>
                <a:gd name="T38" fmla="*/ 5 w 306"/>
                <a:gd name="T39" fmla="*/ 83 h 456"/>
                <a:gd name="T40" fmla="*/ 0 w 306"/>
                <a:gd name="T41" fmla="*/ 136 h 456"/>
                <a:gd name="T42" fmla="*/ 9 w 306"/>
                <a:gd name="T43" fmla="*/ 222 h 456"/>
                <a:gd name="T44" fmla="*/ 36 w 306"/>
                <a:gd name="T45" fmla="*/ 325 h 456"/>
                <a:gd name="T46" fmla="*/ 47 w 306"/>
                <a:gd name="T47" fmla="*/ 357 h 456"/>
                <a:gd name="T48" fmla="*/ 56 w 306"/>
                <a:gd name="T49" fmla="*/ 383 h 456"/>
                <a:gd name="T50" fmla="*/ 88 w 306"/>
                <a:gd name="T51" fmla="*/ 423 h 456"/>
                <a:gd name="T52" fmla="*/ 132 w 306"/>
                <a:gd name="T53" fmla="*/ 449 h 456"/>
                <a:gd name="T54" fmla="*/ 184 w 306"/>
                <a:gd name="T55" fmla="*/ 456 h 456"/>
                <a:gd name="T56" fmla="*/ 211 w 306"/>
                <a:gd name="T57" fmla="*/ 451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6" h="456">
                  <a:moveTo>
                    <a:pt x="211" y="451"/>
                  </a:moveTo>
                  <a:lnTo>
                    <a:pt x="224" y="447"/>
                  </a:lnTo>
                  <a:lnTo>
                    <a:pt x="245" y="434"/>
                  </a:lnTo>
                  <a:lnTo>
                    <a:pt x="270" y="409"/>
                  </a:lnTo>
                  <a:lnTo>
                    <a:pt x="289" y="365"/>
                  </a:lnTo>
                  <a:lnTo>
                    <a:pt x="299" y="313"/>
                  </a:lnTo>
                  <a:lnTo>
                    <a:pt x="303" y="286"/>
                  </a:lnTo>
                  <a:lnTo>
                    <a:pt x="306" y="268"/>
                  </a:lnTo>
                  <a:lnTo>
                    <a:pt x="302" y="224"/>
                  </a:lnTo>
                  <a:lnTo>
                    <a:pt x="290" y="175"/>
                  </a:lnTo>
                  <a:lnTo>
                    <a:pt x="270" y="124"/>
                  </a:lnTo>
                  <a:lnTo>
                    <a:pt x="242" y="77"/>
                  </a:lnTo>
                  <a:lnTo>
                    <a:pt x="206" y="38"/>
                  </a:lnTo>
                  <a:lnTo>
                    <a:pt x="163" y="10"/>
                  </a:lnTo>
                  <a:lnTo>
                    <a:pt x="114" y="0"/>
                  </a:lnTo>
                  <a:lnTo>
                    <a:pt x="86" y="3"/>
                  </a:lnTo>
                  <a:lnTo>
                    <a:pt x="73" y="6"/>
                  </a:lnTo>
                  <a:lnTo>
                    <a:pt x="49" y="16"/>
                  </a:lnTo>
                  <a:lnTo>
                    <a:pt x="23" y="40"/>
                  </a:lnTo>
                  <a:lnTo>
                    <a:pt x="5" y="83"/>
                  </a:lnTo>
                  <a:lnTo>
                    <a:pt x="0" y="136"/>
                  </a:lnTo>
                  <a:lnTo>
                    <a:pt x="9" y="222"/>
                  </a:lnTo>
                  <a:lnTo>
                    <a:pt x="36" y="325"/>
                  </a:lnTo>
                  <a:lnTo>
                    <a:pt x="47" y="357"/>
                  </a:lnTo>
                  <a:lnTo>
                    <a:pt x="56" y="383"/>
                  </a:lnTo>
                  <a:lnTo>
                    <a:pt x="88" y="423"/>
                  </a:lnTo>
                  <a:lnTo>
                    <a:pt x="132" y="449"/>
                  </a:lnTo>
                  <a:lnTo>
                    <a:pt x="184" y="456"/>
                  </a:lnTo>
                  <a:lnTo>
                    <a:pt x="211" y="4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auto">
            <a:xfrm rot="3687582">
              <a:off x="-497868" y="1615030"/>
              <a:ext cx="175075" cy="298657"/>
            </a:xfrm>
            <a:custGeom>
              <a:avLst/>
              <a:gdLst>
                <a:gd name="T0" fmla="*/ 182 w 274"/>
                <a:gd name="T1" fmla="*/ 3 h 464"/>
                <a:gd name="T2" fmla="*/ 161 w 274"/>
                <a:gd name="T3" fmla="*/ 0 h 464"/>
                <a:gd name="T4" fmla="*/ 126 w 274"/>
                <a:gd name="T5" fmla="*/ 16 h 464"/>
                <a:gd name="T6" fmla="*/ 94 w 274"/>
                <a:gd name="T7" fmla="*/ 50 h 464"/>
                <a:gd name="T8" fmla="*/ 67 w 274"/>
                <a:gd name="T9" fmla="*/ 95 h 464"/>
                <a:gd name="T10" fmla="*/ 34 w 274"/>
                <a:gd name="T11" fmla="*/ 175 h 464"/>
                <a:gd name="T12" fmla="*/ 8 w 274"/>
                <a:gd name="T13" fmla="*/ 278 h 464"/>
                <a:gd name="T14" fmla="*/ 2 w 274"/>
                <a:gd name="T15" fmla="*/ 311 h 464"/>
                <a:gd name="T16" fmla="*/ 0 w 274"/>
                <a:gd name="T17" fmla="*/ 339 h 464"/>
                <a:gd name="T18" fmla="*/ 13 w 274"/>
                <a:gd name="T19" fmla="*/ 389 h 464"/>
                <a:gd name="T20" fmla="*/ 45 w 274"/>
                <a:gd name="T21" fmla="*/ 429 h 464"/>
                <a:gd name="T22" fmla="*/ 89 w 274"/>
                <a:gd name="T23" fmla="*/ 457 h 464"/>
                <a:gd name="T24" fmla="*/ 116 w 274"/>
                <a:gd name="T25" fmla="*/ 463 h 464"/>
                <a:gd name="T26" fmla="*/ 143 w 274"/>
                <a:gd name="T27" fmla="*/ 464 h 464"/>
                <a:gd name="T28" fmla="*/ 192 w 274"/>
                <a:gd name="T29" fmla="*/ 451 h 464"/>
                <a:gd name="T30" fmla="*/ 234 w 274"/>
                <a:gd name="T31" fmla="*/ 420 h 464"/>
                <a:gd name="T32" fmla="*/ 261 w 274"/>
                <a:gd name="T33" fmla="*/ 376 h 464"/>
                <a:gd name="T34" fmla="*/ 266 w 274"/>
                <a:gd name="T35" fmla="*/ 349 h 464"/>
                <a:gd name="T36" fmla="*/ 270 w 274"/>
                <a:gd name="T37" fmla="*/ 317 h 464"/>
                <a:gd name="T38" fmla="*/ 274 w 274"/>
                <a:gd name="T39" fmla="*/ 214 h 464"/>
                <a:gd name="T40" fmla="*/ 265 w 274"/>
                <a:gd name="T41" fmla="*/ 130 h 464"/>
                <a:gd name="T42" fmla="*/ 252 w 274"/>
                <a:gd name="T43" fmla="*/ 78 h 464"/>
                <a:gd name="T44" fmla="*/ 231 w 274"/>
                <a:gd name="T45" fmla="*/ 37 h 464"/>
                <a:gd name="T46" fmla="*/ 201 w 274"/>
                <a:gd name="T47" fmla="*/ 9 h 464"/>
                <a:gd name="T48" fmla="*/ 182 w 274"/>
                <a:gd name="T49" fmla="*/ 3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4" h="464">
                  <a:moveTo>
                    <a:pt x="182" y="3"/>
                  </a:moveTo>
                  <a:lnTo>
                    <a:pt x="161" y="0"/>
                  </a:lnTo>
                  <a:lnTo>
                    <a:pt x="126" y="16"/>
                  </a:lnTo>
                  <a:lnTo>
                    <a:pt x="94" y="50"/>
                  </a:lnTo>
                  <a:lnTo>
                    <a:pt x="67" y="95"/>
                  </a:lnTo>
                  <a:lnTo>
                    <a:pt x="34" y="175"/>
                  </a:lnTo>
                  <a:lnTo>
                    <a:pt x="8" y="278"/>
                  </a:lnTo>
                  <a:lnTo>
                    <a:pt x="2" y="311"/>
                  </a:lnTo>
                  <a:lnTo>
                    <a:pt x="0" y="339"/>
                  </a:lnTo>
                  <a:lnTo>
                    <a:pt x="13" y="389"/>
                  </a:lnTo>
                  <a:lnTo>
                    <a:pt x="45" y="429"/>
                  </a:lnTo>
                  <a:lnTo>
                    <a:pt x="89" y="457"/>
                  </a:lnTo>
                  <a:lnTo>
                    <a:pt x="116" y="463"/>
                  </a:lnTo>
                  <a:lnTo>
                    <a:pt x="143" y="464"/>
                  </a:lnTo>
                  <a:lnTo>
                    <a:pt x="192" y="451"/>
                  </a:lnTo>
                  <a:lnTo>
                    <a:pt x="234" y="420"/>
                  </a:lnTo>
                  <a:lnTo>
                    <a:pt x="261" y="376"/>
                  </a:lnTo>
                  <a:lnTo>
                    <a:pt x="266" y="349"/>
                  </a:lnTo>
                  <a:lnTo>
                    <a:pt x="270" y="317"/>
                  </a:lnTo>
                  <a:lnTo>
                    <a:pt x="274" y="214"/>
                  </a:lnTo>
                  <a:lnTo>
                    <a:pt x="265" y="130"/>
                  </a:lnTo>
                  <a:lnTo>
                    <a:pt x="252" y="78"/>
                  </a:lnTo>
                  <a:lnTo>
                    <a:pt x="231" y="37"/>
                  </a:lnTo>
                  <a:lnTo>
                    <a:pt x="201" y="9"/>
                  </a:lnTo>
                  <a:lnTo>
                    <a:pt x="182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auto">
            <a:xfrm rot="3687582">
              <a:off x="-936771" y="1233874"/>
              <a:ext cx="242015" cy="265187"/>
            </a:xfrm>
            <a:custGeom>
              <a:avLst/>
              <a:gdLst>
                <a:gd name="T0" fmla="*/ 303 w 376"/>
                <a:gd name="T1" fmla="*/ 387 h 412"/>
                <a:gd name="T2" fmla="*/ 325 w 376"/>
                <a:gd name="T3" fmla="*/ 368 h 412"/>
                <a:gd name="T4" fmla="*/ 359 w 376"/>
                <a:gd name="T5" fmla="*/ 316 h 412"/>
                <a:gd name="T6" fmla="*/ 376 w 376"/>
                <a:gd name="T7" fmla="*/ 254 h 412"/>
                <a:gd name="T8" fmla="*/ 374 w 376"/>
                <a:gd name="T9" fmla="*/ 210 h 412"/>
                <a:gd name="T10" fmla="*/ 365 w 376"/>
                <a:gd name="T11" fmla="*/ 182 h 412"/>
                <a:gd name="T12" fmla="*/ 358 w 376"/>
                <a:gd name="T13" fmla="*/ 171 h 412"/>
                <a:gd name="T14" fmla="*/ 348 w 376"/>
                <a:gd name="T15" fmla="*/ 162 h 412"/>
                <a:gd name="T16" fmla="*/ 319 w 376"/>
                <a:gd name="T17" fmla="*/ 154 h 412"/>
                <a:gd name="T18" fmla="*/ 279 w 376"/>
                <a:gd name="T19" fmla="*/ 146 h 412"/>
                <a:gd name="T20" fmla="*/ 236 w 376"/>
                <a:gd name="T21" fmla="*/ 133 h 412"/>
                <a:gd name="T22" fmla="*/ 215 w 376"/>
                <a:gd name="T23" fmla="*/ 119 h 412"/>
                <a:gd name="T24" fmla="*/ 166 w 376"/>
                <a:gd name="T25" fmla="*/ 75 h 412"/>
                <a:gd name="T26" fmla="*/ 97 w 376"/>
                <a:gd name="T27" fmla="*/ 12 h 412"/>
                <a:gd name="T28" fmla="*/ 65 w 376"/>
                <a:gd name="T29" fmla="*/ 0 h 412"/>
                <a:gd name="T30" fmla="*/ 44 w 376"/>
                <a:gd name="T31" fmla="*/ 2 h 412"/>
                <a:gd name="T32" fmla="*/ 34 w 376"/>
                <a:gd name="T33" fmla="*/ 9 h 412"/>
                <a:gd name="T34" fmla="*/ 17 w 376"/>
                <a:gd name="T35" fmla="*/ 23 h 412"/>
                <a:gd name="T36" fmla="*/ 0 w 376"/>
                <a:gd name="T37" fmla="*/ 62 h 412"/>
                <a:gd name="T38" fmla="*/ 0 w 376"/>
                <a:gd name="T39" fmla="*/ 108 h 412"/>
                <a:gd name="T40" fmla="*/ 13 w 376"/>
                <a:gd name="T41" fmla="*/ 160 h 412"/>
                <a:gd name="T42" fmla="*/ 45 w 376"/>
                <a:gd name="T43" fmla="*/ 239 h 412"/>
                <a:gd name="T44" fmla="*/ 98 w 376"/>
                <a:gd name="T45" fmla="*/ 329 h 412"/>
                <a:gd name="T46" fmla="*/ 118 w 376"/>
                <a:gd name="T47" fmla="*/ 356 h 412"/>
                <a:gd name="T48" fmla="*/ 135 w 376"/>
                <a:gd name="T49" fmla="*/ 377 h 412"/>
                <a:gd name="T50" fmla="*/ 179 w 376"/>
                <a:gd name="T51" fmla="*/ 404 h 412"/>
                <a:gd name="T52" fmla="*/ 229 w 376"/>
                <a:gd name="T53" fmla="*/ 412 h 412"/>
                <a:gd name="T54" fmla="*/ 281 w 376"/>
                <a:gd name="T55" fmla="*/ 401 h 412"/>
                <a:gd name="T56" fmla="*/ 303 w 376"/>
                <a:gd name="T57" fmla="*/ 38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6" h="412">
                  <a:moveTo>
                    <a:pt x="303" y="387"/>
                  </a:moveTo>
                  <a:lnTo>
                    <a:pt x="325" y="368"/>
                  </a:lnTo>
                  <a:lnTo>
                    <a:pt x="359" y="316"/>
                  </a:lnTo>
                  <a:lnTo>
                    <a:pt x="376" y="254"/>
                  </a:lnTo>
                  <a:lnTo>
                    <a:pt x="374" y="210"/>
                  </a:lnTo>
                  <a:lnTo>
                    <a:pt x="365" y="182"/>
                  </a:lnTo>
                  <a:lnTo>
                    <a:pt x="358" y="171"/>
                  </a:lnTo>
                  <a:lnTo>
                    <a:pt x="348" y="162"/>
                  </a:lnTo>
                  <a:lnTo>
                    <a:pt x="319" y="154"/>
                  </a:lnTo>
                  <a:lnTo>
                    <a:pt x="279" y="146"/>
                  </a:lnTo>
                  <a:lnTo>
                    <a:pt x="236" y="133"/>
                  </a:lnTo>
                  <a:lnTo>
                    <a:pt x="215" y="119"/>
                  </a:lnTo>
                  <a:lnTo>
                    <a:pt x="166" y="75"/>
                  </a:lnTo>
                  <a:lnTo>
                    <a:pt x="97" y="12"/>
                  </a:lnTo>
                  <a:lnTo>
                    <a:pt x="65" y="0"/>
                  </a:lnTo>
                  <a:lnTo>
                    <a:pt x="44" y="2"/>
                  </a:lnTo>
                  <a:lnTo>
                    <a:pt x="34" y="9"/>
                  </a:lnTo>
                  <a:lnTo>
                    <a:pt x="17" y="23"/>
                  </a:lnTo>
                  <a:lnTo>
                    <a:pt x="0" y="62"/>
                  </a:lnTo>
                  <a:lnTo>
                    <a:pt x="0" y="108"/>
                  </a:lnTo>
                  <a:lnTo>
                    <a:pt x="13" y="160"/>
                  </a:lnTo>
                  <a:lnTo>
                    <a:pt x="45" y="239"/>
                  </a:lnTo>
                  <a:lnTo>
                    <a:pt x="98" y="329"/>
                  </a:lnTo>
                  <a:lnTo>
                    <a:pt x="118" y="356"/>
                  </a:lnTo>
                  <a:lnTo>
                    <a:pt x="135" y="377"/>
                  </a:lnTo>
                  <a:lnTo>
                    <a:pt x="179" y="404"/>
                  </a:lnTo>
                  <a:lnTo>
                    <a:pt x="229" y="412"/>
                  </a:lnTo>
                  <a:lnTo>
                    <a:pt x="281" y="401"/>
                  </a:lnTo>
                  <a:lnTo>
                    <a:pt x="303" y="3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auto">
            <a:xfrm rot="3687582">
              <a:off x="-654542" y="1210071"/>
              <a:ext cx="203396" cy="293507"/>
            </a:xfrm>
            <a:custGeom>
              <a:avLst/>
              <a:gdLst>
                <a:gd name="T0" fmla="*/ 218 w 317"/>
                <a:gd name="T1" fmla="*/ 452 h 455"/>
                <a:gd name="T2" fmla="*/ 244 w 317"/>
                <a:gd name="T3" fmla="*/ 443 h 455"/>
                <a:gd name="T4" fmla="*/ 284 w 317"/>
                <a:gd name="T5" fmla="*/ 411 h 455"/>
                <a:gd name="T6" fmla="*/ 309 w 317"/>
                <a:gd name="T7" fmla="*/ 365 h 455"/>
                <a:gd name="T8" fmla="*/ 317 w 317"/>
                <a:gd name="T9" fmla="*/ 313 h 455"/>
                <a:gd name="T10" fmla="*/ 310 w 317"/>
                <a:gd name="T11" fmla="*/ 287 h 455"/>
                <a:gd name="T12" fmla="*/ 302 w 317"/>
                <a:gd name="T13" fmla="*/ 255 h 455"/>
                <a:gd name="T14" fmla="*/ 270 w 317"/>
                <a:gd name="T15" fmla="*/ 157 h 455"/>
                <a:gd name="T16" fmla="*/ 232 w 317"/>
                <a:gd name="T17" fmla="*/ 81 h 455"/>
                <a:gd name="T18" fmla="*/ 200 w 317"/>
                <a:gd name="T19" fmla="*/ 40 h 455"/>
                <a:gd name="T20" fmla="*/ 162 w 317"/>
                <a:gd name="T21" fmla="*/ 10 h 455"/>
                <a:gd name="T22" fmla="*/ 118 w 317"/>
                <a:gd name="T23" fmla="*/ 0 h 455"/>
                <a:gd name="T24" fmla="*/ 92 w 317"/>
                <a:gd name="T25" fmla="*/ 5 h 455"/>
                <a:gd name="T26" fmla="*/ 69 w 317"/>
                <a:gd name="T27" fmla="*/ 13 h 455"/>
                <a:gd name="T28" fmla="*/ 33 w 317"/>
                <a:gd name="T29" fmla="*/ 41 h 455"/>
                <a:gd name="T30" fmla="*/ 11 w 317"/>
                <a:gd name="T31" fmla="*/ 83 h 455"/>
                <a:gd name="T32" fmla="*/ 0 w 317"/>
                <a:gd name="T33" fmla="*/ 129 h 455"/>
                <a:gd name="T34" fmla="*/ 0 w 317"/>
                <a:gd name="T35" fmla="*/ 208 h 455"/>
                <a:gd name="T36" fmla="*/ 21 w 317"/>
                <a:gd name="T37" fmla="*/ 302 h 455"/>
                <a:gd name="T38" fmla="*/ 34 w 317"/>
                <a:gd name="T39" fmla="*/ 334 h 455"/>
                <a:gd name="T40" fmla="*/ 47 w 317"/>
                <a:gd name="T41" fmla="*/ 359 h 455"/>
                <a:gd name="T42" fmla="*/ 87 w 317"/>
                <a:gd name="T43" fmla="*/ 405 h 455"/>
                <a:gd name="T44" fmla="*/ 136 w 317"/>
                <a:gd name="T45" fmla="*/ 442 h 455"/>
                <a:gd name="T46" fmla="*/ 177 w 317"/>
                <a:gd name="T47" fmla="*/ 455 h 455"/>
                <a:gd name="T48" fmla="*/ 204 w 317"/>
                <a:gd name="T49" fmla="*/ 455 h 455"/>
                <a:gd name="T50" fmla="*/ 218 w 317"/>
                <a:gd name="T51" fmla="*/ 45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7" h="455">
                  <a:moveTo>
                    <a:pt x="218" y="452"/>
                  </a:moveTo>
                  <a:lnTo>
                    <a:pt x="244" y="443"/>
                  </a:lnTo>
                  <a:lnTo>
                    <a:pt x="284" y="411"/>
                  </a:lnTo>
                  <a:lnTo>
                    <a:pt x="309" y="365"/>
                  </a:lnTo>
                  <a:lnTo>
                    <a:pt x="317" y="313"/>
                  </a:lnTo>
                  <a:lnTo>
                    <a:pt x="310" y="287"/>
                  </a:lnTo>
                  <a:lnTo>
                    <a:pt x="302" y="255"/>
                  </a:lnTo>
                  <a:lnTo>
                    <a:pt x="270" y="157"/>
                  </a:lnTo>
                  <a:lnTo>
                    <a:pt x="232" y="81"/>
                  </a:lnTo>
                  <a:lnTo>
                    <a:pt x="200" y="40"/>
                  </a:lnTo>
                  <a:lnTo>
                    <a:pt x="162" y="10"/>
                  </a:lnTo>
                  <a:lnTo>
                    <a:pt x="118" y="0"/>
                  </a:lnTo>
                  <a:lnTo>
                    <a:pt x="92" y="5"/>
                  </a:lnTo>
                  <a:lnTo>
                    <a:pt x="69" y="13"/>
                  </a:lnTo>
                  <a:lnTo>
                    <a:pt x="33" y="41"/>
                  </a:lnTo>
                  <a:lnTo>
                    <a:pt x="11" y="83"/>
                  </a:lnTo>
                  <a:lnTo>
                    <a:pt x="0" y="129"/>
                  </a:lnTo>
                  <a:lnTo>
                    <a:pt x="0" y="208"/>
                  </a:lnTo>
                  <a:lnTo>
                    <a:pt x="21" y="302"/>
                  </a:lnTo>
                  <a:lnTo>
                    <a:pt x="34" y="334"/>
                  </a:lnTo>
                  <a:lnTo>
                    <a:pt x="47" y="359"/>
                  </a:lnTo>
                  <a:lnTo>
                    <a:pt x="87" y="405"/>
                  </a:lnTo>
                  <a:lnTo>
                    <a:pt x="136" y="442"/>
                  </a:lnTo>
                  <a:lnTo>
                    <a:pt x="177" y="455"/>
                  </a:lnTo>
                  <a:lnTo>
                    <a:pt x="204" y="455"/>
                  </a:lnTo>
                  <a:lnTo>
                    <a:pt x="218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auto">
            <a:xfrm rot="3687582">
              <a:off x="-226540" y="1586015"/>
              <a:ext cx="79814" cy="133881"/>
            </a:xfrm>
            <a:custGeom>
              <a:avLst/>
              <a:gdLst>
                <a:gd name="T0" fmla="*/ 57 w 126"/>
                <a:gd name="T1" fmla="*/ 204 h 208"/>
                <a:gd name="T2" fmla="*/ 126 w 126"/>
                <a:gd name="T3" fmla="*/ 208 h 208"/>
                <a:gd name="T4" fmla="*/ 110 w 126"/>
                <a:gd name="T5" fmla="*/ 162 h 208"/>
                <a:gd name="T6" fmla="*/ 70 w 126"/>
                <a:gd name="T7" fmla="*/ 87 h 208"/>
                <a:gd name="T8" fmla="*/ 12 w 126"/>
                <a:gd name="T9" fmla="*/ 11 h 208"/>
                <a:gd name="T10" fmla="*/ 0 w 126"/>
                <a:gd name="T11" fmla="*/ 0 h 208"/>
                <a:gd name="T12" fmla="*/ 57 w 126"/>
                <a:gd name="T13" fmla="*/ 20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8">
                  <a:moveTo>
                    <a:pt x="57" y="204"/>
                  </a:moveTo>
                  <a:lnTo>
                    <a:pt x="126" y="208"/>
                  </a:lnTo>
                  <a:lnTo>
                    <a:pt x="110" y="162"/>
                  </a:lnTo>
                  <a:lnTo>
                    <a:pt x="70" y="87"/>
                  </a:lnTo>
                  <a:lnTo>
                    <a:pt x="12" y="11"/>
                  </a:lnTo>
                  <a:lnTo>
                    <a:pt x="0" y="0"/>
                  </a:lnTo>
                  <a:lnTo>
                    <a:pt x="57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auto">
            <a:xfrm rot="3687582">
              <a:off x="-258308" y="1264965"/>
              <a:ext cx="79814" cy="136456"/>
            </a:xfrm>
            <a:custGeom>
              <a:avLst/>
              <a:gdLst>
                <a:gd name="T0" fmla="*/ 0 w 125"/>
                <a:gd name="T1" fmla="*/ 0 h 208"/>
                <a:gd name="T2" fmla="*/ 58 w 125"/>
                <a:gd name="T3" fmla="*/ 208 h 208"/>
                <a:gd name="T4" fmla="*/ 125 w 125"/>
                <a:gd name="T5" fmla="*/ 206 h 208"/>
                <a:gd name="T6" fmla="*/ 111 w 125"/>
                <a:gd name="T7" fmla="*/ 160 h 208"/>
                <a:gd name="T8" fmla="*/ 71 w 125"/>
                <a:gd name="T9" fmla="*/ 85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8" y="208"/>
                  </a:lnTo>
                  <a:lnTo>
                    <a:pt x="125" y="206"/>
                  </a:lnTo>
                  <a:lnTo>
                    <a:pt x="111" y="160"/>
                  </a:lnTo>
                  <a:lnTo>
                    <a:pt x="71" y="85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auto">
            <a:xfrm rot="3687582">
              <a:off x="-721424" y="1055334"/>
              <a:ext cx="46343" cy="154478"/>
            </a:xfrm>
            <a:custGeom>
              <a:avLst/>
              <a:gdLst>
                <a:gd name="T0" fmla="*/ 16 w 73"/>
                <a:gd name="T1" fmla="*/ 0 h 241"/>
                <a:gd name="T2" fmla="*/ 11 w 73"/>
                <a:gd name="T3" fmla="*/ 15 h 241"/>
                <a:gd name="T4" fmla="*/ 0 w 73"/>
                <a:gd name="T5" fmla="*/ 111 h 241"/>
                <a:gd name="T6" fmla="*/ 4 w 73"/>
                <a:gd name="T7" fmla="*/ 195 h 241"/>
                <a:gd name="T8" fmla="*/ 16 w 73"/>
                <a:gd name="T9" fmla="*/ 241 h 241"/>
                <a:gd name="T10" fmla="*/ 73 w 73"/>
                <a:gd name="T11" fmla="*/ 203 h 241"/>
                <a:gd name="T12" fmla="*/ 16 w 73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241">
                  <a:moveTo>
                    <a:pt x="16" y="0"/>
                  </a:moveTo>
                  <a:lnTo>
                    <a:pt x="11" y="15"/>
                  </a:lnTo>
                  <a:lnTo>
                    <a:pt x="0" y="111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3" y="203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auto">
            <a:xfrm rot="3687582">
              <a:off x="-400928" y="1094972"/>
              <a:ext cx="46343" cy="154478"/>
            </a:xfrm>
            <a:custGeom>
              <a:avLst/>
              <a:gdLst>
                <a:gd name="T0" fmla="*/ 16 w 74"/>
                <a:gd name="T1" fmla="*/ 0 h 241"/>
                <a:gd name="T2" fmla="*/ 12 w 74"/>
                <a:gd name="T3" fmla="*/ 15 h 241"/>
                <a:gd name="T4" fmla="*/ 0 w 74"/>
                <a:gd name="T5" fmla="*/ 110 h 241"/>
                <a:gd name="T6" fmla="*/ 4 w 74"/>
                <a:gd name="T7" fmla="*/ 195 h 241"/>
                <a:gd name="T8" fmla="*/ 16 w 74"/>
                <a:gd name="T9" fmla="*/ 241 h 241"/>
                <a:gd name="T10" fmla="*/ 74 w 74"/>
                <a:gd name="T11" fmla="*/ 207 h 241"/>
                <a:gd name="T12" fmla="*/ 16 w 74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241">
                  <a:moveTo>
                    <a:pt x="16" y="0"/>
                  </a:moveTo>
                  <a:lnTo>
                    <a:pt x="12" y="15"/>
                  </a:lnTo>
                  <a:lnTo>
                    <a:pt x="0" y="110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4" y="207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322" name="Group 321"/>
          <p:cNvGrpSpPr/>
          <p:nvPr/>
        </p:nvGrpSpPr>
        <p:grpSpPr>
          <a:xfrm>
            <a:off x="6089443" y="1839456"/>
            <a:ext cx="1787789" cy="875553"/>
            <a:chOff x="-948357" y="1109401"/>
            <a:chExt cx="2383719" cy="1167404"/>
          </a:xfrm>
          <a:solidFill>
            <a:srgbClr val="C13018"/>
          </a:solidFill>
        </p:grpSpPr>
        <p:sp>
          <p:nvSpPr>
            <p:cNvPr id="323" name="Freeform 53"/>
            <p:cNvSpPr>
              <a:spLocks/>
            </p:cNvSpPr>
            <p:nvPr/>
          </p:nvSpPr>
          <p:spPr bwMode="auto">
            <a:xfrm rot="3687582">
              <a:off x="516856" y="1790200"/>
              <a:ext cx="568993" cy="404217"/>
            </a:xfrm>
            <a:custGeom>
              <a:avLst/>
              <a:gdLst>
                <a:gd name="T0" fmla="*/ 613 w 882"/>
                <a:gd name="T1" fmla="*/ 140 h 629"/>
                <a:gd name="T2" fmla="*/ 578 w 882"/>
                <a:gd name="T3" fmla="*/ 121 h 629"/>
                <a:gd name="T4" fmla="*/ 513 w 882"/>
                <a:gd name="T5" fmla="*/ 68 h 629"/>
                <a:gd name="T6" fmla="*/ 465 w 882"/>
                <a:gd name="T7" fmla="*/ 32 h 629"/>
                <a:gd name="T8" fmla="*/ 430 w 882"/>
                <a:gd name="T9" fmla="*/ 12 h 629"/>
                <a:gd name="T10" fmla="*/ 392 w 882"/>
                <a:gd name="T11" fmla="*/ 2 h 629"/>
                <a:gd name="T12" fmla="*/ 351 w 882"/>
                <a:gd name="T13" fmla="*/ 0 h 629"/>
                <a:gd name="T14" fmla="*/ 328 w 882"/>
                <a:gd name="T15" fmla="*/ 6 h 629"/>
                <a:gd name="T16" fmla="*/ 304 w 882"/>
                <a:gd name="T17" fmla="*/ 13 h 629"/>
                <a:gd name="T18" fmla="*/ 268 w 882"/>
                <a:gd name="T19" fmla="*/ 37 h 629"/>
                <a:gd name="T20" fmla="*/ 242 w 882"/>
                <a:gd name="T21" fmla="*/ 65 h 629"/>
                <a:gd name="T22" fmla="*/ 223 w 882"/>
                <a:gd name="T23" fmla="*/ 100 h 629"/>
                <a:gd name="T24" fmla="*/ 202 w 882"/>
                <a:gd name="T25" fmla="*/ 159 h 629"/>
                <a:gd name="T26" fmla="*/ 176 w 882"/>
                <a:gd name="T27" fmla="*/ 239 h 629"/>
                <a:gd name="T28" fmla="*/ 157 w 882"/>
                <a:gd name="T29" fmla="*/ 275 h 629"/>
                <a:gd name="T30" fmla="*/ 136 w 882"/>
                <a:gd name="T31" fmla="*/ 306 h 629"/>
                <a:gd name="T32" fmla="*/ 71 w 882"/>
                <a:gd name="T33" fmla="*/ 379 h 629"/>
                <a:gd name="T34" fmla="*/ 27 w 882"/>
                <a:gd name="T35" fmla="*/ 439 h 629"/>
                <a:gd name="T36" fmla="*/ 6 w 882"/>
                <a:gd name="T37" fmla="*/ 477 h 629"/>
                <a:gd name="T38" fmla="*/ 0 w 882"/>
                <a:gd name="T39" fmla="*/ 516 h 629"/>
                <a:gd name="T40" fmla="*/ 10 w 882"/>
                <a:gd name="T41" fmla="*/ 551 h 629"/>
                <a:gd name="T42" fmla="*/ 24 w 882"/>
                <a:gd name="T43" fmla="*/ 567 h 629"/>
                <a:gd name="T44" fmla="*/ 54 w 882"/>
                <a:gd name="T45" fmla="*/ 594 h 629"/>
                <a:gd name="T46" fmla="*/ 106 w 882"/>
                <a:gd name="T47" fmla="*/ 624 h 629"/>
                <a:gd name="T48" fmla="*/ 151 w 882"/>
                <a:gd name="T49" fmla="*/ 629 h 629"/>
                <a:gd name="T50" fmla="*/ 193 w 882"/>
                <a:gd name="T51" fmla="*/ 615 h 629"/>
                <a:gd name="T52" fmla="*/ 259 w 882"/>
                <a:gd name="T53" fmla="*/ 572 h 629"/>
                <a:gd name="T54" fmla="*/ 343 w 882"/>
                <a:gd name="T55" fmla="*/ 516 h 629"/>
                <a:gd name="T56" fmla="*/ 414 w 882"/>
                <a:gd name="T57" fmla="*/ 483 h 629"/>
                <a:gd name="T58" fmla="*/ 457 w 882"/>
                <a:gd name="T59" fmla="*/ 470 h 629"/>
                <a:gd name="T60" fmla="*/ 501 w 882"/>
                <a:gd name="T61" fmla="*/ 459 h 629"/>
                <a:gd name="T62" fmla="*/ 579 w 882"/>
                <a:gd name="T63" fmla="*/ 450 h 629"/>
                <a:gd name="T64" fmla="*/ 681 w 882"/>
                <a:gd name="T65" fmla="*/ 454 h 629"/>
                <a:gd name="T66" fmla="*/ 761 w 882"/>
                <a:gd name="T67" fmla="*/ 455 h 629"/>
                <a:gd name="T68" fmla="*/ 805 w 882"/>
                <a:gd name="T69" fmla="*/ 445 h 629"/>
                <a:gd name="T70" fmla="*/ 840 w 882"/>
                <a:gd name="T71" fmla="*/ 418 h 629"/>
                <a:gd name="T72" fmla="*/ 868 w 882"/>
                <a:gd name="T73" fmla="*/ 366 h 629"/>
                <a:gd name="T74" fmla="*/ 878 w 882"/>
                <a:gd name="T75" fmla="*/ 328 h 629"/>
                <a:gd name="T76" fmla="*/ 882 w 882"/>
                <a:gd name="T77" fmla="*/ 305 h 629"/>
                <a:gd name="T78" fmla="*/ 873 w 882"/>
                <a:gd name="T79" fmla="*/ 266 h 629"/>
                <a:gd name="T80" fmla="*/ 849 w 882"/>
                <a:gd name="T81" fmla="*/ 235 h 629"/>
                <a:gd name="T82" fmla="*/ 812 w 882"/>
                <a:gd name="T83" fmla="*/ 212 h 629"/>
                <a:gd name="T84" fmla="*/ 744 w 882"/>
                <a:gd name="T85" fmla="*/ 183 h 629"/>
                <a:gd name="T86" fmla="*/ 649 w 882"/>
                <a:gd name="T87" fmla="*/ 155 h 629"/>
                <a:gd name="T88" fmla="*/ 613 w 882"/>
                <a:gd name="T89" fmla="*/ 14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2" h="629">
                  <a:moveTo>
                    <a:pt x="613" y="140"/>
                  </a:moveTo>
                  <a:lnTo>
                    <a:pt x="578" y="121"/>
                  </a:lnTo>
                  <a:lnTo>
                    <a:pt x="513" y="68"/>
                  </a:lnTo>
                  <a:lnTo>
                    <a:pt x="465" y="32"/>
                  </a:lnTo>
                  <a:lnTo>
                    <a:pt x="430" y="12"/>
                  </a:lnTo>
                  <a:lnTo>
                    <a:pt x="392" y="2"/>
                  </a:lnTo>
                  <a:lnTo>
                    <a:pt x="351" y="0"/>
                  </a:lnTo>
                  <a:lnTo>
                    <a:pt x="328" y="6"/>
                  </a:lnTo>
                  <a:lnTo>
                    <a:pt x="304" y="13"/>
                  </a:lnTo>
                  <a:lnTo>
                    <a:pt x="268" y="37"/>
                  </a:lnTo>
                  <a:lnTo>
                    <a:pt x="242" y="65"/>
                  </a:lnTo>
                  <a:lnTo>
                    <a:pt x="223" y="100"/>
                  </a:lnTo>
                  <a:lnTo>
                    <a:pt x="202" y="159"/>
                  </a:lnTo>
                  <a:lnTo>
                    <a:pt x="176" y="239"/>
                  </a:lnTo>
                  <a:lnTo>
                    <a:pt x="157" y="275"/>
                  </a:lnTo>
                  <a:lnTo>
                    <a:pt x="136" y="306"/>
                  </a:lnTo>
                  <a:lnTo>
                    <a:pt x="71" y="379"/>
                  </a:lnTo>
                  <a:lnTo>
                    <a:pt x="27" y="439"/>
                  </a:lnTo>
                  <a:lnTo>
                    <a:pt x="6" y="477"/>
                  </a:lnTo>
                  <a:lnTo>
                    <a:pt x="0" y="516"/>
                  </a:lnTo>
                  <a:lnTo>
                    <a:pt x="10" y="551"/>
                  </a:lnTo>
                  <a:lnTo>
                    <a:pt x="24" y="567"/>
                  </a:lnTo>
                  <a:lnTo>
                    <a:pt x="54" y="594"/>
                  </a:lnTo>
                  <a:lnTo>
                    <a:pt x="106" y="624"/>
                  </a:lnTo>
                  <a:lnTo>
                    <a:pt x="151" y="629"/>
                  </a:lnTo>
                  <a:lnTo>
                    <a:pt x="193" y="615"/>
                  </a:lnTo>
                  <a:lnTo>
                    <a:pt x="259" y="572"/>
                  </a:lnTo>
                  <a:lnTo>
                    <a:pt x="343" y="516"/>
                  </a:lnTo>
                  <a:lnTo>
                    <a:pt x="414" y="483"/>
                  </a:lnTo>
                  <a:lnTo>
                    <a:pt x="457" y="470"/>
                  </a:lnTo>
                  <a:lnTo>
                    <a:pt x="501" y="459"/>
                  </a:lnTo>
                  <a:lnTo>
                    <a:pt x="579" y="450"/>
                  </a:lnTo>
                  <a:lnTo>
                    <a:pt x="681" y="454"/>
                  </a:lnTo>
                  <a:lnTo>
                    <a:pt x="761" y="455"/>
                  </a:lnTo>
                  <a:lnTo>
                    <a:pt x="805" y="445"/>
                  </a:lnTo>
                  <a:lnTo>
                    <a:pt x="840" y="418"/>
                  </a:lnTo>
                  <a:lnTo>
                    <a:pt x="868" y="366"/>
                  </a:lnTo>
                  <a:lnTo>
                    <a:pt x="878" y="328"/>
                  </a:lnTo>
                  <a:lnTo>
                    <a:pt x="882" y="305"/>
                  </a:lnTo>
                  <a:lnTo>
                    <a:pt x="873" y="266"/>
                  </a:lnTo>
                  <a:lnTo>
                    <a:pt x="849" y="235"/>
                  </a:lnTo>
                  <a:lnTo>
                    <a:pt x="812" y="212"/>
                  </a:lnTo>
                  <a:lnTo>
                    <a:pt x="744" y="183"/>
                  </a:lnTo>
                  <a:lnTo>
                    <a:pt x="649" y="155"/>
                  </a:lnTo>
                  <a:lnTo>
                    <a:pt x="613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4" name="Freeform 54"/>
            <p:cNvSpPr>
              <a:spLocks/>
            </p:cNvSpPr>
            <p:nvPr/>
          </p:nvSpPr>
          <p:spPr bwMode="auto">
            <a:xfrm rot="3687582">
              <a:off x="888355" y="1491647"/>
              <a:ext cx="205970" cy="293507"/>
            </a:xfrm>
            <a:custGeom>
              <a:avLst/>
              <a:gdLst>
                <a:gd name="T0" fmla="*/ 220 w 319"/>
                <a:gd name="T1" fmla="*/ 455 h 459"/>
                <a:gd name="T2" fmla="*/ 246 w 319"/>
                <a:gd name="T3" fmla="*/ 446 h 459"/>
                <a:gd name="T4" fmla="*/ 287 w 319"/>
                <a:gd name="T5" fmla="*/ 413 h 459"/>
                <a:gd name="T6" fmla="*/ 312 w 319"/>
                <a:gd name="T7" fmla="*/ 369 h 459"/>
                <a:gd name="T8" fmla="*/ 319 w 319"/>
                <a:gd name="T9" fmla="*/ 318 h 459"/>
                <a:gd name="T10" fmla="*/ 314 w 319"/>
                <a:gd name="T11" fmla="*/ 290 h 459"/>
                <a:gd name="T12" fmla="*/ 305 w 319"/>
                <a:gd name="T13" fmla="*/ 258 h 459"/>
                <a:gd name="T14" fmla="*/ 275 w 319"/>
                <a:gd name="T15" fmla="*/ 156 h 459"/>
                <a:gd name="T16" fmla="*/ 237 w 319"/>
                <a:gd name="T17" fmla="*/ 76 h 459"/>
                <a:gd name="T18" fmla="*/ 206 w 319"/>
                <a:gd name="T19" fmla="*/ 35 h 459"/>
                <a:gd name="T20" fmla="*/ 169 w 319"/>
                <a:gd name="T21" fmla="*/ 6 h 459"/>
                <a:gd name="T22" fmla="*/ 134 w 319"/>
                <a:gd name="T23" fmla="*/ 0 h 459"/>
                <a:gd name="T24" fmla="*/ 109 w 319"/>
                <a:gd name="T25" fmla="*/ 4 h 459"/>
                <a:gd name="T26" fmla="*/ 96 w 319"/>
                <a:gd name="T27" fmla="*/ 8 h 459"/>
                <a:gd name="T28" fmla="*/ 70 w 319"/>
                <a:gd name="T29" fmla="*/ 19 h 459"/>
                <a:gd name="T30" fmla="*/ 32 w 319"/>
                <a:gd name="T31" fmla="*/ 56 h 459"/>
                <a:gd name="T32" fmla="*/ 10 w 319"/>
                <a:gd name="T33" fmla="*/ 101 h 459"/>
                <a:gd name="T34" fmla="*/ 0 w 319"/>
                <a:gd name="T35" fmla="*/ 153 h 459"/>
                <a:gd name="T36" fmla="*/ 1 w 319"/>
                <a:gd name="T37" fmla="*/ 207 h 459"/>
                <a:gd name="T38" fmla="*/ 10 w 319"/>
                <a:gd name="T39" fmla="*/ 262 h 459"/>
                <a:gd name="T40" fmla="*/ 26 w 319"/>
                <a:gd name="T41" fmla="*/ 310 h 459"/>
                <a:gd name="T42" fmla="*/ 45 w 319"/>
                <a:gd name="T43" fmla="*/ 349 h 459"/>
                <a:gd name="T44" fmla="*/ 56 w 319"/>
                <a:gd name="T45" fmla="*/ 363 h 459"/>
                <a:gd name="T46" fmla="*/ 74 w 319"/>
                <a:gd name="T47" fmla="*/ 384 h 459"/>
                <a:gd name="T48" fmla="*/ 110 w 319"/>
                <a:gd name="T49" fmla="*/ 423 h 459"/>
                <a:gd name="T50" fmla="*/ 149 w 319"/>
                <a:gd name="T51" fmla="*/ 451 h 459"/>
                <a:gd name="T52" fmla="*/ 183 w 319"/>
                <a:gd name="T53" fmla="*/ 459 h 459"/>
                <a:gd name="T54" fmla="*/ 207 w 319"/>
                <a:gd name="T55" fmla="*/ 459 h 459"/>
                <a:gd name="T56" fmla="*/ 220 w 319"/>
                <a:gd name="T57" fmla="*/ 455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9" h="459">
                  <a:moveTo>
                    <a:pt x="220" y="455"/>
                  </a:moveTo>
                  <a:lnTo>
                    <a:pt x="246" y="446"/>
                  </a:lnTo>
                  <a:lnTo>
                    <a:pt x="287" y="413"/>
                  </a:lnTo>
                  <a:lnTo>
                    <a:pt x="312" y="369"/>
                  </a:lnTo>
                  <a:lnTo>
                    <a:pt x="319" y="318"/>
                  </a:lnTo>
                  <a:lnTo>
                    <a:pt x="314" y="290"/>
                  </a:lnTo>
                  <a:lnTo>
                    <a:pt x="305" y="258"/>
                  </a:lnTo>
                  <a:lnTo>
                    <a:pt x="275" y="156"/>
                  </a:lnTo>
                  <a:lnTo>
                    <a:pt x="237" y="76"/>
                  </a:lnTo>
                  <a:lnTo>
                    <a:pt x="206" y="35"/>
                  </a:lnTo>
                  <a:lnTo>
                    <a:pt x="169" y="6"/>
                  </a:lnTo>
                  <a:lnTo>
                    <a:pt x="134" y="0"/>
                  </a:lnTo>
                  <a:lnTo>
                    <a:pt x="109" y="4"/>
                  </a:lnTo>
                  <a:lnTo>
                    <a:pt x="96" y="8"/>
                  </a:lnTo>
                  <a:lnTo>
                    <a:pt x="70" y="19"/>
                  </a:lnTo>
                  <a:lnTo>
                    <a:pt x="32" y="56"/>
                  </a:lnTo>
                  <a:lnTo>
                    <a:pt x="10" y="101"/>
                  </a:lnTo>
                  <a:lnTo>
                    <a:pt x="0" y="153"/>
                  </a:lnTo>
                  <a:lnTo>
                    <a:pt x="1" y="207"/>
                  </a:lnTo>
                  <a:lnTo>
                    <a:pt x="10" y="262"/>
                  </a:lnTo>
                  <a:lnTo>
                    <a:pt x="26" y="310"/>
                  </a:lnTo>
                  <a:lnTo>
                    <a:pt x="45" y="349"/>
                  </a:lnTo>
                  <a:lnTo>
                    <a:pt x="56" y="363"/>
                  </a:lnTo>
                  <a:lnTo>
                    <a:pt x="74" y="384"/>
                  </a:lnTo>
                  <a:lnTo>
                    <a:pt x="110" y="423"/>
                  </a:lnTo>
                  <a:lnTo>
                    <a:pt x="149" y="451"/>
                  </a:lnTo>
                  <a:lnTo>
                    <a:pt x="183" y="459"/>
                  </a:lnTo>
                  <a:lnTo>
                    <a:pt x="207" y="459"/>
                  </a:lnTo>
                  <a:lnTo>
                    <a:pt x="220" y="4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5" name="Freeform 55"/>
            <p:cNvSpPr>
              <a:spLocks/>
            </p:cNvSpPr>
            <p:nvPr/>
          </p:nvSpPr>
          <p:spPr bwMode="auto">
            <a:xfrm rot="3687582">
              <a:off x="609172" y="1511141"/>
              <a:ext cx="236866" cy="260038"/>
            </a:xfrm>
            <a:custGeom>
              <a:avLst/>
              <a:gdLst>
                <a:gd name="T0" fmla="*/ 320 w 369"/>
                <a:gd name="T1" fmla="*/ 377 h 406"/>
                <a:gd name="T2" fmla="*/ 339 w 369"/>
                <a:gd name="T3" fmla="*/ 357 h 406"/>
                <a:gd name="T4" fmla="*/ 364 w 369"/>
                <a:gd name="T5" fmla="*/ 312 h 406"/>
                <a:gd name="T6" fmla="*/ 369 w 369"/>
                <a:gd name="T7" fmla="*/ 260 h 406"/>
                <a:gd name="T8" fmla="*/ 353 w 369"/>
                <a:gd name="T9" fmla="*/ 211 h 406"/>
                <a:gd name="T10" fmla="*/ 338 w 369"/>
                <a:gd name="T11" fmla="*/ 189 h 406"/>
                <a:gd name="T12" fmla="*/ 316 w 369"/>
                <a:gd name="T13" fmla="*/ 163 h 406"/>
                <a:gd name="T14" fmla="*/ 239 w 369"/>
                <a:gd name="T15" fmla="*/ 89 h 406"/>
                <a:gd name="T16" fmla="*/ 171 w 369"/>
                <a:gd name="T17" fmla="*/ 37 h 406"/>
                <a:gd name="T18" fmla="*/ 123 w 369"/>
                <a:gd name="T19" fmla="*/ 12 h 406"/>
                <a:gd name="T20" fmla="*/ 79 w 369"/>
                <a:gd name="T21" fmla="*/ 0 h 406"/>
                <a:gd name="T22" fmla="*/ 41 w 369"/>
                <a:gd name="T23" fmla="*/ 6 h 406"/>
                <a:gd name="T24" fmla="*/ 24 w 369"/>
                <a:gd name="T25" fmla="*/ 18 h 406"/>
                <a:gd name="T26" fmla="*/ 11 w 369"/>
                <a:gd name="T27" fmla="*/ 33 h 406"/>
                <a:gd name="T28" fmla="*/ 0 w 369"/>
                <a:gd name="T29" fmla="*/ 72 h 406"/>
                <a:gd name="T30" fmla="*/ 4 w 369"/>
                <a:gd name="T31" fmla="*/ 119 h 406"/>
                <a:gd name="T32" fmla="*/ 19 w 369"/>
                <a:gd name="T33" fmla="*/ 169 h 406"/>
                <a:gd name="T34" fmla="*/ 55 w 369"/>
                <a:gd name="T35" fmla="*/ 246 h 406"/>
                <a:gd name="T36" fmla="*/ 111 w 369"/>
                <a:gd name="T37" fmla="*/ 331 h 406"/>
                <a:gd name="T38" fmla="*/ 132 w 369"/>
                <a:gd name="T39" fmla="*/ 359 h 406"/>
                <a:gd name="T40" fmla="*/ 150 w 369"/>
                <a:gd name="T41" fmla="*/ 378 h 406"/>
                <a:gd name="T42" fmla="*/ 197 w 369"/>
                <a:gd name="T43" fmla="*/ 401 h 406"/>
                <a:gd name="T44" fmla="*/ 247 w 369"/>
                <a:gd name="T45" fmla="*/ 406 h 406"/>
                <a:gd name="T46" fmla="*/ 298 w 369"/>
                <a:gd name="T47" fmla="*/ 392 h 406"/>
                <a:gd name="T48" fmla="*/ 320 w 369"/>
                <a:gd name="T49" fmla="*/ 37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9" h="406">
                  <a:moveTo>
                    <a:pt x="320" y="377"/>
                  </a:moveTo>
                  <a:lnTo>
                    <a:pt x="339" y="357"/>
                  </a:lnTo>
                  <a:lnTo>
                    <a:pt x="364" y="312"/>
                  </a:lnTo>
                  <a:lnTo>
                    <a:pt x="369" y="260"/>
                  </a:lnTo>
                  <a:lnTo>
                    <a:pt x="353" y="211"/>
                  </a:lnTo>
                  <a:lnTo>
                    <a:pt x="338" y="189"/>
                  </a:lnTo>
                  <a:lnTo>
                    <a:pt x="316" y="163"/>
                  </a:lnTo>
                  <a:lnTo>
                    <a:pt x="239" y="89"/>
                  </a:lnTo>
                  <a:lnTo>
                    <a:pt x="171" y="37"/>
                  </a:lnTo>
                  <a:lnTo>
                    <a:pt x="123" y="12"/>
                  </a:lnTo>
                  <a:lnTo>
                    <a:pt x="79" y="0"/>
                  </a:lnTo>
                  <a:lnTo>
                    <a:pt x="41" y="6"/>
                  </a:lnTo>
                  <a:lnTo>
                    <a:pt x="24" y="18"/>
                  </a:lnTo>
                  <a:lnTo>
                    <a:pt x="11" y="33"/>
                  </a:lnTo>
                  <a:lnTo>
                    <a:pt x="0" y="72"/>
                  </a:lnTo>
                  <a:lnTo>
                    <a:pt x="4" y="119"/>
                  </a:lnTo>
                  <a:lnTo>
                    <a:pt x="19" y="169"/>
                  </a:lnTo>
                  <a:lnTo>
                    <a:pt x="55" y="246"/>
                  </a:lnTo>
                  <a:lnTo>
                    <a:pt x="111" y="331"/>
                  </a:lnTo>
                  <a:lnTo>
                    <a:pt x="132" y="359"/>
                  </a:lnTo>
                  <a:lnTo>
                    <a:pt x="150" y="378"/>
                  </a:lnTo>
                  <a:lnTo>
                    <a:pt x="197" y="401"/>
                  </a:lnTo>
                  <a:lnTo>
                    <a:pt x="247" y="406"/>
                  </a:lnTo>
                  <a:lnTo>
                    <a:pt x="298" y="392"/>
                  </a:lnTo>
                  <a:lnTo>
                    <a:pt x="320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6" name="Freeform 56"/>
            <p:cNvSpPr>
              <a:spLocks/>
            </p:cNvSpPr>
            <p:nvPr/>
          </p:nvSpPr>
          <p:spPr bwMode="auto">
            <a:xfrm rot="3687582">
              <a:off x="1029091" y="1892281"/>
              <a:ext cx="193098" cy="298657"/>
            </a:xfrm>
            <a:custGeom>
              <a:avLst/>
              <a:gdLst>
                <a:gd name="T0" fmla="*/ 193 w 303"/>
                <a:gd name="T1" fmla="*/ 0 h 464"/>
                <a:gd name="T2" fmla="*/ 181 w 303"/>
                <a:gd name="T3" fmla="*/ 0 h 464"/>
                <a:gd name="T4" fmla="*/ 162 w 303"/>
                <a:gd name="T5" fmla="*/ 9 h 464"/>
                <a:gd name="T6" fmla="*/ 140 w 303"/>
                <a:gd name="T7" fmla="*/ 36 h 464"/>
                <a:gd name="T8" fmla="*/ 115 w 303"/>
                <a:gd name="T9" fmla="*/ 126 h 464"/>
                <a:gd name="T10" fmla="*/ 94 w 303"/>
                <a:gd name="T11" fmla="*/ 189 h 464"/>
                <a:gd name="T12" fmla="*/ 84 w 303"/>
                <a:gd name="T13" fmla="*/ 211 h 464"/>
                <a:gd name="T14" fmla="*/ 54 w 303"/>
                <a:gd name="T15" fmla="*/ 245 h 464"/>
                <a:gd name="T16" fmla="*/ 24 w 303"/>
                <a:gd name="T17" fmla="*/ 272 h 464"/>
                <a:gd name="T18" fmla="*/ 2 w 303"/>
                <a:gd name="T19" fmla="*/ 294 h 464"/>
                <a:gd name="T20" fmla="*/ 0 w 303"/>
                <a:gd name="T21" fmla="*/ 307 h 464"/>
                <a:gd name="T22" fmla="*/ 0 w 303"/>
                <a:gd name="T23" fmla="*/ 320 h 464"/>
                <a:gd name="T24" fmla="*/ 6 w 303"/>
                <a:gd name="T25" fmla="*/ 347 h 464"/>
                <a:gd name="T26" fmla="*/ 27 w 303"/>
                <a:gd name="T27" fmla="*/ 388 h 464"/>
                <a:gd name="T28" fmla="*/ 73 w 303"/>
                <a:gd name="T29" fmla="*/ 432 h 464"/>
                <a:gd name="T30" fmla="*/ 129 w 303"/>
                <a:gd name="T31" fmla="*/ 459 h 464"/>
                <a:gd name="T32" fmla="*/ 158 w 303"/>
                <a:gd name="T33" fmla="*/ 463 h 464"/>
                <a:gd name="T34" fmla="*/ 185 w 303"/>
                <a:gd name="T35" fmla="*/ 464 h 464"/>
                <a:gd name="T36" fmla="*/ 234 w 303"/>
                <a:gd name="T37" fmla="*/ 447 h 464"/>
                <a:gd name="T38" fmla="*/ 273 w 303"/>
                <a:gd name="T39" fmla="*/ 413 h 464"/>
                <a:gd name="T40" fmla="*/ 296 w 303"/>
                <a:gd name="T41" fmla="*/ 367 h 464"/>
                <a:gd name="T42" fmla="*/ 300 w 303"/>
                <a:gd name="T43" fmla="*/ 340 h 464"/>
                <a:gd name="T44" fmla="*/ 303 w 303"/>
                <a:gd name="T45" fmla="*/ 307 h 464"/>
                <a:gd name="T46" fmla="*/ 302 w 303"/>
                <a:gd name="T47" fmla="*/ 204 h 464"/>
                <a:gd name="T48" fmla="*/ 290 w 303"/>
                <a:gd name="T49" fmla="*/ 119 h 464"/>
                <a:gd name="T50" fmla="*/ 273 w 303"/>
                <a:gd name="T51" fmla="*/ 69 h 464"/>
                <a:gd name="T52" fmla="*/ 248 w 303"/>
                <a:gd name="T53" fmla="*/ 29 h 464"/>
                <a:gd name="T54" fmla="*/ 215 w 303"/>
                <a:gd name="T55" fmla="*/ 4 h 464"/>
                <a:gd name="T56" fmla="*/ 193 w 303"/>
                <a:gd name="T57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3" h="464">
                  <a:moveTo>
                    <a:pt x="193" y="0"/>
                  </a:moveTo>
                  <a:lnTo>
                    <a:pt x="181" y="0"/>
                  </a:lnTo>
                  <a:lnTo>
                    <a:pt x="162" y="9"/>
                  </a:lnTo>
                  <a:lnTo>
                    <a:pt x="140" y="36"/>
                  </a:lnTo>
                  <a:lnTo>
                    <a:pt x="115" y="126"/>
                  </a:lnTo>
                  <a:lnTo>
                    <a:pt x="94" y="189"/>
                  </a:lnTo>
                  <a:lnTo>
                    <a:pt x="84" y="211"/>
                  </a:lnTo>
                  <a:lnTo>
                    <a:pt x="54" y="245"/>
                  </a:lnTo>
                  <a:lnTo>
                    <a:pt x="24" y="272"/>
                  </a:lnTo>
                  <a:lnTo>
                    <a:pt x="2" y="294"/>
                  </a:lnTo>
                  <a:lnTo>
                    <a:pt x="0" y="307"/>
                  </a:lnTo>
                  <a:lnTo>
                    <a:pt x="0" y="320"/>
                  </a:lnTo>
                  <a:lnTo>
                    <a:pt x="6" y="347"/>
                  </a:lnTo>
                  <a:lnTo>
                    <a:pt x="27" y="388"/>
                  </a:lnTo>
                  <a:lnTo>
                    <a:pt x="73" y="432"/>
                  </a:lnTo>
                  <a:lnTo>
                    <a:pt x="129" y="459"/>
                  </a:lnTo>
                  <a:lnTo>
                    <a:pt x="158" y="463"/>
                  </a:lnTo>
                  <a:lnTo>
                    <a:pt x="185" y="464"/>
                  </a:lnTo>
                  <a:lnTo>
                    <a:pt x="234" y="447"/>
                  </a:lnTo>
                  <a:lnTo>
                    <a:pt x="273" y="413"/>
                  </a:lnTo>
                  <a:lnTo>
                    <a:pt x="296" y="367"/>
                  </a:lnTo>
                  <a:lnTo>
                    <a:pt x="300" y="340"/>
                  </a:lnTo>
                  <a:lnTo>
                    <a:pt x="303" y="307"/>
                  </a:lnTo>
                  <a:lnTo>
                    <a:pt x="302" y="204"/>
                  </a:lnTo>
                  <a:lnTo>
                    <a:pt x="290" y="119"/>
                  </a:lnTo>
                  <a:lnTo>
                    <a:pt x="273" y="69"/>
                  </a:lnTo>
                  <a:lnTo>
                    <a:pt x="248" y="29"/>
                  </a:lnTo>
                  <a:lnTo>
                    <a:pt x="215" y="4"/>
                  </a:lnTo>
                  <a:lnTo>
                    <a:pt x="1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7" name="Freeform 57"/>
            <p:cNvSpPr>
              <a:spLocks/>
            </p:cNvSpPr>
            <p:nvPr/>
          </p:nvSpPr>
          <p:spPr bwMode="auto">
            <a:xfrm rot="3687582">
              <a:off x="1043672" y="1648246"/>
              <a:ext cx="193098" cy="296083"/>
            </a:xfrm>
            <a:custGeom>
              <a:avLst/>
              <a:gdLst>
                <a:gd name="T0" fmla="*/ 204 w 301"/>
                <a:gd name="T1" fmla="*/ 452 h 459"/>
                <a:gd name="T2" fmla="*/ 217 w 301"/>
                <a:gd name="T3" fmla="*/ 449 h 459"/>
                <a:gd name="T4" fmla="*/ 240 w 301"/>
                <a:gd name="T5" fmla="*/ 434 h 459"/>
                <a:gd name="T6" fmla="*/ 268 w 301"/>
                <a:gd name="T7" fmla="*/ 402 h 459"/>
                <a:gd name="T8" fmla="*/ 292 w 301"/>
                <a:gd name="T9" fmla="*/ 346 h 459"/>
                <a:gd name="T10" fmla="*/ 301 w 301"/>
                <a:gd name="T11" fmla="*/ 285 h 459"/>
                <a:gd name="T12" fmla="*/ 299 w 301"/>
                <a:gd name="T13" fmla="*/ 257 h 459"/>
                <a:gd name="T14" fmla="*/ 294 w 301"/>
                <a:gd name="T15" fmla="*/ 223 h 459"/>
                <a:gd name="T16" fmla="*/ 263 w 301"/>
                <a:gd name="T17" fmla="*/ 131 h 459"/>
                <a:gd name="T18" fmla="*/ 223 w 301"/>
                <a:gd name="T19" fmla="*/ 65 h 459"/>
                <a:gd name="T20" fmla="*/ 189 w 301"/>
                <a:gd name="T21" fmla="*/ 30 h 459"/>
                <a:gd name="T22" fmla="*/ 149 w 301"/>
                <a:gd name="T23" fmla="*/ 7 h 459"/>
                <a:gd name="T24" fmla="*/ 104 w 301"/>
                <a:gd name="T25" fmla="*/ 0 h 459"/>
                <a:gd name="T26" fmla="*/ 79 w 301"/>
                <a:gd name="T27" fmla="*/ 5 h 459"/>
                <a:gd name="T28" fmla="*/ 55 w 301"/>
                <a:gd name="T29" fmla="*/ 14 h 459"/>
                <a:gd name="T30" fmla="*/ 22 w 301"/>
                <a:gd name="T31" fmla="*/ 47 h 459"/>
                <a:gd name="T32" fmla="*/ 5 w 301"/>
                <a:gd name="T33" fmla="*/ 91 h 459"/>
                <a:gd name="T34" fmla="*/ 0 w 301"/>
                <a:gd name="T35" fmla="*/ 144 h 459"/>
                <a:gd name="T36" fmla="*/ 7 w 301"/>
                <a:gd name="T37" fmla="*/ 228 h 459"/>
                <a:gd name="T38" fmla="*/ 30 w 301"/>
                <a:gd name="T39" fmla="*/ 328 h 459"/>
                <a:gd name="T40" fmla="*/ 39 w 301"/>
                <a:gd name="T41" fmla="*/ 360 h 459"/>
                <a:gd name="T42" fmla="*/ 48 w 301"/>
                <a:gd name="T43" fmla="*/ 386 h 459"/>
                <a:gd name="T44" fmla="*/ 80 w 301"/>
                <a:gd name="T45" fmla="*/ 427 h 459"/>
                <a:gd name="T46" fmla="*/ 126 w 301"/>
                <a:gd name="T47" fmla="*/ 451 h 459"/>
                <a:gd name="T48" fmla="*/ 178 w 301"/>
                <a:gd name="T49" fmla="*/ 459 h 459"/>
                <a:gd name="T50" fmla="*/ 204 w 301"/>
                <a:gd name="T51" fmla="*/ 452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1" h="459">
                  <a:moveTo>
                    <a:pt x="204" y="452"/>
                  </a:moveTo>
                  <a:lnTo>
                    <a:pt x="217" y="449"/>
                  </a:lnTo>
                  <a:lnTo>
                    <a:pt x="240" y="434"/>
                  </a:lnTo>
                  <a:lnTo>
                    <a:pt x="268" y="402"/>
                  </a:lnTo>
                  <a:lnTo>
                    <a:pt x="292" y="346"/>
                  </a:lnTo>
                  <a:lnTo>
                    <a:pt x="301" y="285"/>
                  </a:lnTo>
                  <a:lnTo>
                    <a:pt x="299" y="257"/>
                  </a:lnTo>
                  <a:lnTo>
                    <a:pt x="294" y="223"/>
                  </a:lnTo>
                  <a:lnTo>
                    <a:pt x="263" y="131"/>
                  </a:lnTo>
                  <a:lnTo>
                    <a:pt x="223" y="65"/>
                  </a:lnTo>
                  <a:lnTo>
                    <a:pt x="189" y="30"/>
                  </a:lnTo>
                  <a:lnTo>
                    <a:pt x="149" y="7"/>
                  </a:lnTo>
                  <a:lnTo>
                    <a:pt x="104" y="0"/>
                  </a:lnTo>
                  <a:lnTo>
                    <a:pt x="79" y="5"/>
                  </a:lnTo>
                  <a:lnTo>
                    <a:pt x="55" y="14"/>
                  </a:lnTo>
                  <a:lnTo>
                    <a:pt x="22" y="47"/>
                  </a:lnTo>
                  <a:lnTo>
                    <a:pt x="5" y="91"/>
                  </a:lnTo>
                  <a:lnTo>
                    <a:pt x="0" y="144"/>
                  </a:lnTo>
                  <a:lnTo>
                    <a:pt x="7" y="228"/>
                  </a:lnTo>
                  <a:lnTo>
                    <a:pt x="30" y="328"/>
                  </a:lnTo>
                  <a:lnTo>
                    <a:pt x="39" y="360"/>
                  </a:lnTo>
                  <a:lnTo>
                    <a:pt x="48" y="386"/>
                  </a:lnTo>
                  <a:lnTo>
                    <a:pt x="80" y="427"/>
                  </a:lnTo>
                  <a:lnTo>
                    <a:pt x="126" y="451"/>
                  </a:lnTo>
                  <a:lnTo>
                    <a:pt x="178" y="459"/>
                  </a:lnTo>
                  <a:lnTo>
                    <a:pt x="204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8" name="Freeform 58"/>
            <p:cNvSpPr>
              <a:spLocks/>
            </p:cNvSpPr>
            <p:nvPr/>
          </p:nvSpPr>
          <p:spPr bwMode="auto">
            <a:xfrm rot="3687582">
              <a:off x="834146" y="1348479"/>
              <a:ext cx="46343" cy="157053"/>
            </a:xfrm>
            <a:custGeom>
              <a:avLst/>
              <a:gdLst>
                <a:gd name="T0" fmla="*/ 15 w 72"/>
                <a:gd name="T1" fmla="*/ 0 h 241"/>
                <a:gd name="T2" fmla="*/ 11 w 72"/>
                <a:gd name="T3" fmla="*/ 14 h 241"/>
                <a:gd name="T4" fmla="*/ 0 w 72"/>
                <a:gd name="T5" fmla="*/ 110 h 241"/>
                <a:gd name="T6" fmla="*/ 5 w 72"/>
                <a:gd name="T7" fmla="*/ 195 h 241"/>
                <a:gd name="T8" fmla="*/ 15 w 72"/>
                <a:gd name="T9" fmla="*/ 241 h 241"/>
                <a:gd name="T10" fmla="*/ 72 w 72"/>
                <a:gd name="T11" fmla="*/ 202 h 241"/>
                <a:gd name="T12" fmla="*/ 15 w 72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241">
                  <a:moveTo>
                    <a:pt x="15" y="0"/>
                  </a:moveTo>
                  <a:lnTo>
                    <a:pt x="11" y="14"/>
                  </a:lnTo>
                  <a:lnTo>
                    <a:pt x="0" y="110"/>
                  </a:lnTo>
                  <a:lnTo>
                    <a:pt x="5" y="195"/>
                  </a:lnTo>
                  <a:lnTo>
                    <a:pt x="15" y="241"/>
                  </a:lnTo>
                  <a:lnTo>
                    <a:pt x="72" y="202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9" name="Freeform 59"/>
            <p:cNvSpPr>
              <a:spLocks/>
            </p:cNvSpPr>
            <p:nvPr/>
          </p:nvSpPr>
          <p:spPr bwMode="auto">
            <a:xfrm rot="3687582">
              <a:off x="1151709" y="1390478"/>
              <a:ext cx="48919" cy="157053"/>
            </a:xfrm>
            <a:custGeom>
              <a:avLst/>
              <a:gdLst>
                <a:gd name="T0" fmla="*/ 17 w 75"/>
                <a:gd name="T1" fmla="*/ 0 h 242"/>
                <a:gd name="T2" fmla="*/ 12 w 75"/>
                <a:gd name="T3" fmla="*/ 16 h 242"/>
                <a:gd name="T4" fmla="*/ 0 w 75"/>
                <a:gd name="T5" fmla="*/ 110 h 242"/>
                <a:gd name="T6" fmla="*/ 5 w 75"/>
                <a:gd name="T7" fmla="*/ 196 h 242"/>
                <a:gd name="T8" fmla="*/ 16 w 75"/>
                <a:gd name="T9" fmla="*/ 242 h 242"/>
                <a:gd name="T10" fmla="*/ 75 w 75"/>
                <a:gd name="T11" fmla="*/ 210 h 242"/>
                <a:gd name="T12" fmla="*/ 17 w 75"/>
                <a:gd name="T1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42">
                  <a:moveTo>
                    <a:pt x="17" y="0"/>
                  </a:moveTo>
                  <a:lnTo>
                    <a:pt x="12" y="16"/>
                  </a:lnTo>
                  <a:lnTo>
                    <a:pt x="0" y="110"/>
                  </a:lnTo>
                  <a:lnTo>
                    <a:pt x="5" y="196"/>
                  </a:lnTo>
                  <a:lnTo>
                    <a:pt x="16" y="242"/>
                  </a:lnTo>
                  <a:lnTo>
                    <a:pt x="75" y="210"/>
                  </a:lnTo>
                  <a:lnTo>
                    <a:pt x="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0" name="Freeform 60"/>
            <p:cNvSpPr>
              <a:spLocks/>
            </p:cNvSpPr>
            <p:nvPr/>
          </p:nvSpPr>
          <p:spPr bwMode="auto">
            <a:xfrm rot="3687582">
              <a:off x="1327228" y="1882193"/>
              <a:ext cx="82388" cy="133881"/>
            </a:xfrm>
            <a:custGeom>
              <a:avLst/>
              <a:gdLst>
                <a:gd name="T0" fmla="*/ 0 w 126"/>
                <a:gd name="T1" fmla="*/ 0 h 207"/>
                <a:gd name="T2" fmla="*/ 57 w 126"/>
                <a:gd name="T3" fmla="*/ 203 h 207"/>
                <a:gd name="T4" fmla="*/ 126 w 126"/>
                <a:gd name="T5" fmla="*/ 207 h 207"/>
                <a:gd name="T6" fmla="*/ 112 w 126"/>
                <a:gd name="T7" fmla="*/ 162 h 207"/>
                <a:gd name="T8" fmla="*/ 71 w 126"/>
                <a:gd name="T9" fmla="*/ 86 h 207"/>
                <a:gd name="T10" fmla="*/ 12 w 126"/>
                <a:gd name="T11" fmla="*/ 10 h 207"/>
                <a:gd name="T12" fmla="*/ 0 w 126"/>
                <a:gd name="T13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7">
                  <a:moveTo>
                    <a:pt x="0" y="0"/>
                  </a:moveTo>
                  <a:lnTo>
                    <a:pt x="57" y="203"/>
                  </a:lnTo>
                  <a:lnTo>
                    <a:pt x="126" y="207"/>
                  </a:lnTo>
                  <a:lnTo>
                    <a:pt x="112" y="162"/>
                  </a:lnTo>
                  <a:lnTo>
                    <a:pt x="71" y="86"/>
                  </a:lnTo>
                  <a:lnTo>
                    <a:pt x="12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1" name="Freeform 61"/>
            <p:cNvSpPr>
              <a:spLocks/>
            </p:cNvSpPr>
            <p:nvPr/>
          </p:nvSpPr>
          <p:spPr bwMode="auto">
            <a:xfrm rot="3687582">
              <a:off x="1298495" y="1562948"/>
              <a:ext cx="79814" cy="133881"/>
            </a:xfrm>
            <a:custGeom>
              <a:avLst/>
              <a:gdLst>
                <a:gd name="T0" fmla="*/ 0 w 125"/>
                <a:gd name="T1" fmla="*/ 0 h 208"/>
                <a:gd name="T2" fmla="*/ 57 w 125"/>
                <a:gd name="T3" fmla="*/ 208 h 208"/>
                <a:gd name="T4" fmla="*/ 125 w 125"/>
                <a:gd name="T5" fmla="*/ 206 h 208"/>
                <a:gd name="T6" fmla="*/ 110 w 125"/>
                <a:gd name="T7" fmla="*/ 161 h 208"/>
                <a:gd name="T8" fmla="*/ 70 w 125"/>
                <a:gd name="T9" fmla="*/ 86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7" y="208"/>
                  </a:lnTo>
                  <a:lnTo>
                    <a:pt x="125" y="206"/>
                  </a:lnTo>
                  <a:lnTo>
                    <a:pt x="110" y="161"/>
                  </a:lnTo>
                  <a:lnTo>
                    <a:pt x="70" y="86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2" name="Freeform 62"/>
            <p:cNvSpPr>
              <a:spLocks/>
            </p:cNvSpPr>
            <p:nvPr/>
          </p:nvSpPr>
          <p:spPr bwMode="auto">
            <a:xfrm rot="3687582">
              <a:off x="-1025681" y="1506263"/>
              <a:ext cx="568993" cy="404217"/>
            </a:xfrm>
            <a:custGeom>
              <a:avLst/>
              <a:gdLst>
                <a:gd name="T0" fmla="*/ 617 w 885"/>
                <a:gd name="T1" fmla="*/ 148 h 628"/>
                <a:gd name="T2" fmla="*/ 582 w 885"/>
                <a:gd name="T3" fmla="*/ 126 h 628"/>
                <a:gd name="T4" fmla="*/ 519 w 885"/>
                <a:gd name="T5" fmla="*/ 70 h 628"/>
                <a:gd name="T6" fmla="*/ 471 w 885"/>
                <a:gd name="T7" fmla="*/ 31 h 628"/>
                <a:gd name="T8" fmla="*/ 436 w 885"/>
                <a:gd name="T9" fmla="*/ 12 h 628"/>
                <a:gd name="T10" fmla="*/ 398 w 885"/>
                <a:gd name="T11" fmla="*/ 0 h 628"/>
                <a:gd name="T12" fmla="*/ 355 w 885"/>
                <a:gd name="T13" fmla="*/ 0 h 628"/>
                <a:gd name="T14" fmla="*/ 332 w 885"/>
                <a:gd name="T15" fmla="*/ 5 h 628"/>
                <a:gd name="T16" fmla="*/ 309 w 885"/>
                <a:gd name="T17" fmla="*/ 13 h 628"/>
                <a:gd name="T18" fmla="*/ 274 w 885"/>
                <a:gd name="T19" fmla="*/ 35 h 628"/>
                <a:gd name="T20" fmla="*/ 248 w 885"/>
                <a:gd name="T21" fmla="*/ 64 h 628"/>
                <a:gd name="T22" fmla="*/ 228 w 885"/>
                <a:gd name="T23" fmla="*/ 98 h 628"/>
                <a:gd name="T24" fmla="*/ 205 w 885"/>
                <a:gd name="T25" fmla="*/ 155 h 628"/>
                <a:gd name="T26" fmla="*/ 178 w 885"/>
                <a:gd name="T27" fmla="*/ 234 h 628"/>
                <a:gd name="T28" fmla="*/ 157 w 885"/>
                <a:gd name="T29" fmla="*/ 269 h 628"/>
                <a:gd name="T30" fmla="*/ 134 w 885"/>
                <a:gd name="T31" fmla="*/ 300 h 628"/>
                <a:gd name="T32" fmla="*/ 68 w 885"/>
                <a:gd name="T33" fmla="*/ 372 h 628"/>
                <a:gd name="T34" fmla="*/ 23 w 885"/>
                <a:gd name="T35" fmla="*/ 432 h 628"/>
                <a:gd name="T36" fmla="*/ 5 w 885"/>
                <a:gd name="T37" fmla="*/ 472 h 628"/>
                <a:gd name="T38" fmla="*/ 0 w 885"/>
                <a:gd name="T39" fmla="*/ 511 h 628"/>
                <a:gd name="T40" fmla="*/ 12 w 885"/>
                <a:gd name="T41" fmla="*/ 549 h 628"/>
                <a:gd name="T42" fmla="*/ 27 w 885"/>
                <a:gd name="T43" fmla="*/ 567 h 628"/>
                <a:gd name="T44" fmla="*/ 57 w 885"/>
                <a:gd name="T45" fmla="*/ 594 h 628"/>
                <a:gd name="T46" fmla="*/ 108 w 885"/>
                <a:gd name="T47" fmla="*/ 622 h 628"/>
                <a:gd name="T48" fmla="*/ 152 w 885"/>
                <a:gd name="T49" fmla="*/ 628 h 628"/>
                <a:gd name="T50" fmla="*/ 195 w 885"/>
                <a:gd name="T51" fmla="*/ 615 h 628"/>
                <a:gd name="T52" fmla="*/ 261 w 885"/>
                <a:gd name="T53" fmla="*/ 572 h 628"/>
                <a:gd name="T54" fmla="*/ 346 w 885"/>
                <a:gd name="T55" fmla="*/ 516 h 628"/>
                <a:gd name="T56" fmla="*/ 419 w 885"/>
                <a:gd name="T57" fmla="*/ 482 h 628"/>
                <a:gd name="T58" fmla="*/ 462 w 885"/>
                <a:gd name="T59" fmla="*/ 470 h 628"/>
                <a:gd name="T60" fmla="*/ 504 w 885"/>
                <a:gd name="T61" fmla="*/ 459 h 628"/>
                <a:gd name="T62" fmla="*/ 583 w 885"/>
                <a:gd name="T63" fmla="*/ 450 h 628"/>
                <a:gd name="T64" fmla="*/ 683 w 885"/>
                <a:gd name="T65" fmla="*/ 454 h 628"/>
                <a:gd name="T66" fmla="*/ 762 w 885"/>
                <a:gd name="T67" fmla="*/ 457 h 628"/>
                <a:gd name="T68" fmla="*/ 806 w 885"/>
                <a:gd name="T69" fmla="*/ 446 h 628"/>
                <a:gd name="T70" fmla="*/ 841 w 885"/>
                <a:gd name="T71" fmla="*/ 419 h 628"/>
                <a:gd name="T72" fmla="*/ 870 w 885"/>
                <a:gd name="T73" fmla="*/ 367 h 628"/>
                <a:gd name="T74" fmla="*/ 882 w 885"/>
                <a:gd name="T75" fmla="*/ 328 h 628"/>
                <a:gd name="T76" fmla="*/ 885 w 885"/>
                <a:gd name="T77" fmla="*/ 306 h 628"/>
                <a:gd name="T78" fmla="*/ 876 w 885"/>
                <a:gd name="T79" fmla="*/ 271 h 628"/>
                <a:gd name="T80" fmla="*/ 850 w 885"/>
                <a:gd name="T81" fmla="*/ 243 h 628"/>
                <a:gd name="T82" fmla="*/ 813 w 885"/>
                <a:gd name="T83" fmla="*/ 219 h 628"/>
                <a:gd name="T84" fmla="*/ 744 w 885"/>
                <a:gd name="T85" fmla="*/ 192 h 628"/>
                <a:gd name="T86" fmla="*/ 651 w 885"/>
                <a:gd name="T87" fmla="*/ 162 h 628"/>
                <a:gd name="T88" fmla="*/ 617 w 885"/>
                <a:gd name="T89" fmla="*/ 14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628">
                  <a:moveTo>
                    <a:pt x="617" y="148"/>
                  </a:moveTo>
                  <a:lnTo>
                    <a:pt x="582" y="126"/>
                  </a:lnTo>
                  <a:lnTo>
                    <a:pt x="519" y="70"/>
                  </a:lnTo>
                  <a:lnTo>
                    <a:pt x="471" y="31"/>
                  </a:lnTo>
                  <a:lnTo>
                    <a:pt x="436" y="12"/>
                  </a:lnTo>
                  <a:lnTo>
                    <a:pt x="398" y="0"/>
                  </a:lnTo>
                  <a:lnTo>
                    <a:pt x="355" y="0"/>
                  </a:lnTo>
                  <a:lnTo>
                    <a:pt x="332" y="5"/>
                  </a:lnTo>
                  <a:lnTo>
                    <a:pt x="309" y="13"/>
                  </a:lnTo>
                  <a:lnTo>
                    <a:pt x="274" y="35"/>
                  </a:lnTo>
                  <a:lnTo>
                    <a:pt x="248" y="64"/>
                  </a:lnTo>
                  <a:lnTo>
                    <a:pt x="228" y="98"/>
                  </a:lnTo>
                  <a:lnTo>
                    <a:pt x="205" y="155"/>
                  </a:lnTo>
                  <a:lnTo>
                    <a:pt x="178" y="234"/>
                  </a:lnTo>
                  <a:lnTo>
                    <a:pt x="157" y="269"/>
                  </a:lnTo>
                  <a:lnTo>
                    <a:pt x="134" y="300"/>
                  </a:lnTo>
                  <a:lnTo>
                    <a:pt x="68" y="372"/>
                  </a:lnTo>
                  <a:lnTo>
                    <a:pt x="23" y="432"/>
                  </a:lnTo>
                  <a:lnTo>
                    <a:pt x="5" y="472"/>
                  </a:lnTo>
                  <a:lnTo>
                    <a:pt x="0" y="511"/>
                  </a:lnTo>
                  <a:lnTo>
                    <a:pt x="12" y="549"/>
                  </a:lnTo>
                  <a:lnTo>
                    <a:pt x="27" y="567"/>
                  </a:lnTo>
                  <a:lnTo>
                    <a:pt x="57" y="594"/>
                  </a:lnTo>
                  <a:lnTo>
                    <a:pt x="108" y="622"/>
                  </a:lnTo>
                  <a:lnTo>
                    <a:pt x="152" y="628"/>
                  </a:lnTo>
                  <a:lnTo>
                    <a:pt x="195" y="615"/>
                  </a:lnTo>
                  <a:lnTo>
                    <a:pt x="261" y="572"/>
                  </a:lnTo>
                  <a:lnTo>
                    <a:pt x="346" y="516"/>
                  </a:lnTo>
                  <a:lnTo>
                    <a:pt x="419" y="482"/>
                  </a:lnTo>
                  <a:lnTo>
                    <a:pt x="462" y="470"/>
                  </a:lnTo>
                  <a:lnTo>
                    <a:pt x="504" y="459"/>
                  </a:lnTo>
                  <a:lnTo>
                    <a:pt x="583" y="450"/>
                  </a:lnTo>
                  <a:lnTo>
                    <a:pt x="683" y="454"/>
                  </a:lnTo>
                  <a:lnTo>
                    <a:pt x="762" y="457"/>
                  </a:lnTo>
                  <a:lnTo>
                    <a:pt x="806" y="446"/>
                  </a:lnTo>
                  <a:lnTo>
                    <a:pt x="841" y="419"/>
                  </a:lnTo>
                  <a:lnTo>
                    <a:pt x="870" y="367"/>
                  </a:lnTo>
                  <a:lnTo>
                    <a:pt x="882" y="328"/>
                  </a:lnTo>
                  <a:lnTo>
                    <a:pt x="885" y="306"/>
                  </a:lnTo>
                  <a:lnTo>
                    <a:pt x="876" y="271"/>
                  </a:lnTo>
                  <a:lnTo>
                    <a:pt x="850" y="243"/>
                  </a:lnTo>
                  <a:lnTo>
                    <a:pt x="813" y="219"/>
                  </a:lnTo>
                  <a:lnTo>
                    <a:pt x="744" y="192"/>
                  </a:lnTo>
                  <a:lnTo>
                    <a:pt x="651" y="162"/>
                  </a:lnTo>
                  <a:lnTo>
                    <a:pt x="617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3" name="Freeform 63"/>
            <p:cNvSpPr>
              <a:spLocks/>
            </p:cNvSpPr>
            <p:nvPr/>
          </p:nvSpPr>
          <p:spPr bwMode="auto">
            <a:xfrm rot="3687582">
              <a:off x="-501898" y="1365080"/>
              <a:ext cx="195672" cy="293507"/>
            </a:xfrm>
            <a:custGeom>
              <a:avLst/>
              <a:gdLst>
                <a:gd name="T0" fmla="*/ 211 w 306"/>
                <a:gd name="T1" fmla="*/ 451 h 456"/>
                <a:gd name="T2" fmla="*/ 224 w 306"/>
                <a:gd name="T3" fmla="*/ 447 h 456"/>
                <a:gd name="T4" fmla="*/ 245 w 306"/>
                <a:gd name="T5" fmla="*/ 434 h 456"/>
                <a:gd name="T6" fmla="*/ 270 w 306"/>
                <a:gd name="T7" fmla="*/ 409 h 456"/>
                <a:gd name="T8" fmla="*/ 289 w 306"/>
                <a:gd name="T9" fmla="*/ 365 h 456"/>
                <a:gd name="T10" fmla="*/ 299 w 306"/>
                <a:gd name="T11" fmla="*/ 313 h 456"/>
                <a:gd name="T12" fmla="*/ 303 w 306"/>
                <a:gd name="T13" fmla="*/ 286 h 456"/>
                <a:gd name="T14" fmla="*/ 306 w 306"/>
                <a:gd name="T15" fmla="*/ 268 h 456"/>
                <a:gd name="T16" fmla="*/ 302 w 306"/>
                <a:gd name="T17" fmla="*/ 224 h 456"/>
                <a:gd name="T18" fmla="*/ 290 w 306"/>
                <a:gd name="T19" fmla="*/ 175 h 456"/>
                <a:gd name="T20" fmla="*/ 270 w 306"/>
                <a:gd name="T21" fmla="*/ 124 h 456"/>
                <a:gd name="T22" fmla="*/ 242 w 306"/>
                <a:gd name="T23" fmla="*/ 77 h 456"/>
                <a:gd name="T24" fmla="*/ 206 w 306"/>
                <a:gd name="T25" fmla="*/ 38 h 456"/>
                <a:gd name="T26" fmla="*/ 163 w 306"/>
                <a:gd name="T27" fmla="*/ 10 h 456"/>
                <a:gd name="T28" fmla="*/ 114 w 306"/>
                <a:gd name="T29" fmla="*/ 0 h 456"/>
                <a:gd name="T30" fmla="*/ 86 w 306"/>
                <a:gd name="T31" fmla="*/ 3 h 456"/>
                <a:gd name="T32" fmla="*/ 73 w 306"/>
                <a:gd name="T33" fmla="*/ 6 h 456"/>
                <a:gd name="T34" fmla="*/ 49 w 306"/>
                <a:gd name="T35" fmla="*/ 16 h 456"/>
                <a:gd name="T36" fmla="*/ 23 w 306"/>
                <a:gd name="T37" fmla="*/ 40 h 456"/>
                <a:gd name="T38" fmla="*/ 5 w 306"/>
                <a:gd name="T39" fmla="*/ 83 h 456"/>
                <a:gd name="T40" fmla="*/ 0 w 306"/>
                <a:gd name="T41" fmla="*/ 136 h 456"/>
                <a:gd name="T42" fmla="*/ 9 w 306"/>
                <a:gd name="T43" fmla="*/ 222 h 456"/>
                <a:gd name="T44" fmla="*/ 36 w 306"/>
                <a:gd name="T45" fmla="*/ 325 h 456"/>
                <a:gd name="T46" fmla="*/ 47 w 306"/>
                <a:gd name="T47" fmla="*/ 357 h 456"/>
                <a:gd name="T48" fmla="*/ 56 w 306"/>
                <a:gd name="T49" fmla="*/ 383 h 456"/>
                <a:gd name="T50" fmla="*/ 88 w 306"/>
                <a:gd name="T51" fmla="*/ 423 h 456"/>
                <a:gd name="T52" fmla="*/ 132 w 306"/>
                <a:gd name="T53" fmla="*/ 449 h 456"/>
                <a:gd name="T54" fmla="*/ 184 w 306"/>
                <a:gd name="T55" fmla="*/ 456 h 456"/>
                <a:gd name="T56" fmla="*/ 211 w 306"/>
                <a:gd name="T57" fmla="*/ 451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6" h="456">
                  <a:moveTo>
                    <a:pt x="211" y="451"/>
                  </a:moveTo>
                  <a:lnTo>
                    <a:pt x="224" y="447"/>
                  </a:lnTo>
                  <a:lnTo>
                    <a:pt x="245" y="434"/>
                  </a:lnTo>
                  <a:lnTo>
                    <a:pt x="270" y="409"/>
                  </a:lnTo>
                  <a:lnTo>
                    <a:pt x="289" y="365"/>
                  </a:lnTo>
                  <a:lnTo>
                    <a:pt x="299" y="313"/>
                  </a:lnTo>
                  <a:lnTo>
                    <a:pt x="303" y="286"/>
                  </a:lnTo>
                  <a:lnTo>
                    <a:pt x="306" y="268"/>
                  </a:lnTo>
                  <a:lnTo>
                    <a:pt x="302" y="224"/>
                  </a:lnTo>
                  <a:lnTo>
                    <a:pt x="290" y="175"/>
                  </a:lnTo>
                  <a:lnTo>
                    <a:pt x="270" y="124"/>
                  </a:lnTo>
                  <a:lnTo>
                    <a:pt x="242" y="77"/>
                  </a:lnTo>
                  <a:lnTo>
                    <a:pt x="206" y="38"/>
                  </a:lnTo>
                  <a:lnTo>
                    <a:pt x="163" y="10"/>
                  </a:lnTo>
                  <a:lnTo>
                    <a:pt x="114" y="0"/>
                  </a:lnTo>
                  <a:lnTo>
                    <a:pt x="86" y="3"/>
                  </a:lnTo>
                  <a:lnTo>
                    <a:pt x="73" y="6"/>
                  </a:lnTo>
                  <a:lnTo>
                    <a:pt x="49" y="16"/>
                  </a:lnTo>
                  <a:lnTo>
                    <a:pt x="23" y="40"/>
                  </a:lnTo>
                  <a:lnTo>
                    <a:pt x="5" y="83"/>
                  </a:lnTo>
                  <a:lnTo>
                    <a:pt x="0" y="136"/>
                  </a:lnTo>
                  <a:lnTo>
                    <a:pt x="9" y="222"/>
                  </a:lnTo>
                  <a:lnTo>
                    <a:pt x="36" y="325"/>
                  </a:lnTo>
                  <a:lnTo>
                    <a:pt x="47" y="357"/>
                  </a:lnTo>
                  <a:lnTo>
                    <a:pt x="56" y="383"/>
                  </a:lnTo>
                  <a:lnTo>
                    <a:pt x="88" y="423"/>
                  </a:lnTo>
                  <a:lnTo>
                    <a:pt x="132" y="449"/>
                  </a:lnTo>
                  <a:lnTo>
                    <a:pt x="184" y="456"/>
                  </a:lnTo>
                  <a:lnTo>
                    <a:pt x="211" y="4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4" name="Freeform 64"/>
            <p:cNvSpPr>
              <a:spLocks/>
            </p:cNvSpPr>
            <p:nvPr/>
          </p:nvSpPr>
          <p:spPr bwMode="auto">
            <a:xfrm rot="3687582">
              <a:off x="-497868" y="1615030"/>
              <a:ext cx="175075" cy="298657"/>
            </a:xfrm>
            <a:custGeom>
              <a:avLst/>
              <a:gdLst>
                <a:gd name="T0" fmla="*/ 182 w 274"/>
                <a:gd name="T1" fmla="*/ 3 h 464"/>
                <a:gd name="T2" fmla="*/ 161 w 274"/>
                <a:gd name="T3" fmla="*/ 0 h 464"/>
                <a:gd name="T4" fmla="*/ 126 w 274"/>
                <a:gd name="T5" fmla="*/ 16 h 464"/>
                <a:gd name="T6" fmla="*/ 94 w 274"/>
                <a:gd name="T7" fmla="*/ 50 h 464"/>
                <a:gd name="T8" fmla="*/ 67 w 274"/>
                <a:gd name="T9" fmla="*/ 95 h 464"/>
                <a:gd name="T10" fmla="*/ 34 w 274"/>
                <a:gd name="T11" fmla="*/ 175 h 464"/>
                <a:gd name="T12" fmla="*/ 8 w 274"/>
                <a:gd name="T13" fmla="*/ 278 h 464"/>
                <a:gd name="T14" fmla="*/ 2 w 274"/>
                <a:gd name="T15" fmla="*/ 311 h 464"/>
                <a:gd name="T16" fmla="*/ 0 w 274"/>
                <a:gd name="T17" fmla="*/ 339 h 464"/>
                <a:gd name="T18" fmla="*/ 13 w 274"/>
                <a:gd name="T19" fmla="*/ 389 h 464"/>
                <a:gd name="T20" fmla="*/ 45 w 274"/>
                <a:gd name="T21" fmla="*/ 429 h 464"/>
                <a:gd name="T22" fmla="*/ 89 w 274"/>
                <a:gd name="T23" fmla="*/ 457 h 464"/>
                <a:gd name="T24" fmla="*/ 116 w 274"/>
                <a:gd name="T25" fmla="*/ 463 h 464"/>
                <a:gd name="T26" fmla="*/ 143 w 274"/>
                <a:gd name="T27" fmla="*/ 464 h 464"/>
                <a:gd name="T28" fmla="*/ 192 w 274"/>
                <a:gd name="T29" fmla="*/ 451 h 464"/>
                <a:gd name="T30" fmla="*/ 234 w 274"/>
                <a:gd name="T31" fmla="*/ 420 h 464"/>
                <a:gd name="T32" fmla="*/ 261 w 274"/>
                <a:gd name="T33" fmla="*/ 376 h 464"/>
                <a:gd name="T34" fmla="*/ 266 w 274"/>
                <a:gd name="T35" fmla="*/ 349 h 464"/>
                <a:gd name="T36" fmla="*/ 270 w 274"/>
                <a:gd name="T37" fmla="*/ 317 h 464"/>
                <a:gd name="T38" fmla="*/ 274 w 274"/>
                <a:gd name="T39" fmla="*/ 214 h 464"/>
                <a:gd name="T40" fmla="*/ 265 w 274"/>
                <a:gd name="T41" fmla="*/ 130 h 464"/>
                <a:gd name="T42" fmla="*/ 252 w 274"/>
                <a:gd name="T43" fmla="*/ 78 h 464"/>
                <a:gd name="T44" fmla="*/ 231 w 274"/>
                <a:gd name="T45" fmla="*/ 37 h 464"/>
                <a:gd name="T46" fmla="*/ 201 w 274"/>
                <a:gd name="T47" fmla="*/ 9 h 464"/>
                <a:gd name="T48" fmla="*/ 182 w 274"/>
                <a:gd name="T49" fmla="*/ 3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4" h="464">
                  <a:moveTo>
                    <a:pt x="182" y="3"/>
                  </a:moveTo>
                  <a:lnTo>
                    <a:pt x="161" y="0"/>
                  </a:lnTo>
                  <a:lnTo>
                    <a:pt x="126" y="16"/>
                  </a:lnTo>
                  <a:lnTo>
                    <a:pt x="94" y="50"/>
                  </a:lnTo>
                  <a:lnTo>
                    <a:pt x="67" y="95"/>
                  </a:lnTo>
                  <a:lnTo>
                    <a:pt x="34" y="175"/>
                  </a:lnTo>
                  <a:lnTo>
                    <a:pt x="8" y="278"/>
                  </a:lnTo>
                  <a:lnTo>
                    <a:pt x="2" y="311"/>
                  </a:lnTo>
                  <a:lnTo>
                    <a:pt x="0" y="339"/>
                  </a:lnTo>
                  <a:lnTo>
                    <a:pt x="13" y="389"/>
                  </a:lnTo>
                  <a:lnTo>
                    <a:pt x="45" y="429"/>
                  </a:lnTo>
                  <a:lnTo>
                    <a:pt x="89" y="457"/>
                  </a:lnTo>
                  <a:lnTo>
                    <a:pt x="116" y="463"/>
                  </a:lnTo>
                  <a:lnTo>
                    <a:pt x="143" y="464"/>
                  </a:lnTo>
                  <a:lnTo>
                    <a:pt x="192" y="451"/>
                  </a:lnTo>
                  <a:lnTo>
                    <a:pt x="234" y="420"/>
                  </a:lnTo>
                  <a:lnTo>
                    <a:pt x="261" y="376"/>
                  </a:lnTo>
                  <a:lnTo>
                    <a:pt x="266" y="349"/>
                  </a:lnTo>
                  <a:lnTo>
                    <a:pt x="270" y="317"/>
                  </a:lnTo>
                  <a:lnTo>
                    <a:pt x="274" y="214"/>
                  </a:lnTo>
                  <a:lnTo>
                    <a:pt x="265" y="130"/>
                  </a:lnTo>
                  <a:lnTo>
                    <a:pt x="252" y="78"/>
                  </a:lnTo>
                  <a:lnTo>
                    <a:pt x="231" y="37"/>
                  </a:lnTo>
                  <a:lnTo>
                    <a:pt x="201" y="9"/>
                  </a:lnTo>
                  <a:lnTo>
                    <a:pt x="182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5" name="Freeform 65"/>
            <p:cNvSpPr>
              <a:spLocks/>
            </p:cNvSpPr>
            <p:nvPr/>
          </p:nvSpPr>
          <p:spPr bwMode="auto">
            <a:xfrm rot="3687582">
              <a:off x="-936771" y="1233874"/>
              <a:ext cx="242015" cy="265187"/>
            </a:xfrm>
            <a:custGeom>
              <a:avLst/>
              <a:gdLst>
                <a:gd name="T0" fmla="*/ 303 w 376"/>
                <a:gd name="T1" fmla="*/ 387 h 412"/>
                <a:gd name="T2" fmla="*/ 325 w 376"/>
                <a:gd name="T3" fmla="*/ 368 h 412"/>
                <a:gd name="T4" fmla="*/ 359 w 376"/>
                <a:gd name="T5" fmla="*/ 316 h 412"/>
                <a:gd name="T6" fmla="*/ 376 w 376"/>
                <a:gd name="T7" fmla="*/ 254 h 412"/>
                <a:gd name="T8" fmla="*/ 374 w 376"/>
                <a:gd name="T9" fmla="*/ 210 h 412"/>
                <a:gd name="T10" fmla="*/ 365 w 376"/>
                <a:gd name="T11" fmla="*/ 182 h 412"/>
                <a:gd name="T12" fmla="*/ 358 w 376"/>
                <a:gd name="T13" fmla="*/ 171 h 412"/>
                <a:gd name="T14" fmla="*/ 348 w 376"/>
                <a:gd name="T15" fmla="*/ 162 h 412"/>
                <a:gd name="T16" fmla="*/ 319 w 376"/>
                <a:gd name="T17" fmla="*/ 154 h 412"/>
                <a:gd name="T18" fmla="*/ 279 w 376"/>
                <a:gd name="T19" fmla="*/ 146 h 412"/>
                <a:gd name="T20" fmla="*/ 236 w 376"/>
                <a:gd name="T21" fmla="*/ 133 h 412"/>
                <a:gd name="T22" fmla="*/ 215 w 376"/>
                <a:gd name="T23" fmla="*/ 119 h 412"/>
                <a:gd name="T24" fmla="*/ 166 w 376"/>
                <a:gd name="T25" fmla="*/ 75 h 412"/>
                <a:gd name="T26" fmla="*/ 97 w 376"/>
                <a:gd name="T27" fmla="*/ 12 h 412"/>
                <a:gd name="T28" fmla="*/ 65 w 376"/>
                <a:gd name="T29" fmla="*/ 0 h 412"/>
                <a:gd name="T30" fmla="*/ 44 w 376"/>
                <a:gd name="T31" fmla="*/ 2 h 412"/>
                <a:gd name="T32" fmla="*/ 34 w 376"/>
                <a:gd name="T33" fmla="*/ 9 h 412"/>
                <a:gd name="T34" fmla="*/ 17 w 376"/>
                <a:gd name="T35" fmla="*/ 23 h 412"/>
                <a:gd name="T36" fmla="*/ 0 w 376"/>
                <a:gd name="T37" fmla="*/ 62 h 412"/>
                <a:gd name="T38" fmla="*/ 0 w 376"/>
                <a:gd name="T39" fmla="*/ 108 h 412"/>
                <a:gd name="T40" fmla="*/ 13 w 376"/>
                <a:gd name="T41" fmla="*/ 160 h 412"/>
                <a:gd name="T42" fmla="*/ 45 w 376"/>
                <a:gd name="T43" fmla="*/ 239 h 412"/>
                <a:gd name="T44" fmla="*/ 98 w 376"/>
                <a:gd name="T45" fmla="*/ 329 h 412"/>
                <a:gd name="T46" fmla="*/ 118 w 376"/>
                <a:gd name="T47" fmla="*/ 356 h 412"/>
                <a:gd name="T48" fmla="*/ 135 w 376"/>
                <a:gd name="T49" fmla="*/ 377 h 412"/>
                <a:gd name="T50" fmla="*/ 179 w 376"/>
                <a:gd name="T51" fmla="*/ 404 h 412"/>
                <a:gd name="T52" fmla="*/ 229 w 376"/>
                <a:gd name="T53" fmla="*/ 412 h 412"/>
                <a:gd name="T54" fmla="*/ 281 w 376"/>
                <a:gd name="T55" fmla="*/ 401 h 412"/>
                <a:gd name="T56" fmla="*/ 303 w 376"/>
                <a:gd name="T57" fmla="*/ 38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6" h="412">
                  <a:moveTo>
                    <a:pt x="303" y="387"/>
                  </a:moveTo>
                  <a:lnTo>
                    <a:pt x="325" y="368"/>
                  </a:lnTo>
                  <a:lnTo>
                    <a:pt x="359" y="316"/>
                  </a:lnTo>
                  <a:lnTo>
                    <a:pt x="376" y="254"/>
                  </a:lnTo>
                  <a:lnTo>
                    <a:pt x="374" y="210"/>
                  </a:lnTo>
                  <a:lnTo>
                    <a:pt x="365" y="182"/>
                  </a:lnTo>
                  <a:lnTo>
                    <a:pt x="358" y="171"/>
                  </a:lnTo>
                  <a:lnTo>
                    <a:pt x="348" y="162"/>
                  </a:lnTo>
                  <a:lnTo>
                    <a:pt x="319" y="154"/>
                  </a:lnTo>
                  <a:lnTo>
                    <a:pt x="279" y="146"/>
                  </a:lnTo>
                  <a:lnTo>
                    <a:pt x="236" y="133"/>
                  </a:lnTo>
                  <a:lnTo>
                    <a:pt x="215" y="119"/>
                  </a:lnTo>
                  <a:lnTo>
                    <a:pt x="166" y="75"/>
                  </a:lnTo>
                  <a:lnTo>
                    <a:pt x="97" y="12"/>
                  </a:lnTo>
                  <a:lnTo>
                    <a:pt x="65" y="0"/>
                  </a:lnTo>
                  <a:lnTo>
                    <a:pt x="44" y="2"/>
                  </a:lnTo>
                  <a:lnTo>
                    <a:pt x="34" y="9"/>
                  </a:lnTo>
                  <a:lnTo>
                    <a:pt x="17" y="23"/>
                  </a:lnTo>
                  <a:lnTo>
                    <a:pt x="0" y="62"/>
                  </a:lnTo>
                  <a:lnTo>
                    <a:pt x="0" y="108"/>
                  </a:lnTo>
                  <a:lnTo>
                    <a:pt x="13" y="160"/>
                  </a:lnTo>
                  <a:lnTo>
                    <a:pt x="45" y="239"/>
                  </a:lnTo>
                  <a:lnTo>
                    <a:pt x="98" y="329"/>
                  </a:lnTo>
                  <a:lnTo>
                    <a:pt x="118" y="356"/>
                  </a:lnTo>
                  <a:lnTo>
                    <a:pt x="135" y="377"/>
                  </a:lnTo>
                  <a:lnTo>
                    <a:pt x="179" y="404"/>
                  </a:lnTo>
                  <a:lnTo>
                    <a:pt x="229" y="412"/>
                  </a:lnTo>
                  <a:lnTo>
                    <a:pt x="281" y="401"/>
                  </a:lnTo>
                  <a:lnTo>
                    <a:pt x="303" y="3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6" name="Freeform 66"/>
            <p:cNvSpPr>
              <a:spLocks/>
            </p:cNvSpPr>
            <p:nvPr/>
          </p:nvSpPr>
          <p:spPr bwMode="auto">
            <a:xfrm rot="3687582">
              <a:off x="-654542" y="1210071"/>
              <a:ext cx="203396" cy="293507"/>
            </a:xfrm>
            <a:custGeom>
              <a:avLst/>
              <a:gdLst>
                <a:gd name="T0" fmla="*/ 218 w 317"/>
                <a:gd name="T1" fmla="*/ 452 h 455"/>
                <a:gd name="T2" fmla="*/ 244 w 317"/>
                <a:gd name="T3" fmla="*/ 443 h 455"/>
                <a:gd name="T4" fmla="*/ 284 w 317"/>
                <a:gd name="T5" fmla="*/ 411 h 455"/>
                <a:gd name="T6" fmla="*/ 309 w 317"/>
                <a:gd name="T7" fmla="*/ 365 h 455"/>
                <a:gd name="T8" fmla="*/ 317 w 317"/>
                <a:gd name="T9" fmla="*/ 313 h 455"/>
                <a:gd name="T10" fmla="*/ 310 w 317"/>
                <a:gd name="T11" fmla="*/ 287 h 455"/>
                <a:gd name="T12" fmla="*/ 302 w 317"/>
                <a:gd name="T13" fmla="*/ 255 h 455"/>
                <a:gd name="T14" fmla="*/ 270 w 317"/>
                <a:gd name="T15" fmla="*/ 157 h 455"/>
                <a:gd name="T16" fmla="*/ 232 w 317"/>
                <a:gd name="T17" fmla="*/ 81 h 455"/>
                <a:gd name="T18" fmla="*/ 200 w 317"/>
                <a:gd name="T19" fmla="*/ 40 h 455"/>
                <a:gd name="T20" fmla="*/ 162 w 317"/>
                <a:gd name="T21" fmla="*/ 10 h 455"/>
                <a:gd name="T22" fmla="*/ 118 w 317"/>
                <a:gd name="T23" fmla="*/ 0 h 455"/>
                <a:gd name="T24" fmla="*/ 92 w 317"/>
                <a:gd name="T25" fmla="*/ 5 h 455"/>
                <a:gd name="T26" fmla="*/ 69 w 317"/>
                <a:gd name="T27" fmla="*/ 13 h 455"/>
                <a:gd name="T28" fmla="*/ 33 w 317"/>
                <a:gd name="T29" fmla="*/ 41 h 455"/>
                <a:gd name="T30" fmla="*/ 11 w 317"/>
                <a:gd name="T31" fmla="*/ 83 h 455"/>
                <a:gd name="T32" fmla="*/ 0 w 317"/>
                <a:gd name="T33" fmla="*/ 129 h 455"/>
                <a:gd name="T34" fmla="*/ 0 w 317"/>
                <a:gd name="T35" fmla="*/ 208 h 455"/>
                <a:gd name="T36" fmla="*/ 21 w 317"/>
                <a:gd name="T37" fmla="*/ 302 h 455"/>
                <a:gd name="T38" fmla="*/ 34 w 317"/>
                <a:gd name="T39" fmla="*/ 334 h 455"/>
                <a:gd name="T40" fmla="*/ 47 w 317"/>
                <a:gd name="T41" fmla="*/ 359 h 455"/>
                <a:gd name="T42" fmla="*/ 87 w 317"/>
                <a:gd name="T43" fmla="*/ 405 h 455"/>
                <a:gd name="T44" fmla="*/ 136 w 317"/>
                <a:gd name="T45" fmla="*/ 442 h 455"/>
                <a:gd name="T46" fmla="*/ 177 w 317"/>
                <a:gd name="T47" fmla="*/ 455 h 455"/>
                <a:gd name="T48" fmla="*/ 204 w 317"/>
                <a:gd name="T49" fmla="*/ 455 h 455"/>
                <a:gd name="T50" fmla="*/ 218 w 317"/>
                <a:gd name="T51" fmla="*/ 45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7" h="455">
                  <a:moveTo>
                    <a:pt x="218" y="452"/>
                  </a:moveTo>
                  <a:lnTo>
                    <a:pt x="244" y="443"/>
                  </a:lnTo>
                  <a:lnTo>
                    <a:pt x="284" y="411"/>
                  </a:lnTo>
                  <a:lnTo>
                    <a:pt x="309" y="365"/>
                  </a:lnTo>
                  <a:lnTo>
                    <a:pt x="317" y="313"/>
                  </a:lnTo>
                  <a:lnTo>
                    <a:pt x="310" y="287"/>
                  </a:lnTo>
                  <a:lnTo>
                    <a:pt x="302" y="255"/>
                  </a:lnTo>
                  <a:lnTo>
                    <a:pt x="270" y="157"/>
                  </a:lnTo>
                  <a:lnTo>
                    <a:pt x="232" y="81"/>
                  </a:lnTo>
                  <a:lnTo>
                    <a:pt x="200" y="40"/>
                  </a:lnTo>
                  <a:lnTo>
                    <a:pt x="162" y="10"/>
                  </a:lnTo>
                  <a:lnTo>
                    <a:pt x="118" y="0"/>
                  </a:lnTo>
                  <a:lnTo>
                    <a:pt x="92" y="5"/>
                  </a:lnTo>
                  <a:lnTo>
                    <a:pt x="69" y="13"/>
                  </a:lnTo>
                  <a:lnTo>
                    <a:pt x="33" y="41"/>
                  </a:lnTo>
                  <a:lnTo>
                    <a:pt x="11" y="83"/>
                  </a:lnTo>
                  <a:lnTo>
                    <a:pt x="0" y="129"/>
                  </a:lnTo>
                  <a:lnTo>
                    <a:pt x="0" y="208"/>
                  </a:lnTo>
                  <a:lnTo>
                    <a:pt x="21" y="302"/>
                  </a:lnTo>
                  <a:lnTo>
                    <a:pt x="34" y="334"/>
                  </a:lnTo>
                  <a:lnTo>
                    <a:pt x="47" y="359"/>
                  </a:lnTo>
                  <a:lnTo>
                    <a:pt x="87" y="405"/>
                  </a:lnTo>
                  <a:lnTo>
                    <a:pt x="136" y="442"/>
                  </a:lnTo>
                  <a:lnTo>
                    <a:pt x="177" y="455"/>
                  </a:lnTo>
                  <a:lnTo>
                    <a:pt x="204" y="455"/>
                  </a:lnTo>
                  <a:lnTo>
                    <a:pt x="218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7" name="Freeform 67"/>
            <p:cNvSpPr>
              <a:spLocks/>
            </p:cNvSpPr>
            <p:nvPr/>
          </p:nvSpPr>
          <p:spPr bwMode="auto">
            <a:xfrm rot="3687582">
              <a:off x="-226540" y="1586015"/>
              <a:ext cx="79814" cy="133881"/>
            </a:xfrm>
            <a:custGeom>
              <a:avLst/>
              <a:gdLst>
                <a:gd name="T0" fmla="*/ 57 w 126"/>
                <a:gd name="T1" fmla="*/ 204 h 208"/>
                <a:gd name="T2" fmla="*/ 126 w 126"/>
                <a:gd name="T3" fmla="*/ 208 h 208"/>
                <a:gd name="T4" fmla="*/ 110 w 126"/>
                <a:gd name="T5" fmla="*/ 162 h 208"/>
                <a:gd name="T6" fmla="*/ 70 w 126"/>
                <a:gd name="T7" fmla="*/ 87 h 208"/>
                <a:gd name="T8" fmla="*/ 12 w 126"/>
                <a:gd name="T9" fmla="*/ 11 h 208"/>
                <a:gd name="T10" fmla="*/ 0 w 126"/>
                <a:gd name="T11" fmla="*/ 0 h 208"/>
                <a:gd name="T12" fmla="*/ 57 w 126"/>
                <a:gd name="T13" fmla="*/ 20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8">
                  <a:moveTo>
                    <a:pt x="57" y="204"/>
                  </a:moveTo>
                  <a:lnTo>
                    <a:pt x="126" y="208"/>
                  </a:lnTo>
                  <a:lnTo>
                    <a:pt x="110" y="162"/>
                  </a:lnTo>
                  <a:lnTo>
                    <a:pt x="70" y="87"/>
                  </a:lnTo>
                  <a:lnTo>
                    <a:pt x="12" y="11"/>
                  </a:lnTo>
                  <a:lnTo>
                    <a:pt x="0" y="0"/>
                  </a:lnTo>
                  <a:lnTo>
                    <a:pt x="57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8" name="Freeform 68"/>
            <p:cNvSpPr>
              <a:spLocks/>
            </p:cNvSpPr>
            <p:nvPr/>
          </p:nvSpPr>
          <p:spPr bwMode="auto">
            <a:xfrm rot="3687582">
              <a:off x="-258308" y="1264965"/>
              <a:ext cx="79814" cy="136456"/>
            </a:xfrm>
            <a:custGeom>
              <a:avLst/>
              <a:gdLst>
                <a:gd name="T0" fmla="*/ 0 w 125"/>
                <a:gd name="T1" fmla="*/ 0 h 208"/>
                <a:gd name="T2" fmla="*/ 58 w 125"/>
                <a:gd name="T3" fmla="*/ 208 h 208"/>
                <a:gd name="T4" fmla="*/ 125 w 125"/>
                <a:gd name="T5" fmla="*/ 206 h 208"/>
                <a:gd name="T6" fmla="*/ 111 w 125"/>
                <a:gd name="T7" fmla="*/ 160 h 208"/>
                <a:gd name="T8" fmla="*/ 71 w 125"/>
                <a:gd name="T9" fmla="*/ 85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8" y="208"/>
                  </a:lnTo>
                  <a:lnTo>
                    <a:pt x="125" y="206"/>
                  </a:lnTo>
                  <a:lnTo>
                    <a:pt x="111" y="160"/>
                  </a:lnTo>
                  <a:lnTo>
                    <a:pt x="71" y="85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9" name="Freeform 69"/>
            <p:cNvSpPr>
              <a:spLocks/>
            </p:cNvSpPr>
            <p:nvPr/>
          </p:nvSpPr>
          <p:spPr bwMode="auto">
            <a:xfrm rot="3687582">
              <a:off x="-721424" y="1055334"/>
              <a:ext cx="46343" cy="154478"/>
            </a:xfrm>
            <a:custGeom>
              <a:avLst/>
              <a:gdLst>
                <a:gd name="T0" fmla="*/ 16 w 73"/>
                <a:gd name="T1" fmla="*/ 0 h 241"/>
                <a:gd name="T2" fmla="*/ 11 w 73"/>
                <a:gd name="T3" fmla="*/ 15 h 241"/>
                <a:gd name="T4" fmla="*/ 0 w 73"/>
                <a:gd name="T5" fmla="*/ 111 h 241"/>
                <a:gd name="T6" fmla="*/ 4 w 73"/>
                <a:gd name="T7" fmla="*/ 195 h 241"/>
                <a:gd name="T8" fmla="*/ 16 w 73"/>
                <a:gd name="T9" fmla="*/ 241 h 241"/>
                <a:gd name="T10" fmla="*/ 73 w 73"/>
                <a:gd name="T11" fmla="*/ 203 h 241"/>
                <a:gd name="T12" fmla="*/ 16 w 73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241">
                  <a:moveTo>
                    <a:pt x="16" y="0"/>
                  </a:moveTo>
                  <a:lnTo>
                    <a:pt x="11" y="15"/>
                  </a:lnTo>
                  <a:lnTo>
                    <a:pt x="0" y="111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3" y="203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0" name="Freeform 70"/>
            <p:cNvSpPr>
              <a:spLocks/>
            </p:cNvSpPr>
            <p:nvPr/>
          </p:nvSpPr>
          <p:spPr bwMode="auto">
            <a:xfrm rot="3687582">
              <a:off x="-400928" y="1094972"/>
              <a:ext cx="46343" cy="154478"/>
            </a:xfrm>
            <a:custGeom>
              <a:avLst/>
              <a:gdLst>
                <a:gd name="T0" fmla="*/ 16 w 74"/>
                <a:gd name="T1" fmla="*/ 0 h 241"/>
                <a:gd name="T2" fmla="*/ 12 w 74"/>
                <a:gd name="T3" fmla="*/ 15 h 241"/>
                <a:gd name="T4" fmla="*/ 0 w 74"/>
                <a:gd name="T5" fmla="*/ 110 h 241"/>
                <a:gd name="T6" fmla="*/ 4 w 74"/>
                <a:gd name="T7" fmla="*/ 195 h 241"/>
                <a:gd name="T8" fmla="*/ 16 w 74"/>
                <a:gd name="T9" fmla="*/ 241 h 241"/>
                <a:gd name="T10" fmla="*/ 74 w 74"/>
                <a:gd name="T11" fmla="*/ 207 h 241"/>
                <a:gd name="T12" fmla="*/ 16 w 74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241">
                  <a:moveTo>
                    <a:pt x="16" y="0"/>
                  </a:moveTo>
                  <a:lnTo>
                    <a:pt x="12" y="15"/>
                  </a:lnTo>
                  <a:lnTo>
                    <a:pt x="0" y="110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4" y="207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5745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Animal Footprints </a:t>
            </a:r>
            <a:r>
              <a:rPr lang="en-US" smtClean="0"/>
              <a:t>Infographics for PowerPoint</a:t>
            </a:r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291502" y="3101366"/>
            <a:ext cx="1442831" cy="998576"/>
            <a:chOff x="553361" y="1660971"/>
            <a:chExt cx="1644228" cy="1137963"/>
          </a:xfrm>
        </p:grpSpPr>
        <p:sp>
          <p:nvSpPr>
            <p:cNvPr id="81" name="TextBox 80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05ACC7"/>
                  </a:solidFill>
                </a:rPr>
                <a:t>Lorem Ipsum</a:t>
              </a:r>
              <a:endParaRPr lang="en-US" sz="1950" b="1" dirty="0">
                <a:solidFill>
                  <a:srgbClr val="05ACC7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215981" y="4266228"/>
            <a:ext cx="1442831" cy="998576"/>
            <a:chOff x="553361" y="1660971"/>
            <a:chExt cx="1644228" cy="1137963"/>
          </a:xfrm>
        </p:grpSpPr>
        <p:sp>
          <p:nvSpPr>
            <p:cNvPr id="84" name="TextBox 83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A2B969"/>
                  </a:solidFill>
                </a:rPr>
                <a:t>Lorem Ipsum</a:t>
              </a:r>
              <a:endParaRPr lang="en-US" sz="1950" b="1" dirty="0">
                <a:solidFill>
                  <a:srgbClr val="A2B969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625202" y="1824241"/>
            <a:ext cx="1442831" cy="998576"/>
            <a:chOff x="553361" y="1660971"/>
            <a:chExt cx="1644228" cy="1137963"/>
          </a:xfrm>
        </p:grpSpPr>
        <p:sp>
          <p:nvSpPr>
            <p:cNvPr id="87" name="TextBox 86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FFDB55"/>
                  </a:solidFill>
                </a:rPr>
                <a:t>Lorem Ipsum</a:t>
              </a:r>
              <a:endParaRPr lang="en-US" sz="1950" b="1" dirty="0">
                <a:solidFill>
                  <a:srgbClr val="FFDB55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7292605" y="3101366"/>
            <a:ext cx="1442831" cy="998576"/>
            <a:chOff x="553361" y="1660971"/>
            <a:chExt cx="1644228" cy="1137963"/>
          </a:xfrm>
        </p:grpSpPr>
        <p:sp>
          <p:nvSpPr>
            <p:cNvPr id="90" name="TextBox 89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EB1E42"/>
                  </a:solidFill>
                </a:rPr>
                <a:t>Lorem Ipsum</a:t>
              </a:r>
              <a:endParaRPr lang="en-US" sz="1950" b="1" dirty="0">
                <a:solidFill>
                  <a:srgbClr val="EB1E42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 rot="16200000">
            <a:off x="1050419" y="4086848"/>
            <a:ext cx="413769" cy="671514"/>
            <a:chOff x="838200" y="1797154"/>
            <a:chExt cx="876300" cy="532463"/>
          </a:xfrm>
        </p:grpSpPr>
        <p:cxnSp>
          <p:nvCxnSpPr>
            <p:cNvPr id="102" name="Straight Connector 101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 rot="5400000">
            <a:off x="4294378" y="1867192"/>
            <a:ext cx="499538" cy="887714"/>
            <a:chOff x="838200" y="1797154"/>
            <a:chExt cx="876300" cy="532463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 rot="16200000">
            <a:off x="4522243" y="4337228"/>
            <a:ext cx="413769" cy="671514"/>
            <a:chOff x="838200" y="1797154"/>
            <a:chExt cx="876300" cy="532463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 rot="5400000">
            <a:off x="7888536" y="2550657"/>
            <a:ext cx="760881" cy="492747"/>
            <a:chOff x="838200" y="1797154"/>
            <a:chExt cx="876300" cy="532463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 179"/>
          <p:cNvGrpSpPr/>
          <p:nvPr/>
        </p:nvGrpSpPr>
        <p:grpSpPr>
          <a:xfrm>
            <a:off x="1733287" y="4318395"/>
            <a:ext cx="1787789" cy="875553"/>
            <a:chOff x="-948357" y="1109401"/>
            <a:chExt cx="2383719" cy="1167404"/>
          </a:xfrm>
          <a:solidFill>
            <a:srgbClr val="05ACC7"/>
          </a:solidFill>
        </p:grpSpPr>
        <p:sp>
          <p:nvSpPr>
            <p:cNvPr id="181" name="Freeform 53"/>
            <p:cNvSpPr>
              <a:spLocks/>
            </p:cNvSpPr>
            <p:nvPr/>
          </p:nvSpPr>
          <p:spPr bwMode="auto">
            <a:xfrm rot="3687582">
              <a:off x="516856" y="1790200"/>
              <a:ext cx="568993" cy="404217"/>
            </a:xfrm>
            <a:custGeom>
              <a:avLst/>
              <a:gdLst>
                <a:gd name="T0" fmla="*/ 613 w 882"/>
                <a:gd name="T1" fmla="*/ 140 h 629"/>
                <a:gd name="T2" fmla="*/ 578 w 882"/>
                <a:gd name="T3" fmla="*/ 121 h 629"/>
                <a:gd name="T4" fmla="*/ 513 w 882"/>
                <a:gd name="T5" fmla="*/ 68 h 629"/>
                <a:gd name="T6" fmla="*/ 465 w 882"/>
                <a:gd name="T7" fmla="*/ 32 h 629"/>
                <a:gd name="T8" fmla="*/ 430 w 882"/>
                <a:gd name="T9" fmla="*/ 12 h 629"/>
                <a:gd name="T10" fmla="*/ 392 w 882"/>
                <a:gd name="T11" fmla="*/ 2 h 629"/>
                <a:gd name="T12" fmla="*/ 351 w 882"/>
                <a:gd name="T13" fmla="*/ 0 h 629"/>
                <a:gd name="T14" fmla="*/ 328 w 882"/>
                <a:gd name="T15" fmla="*/ 6 h 629"/>
                <a:gd name="T16" fmla="*/ 304 w 882"/>
                <a:gd name="T17" fmla="*/ 13 h 629"/>
                <a:gd name="T18" fmla="*/ 268 w 882"/>
                <a:gd name="T19" fmla="*/ 37 h 629"/>
                <a:gd name="T20" fmla="*/ 242 w 882"/>
                <a:gd name="T21" fmla="*/ 65 h 629"/>
                <a:gd name="T22" fmla="*/ 223 w 882"/>
                <a:gd name="T23" fmla="*/ 100 h 629"/>
                <a:gd name="T24" fmla="*/ 202 w 882"/>
                <a:gd name="T25" fmla="*/ 159 h 629"/>
                <a:gd name="T26" fmla="*/ 176 w 882"/>
                <a:gd name="T27" fmla="*/ 239 h 629"/>
                <a:gd name="T28" fmla="*/ 157 w 882"/>
                <a:gd name="T29" fmla="*/ 275 h 629"/>
                <a:gd name="T30" fmla="*/ 136 w 882"/>
                <a:gd name="T31" fmla="*/ 306 h 629"/>
                <a:gd name="T32" fmla="*/ 71 w 882"/>
                <a:gd name="T33" fmla="*/ 379 h 629"/>
                <a:gd name="T34" fmla="*/ 27 w 882"/>
                <a:gd name="T35" fmla="*/ 439 h 629"/>
                <a:gd name="T36" fmla="*/ 6 w 882"/>
                <a:gd name="T37" fmla="*/ 477 h 629"/>
                <a:gd name="T38" fmla="*/ 0 w 882"/>
                <a:gd name="T39" fmla="*/ 516 h 629"/>
                <a:gd name="T40" fmla="*/ 10 w 882"/>
                <a:gd name="T41" fmla="*/ 551 h 629"/>
                <a:gd name="T42" fmla="*/ 24 w 882"/>
                <a:gd name="T43" fmla="*/ 567 h 629"/>
                <a:gd name="T44" fmla="*/ 54 w 882"/>
                <a:gd name="T45" fmla="*/ 594 h 629"/>
                <a:gd name="T46" fmla="*/ 106 w 882"/>
                <a:gd name="T47" fmla="*/ 624 h 629"/>
                <a:gd name="T48" fmla="*/ 151 w 882"/>
                <a:gd name="T49" fmla="*/ 629 h 629"/>
                <a:gd name="T50" fmla="*/ 193 w 882"/>
                <a:gd name="T51" fmla="*/ 615 h 629"/>
                <a:gd name="T52" fmla="*/ 259 w 882"/>
                <a:gd name="T53" fmla="*/ 572 h 629"/>
                <a:gd name="T54" fmla="*/ 343 w 882"/>
                <a:gd name="T55" fmla="*/ 516 h 629"/>
                <a:gd name="T56" fmla="*/ 414 w 882"/>
                <a:gd name="T57" fmla="*/ 483 h 629"/>
                <a:gd name="T58" fmla="*/ 457 w 882"/>
                <a:gd name="T59" fmla="*/ 470 h 629"/>
                <a:gd name="T60" fmla="*/ 501 w 882"/>
                <a:gd name="T61" fmla="*/ 459 h 629"/>
                <a:gd name="T62" fmla="*/ 579 w 882"/>
                <a:gd name="T63" fmla="*/ 450 h 629"/>
                <a:gd name="T64" fmla="*/ 681 w 882"/>
                <a:gd name="T65" fmla="*/ 454 h 629"/>
                <a:gd name="T66" fmla="*/ 761 w 882"/>
                <a:gd name="T67" fmla="*/ 455 h 629"/>
                <a:gd name="T68" fmla="*/ 805 w 882"/>
                <a:gd name="T69" fmla="*/ 445 h 629"/>
                <a:gd name="T70" fmla="*/ 840 w 882"/>
                <a:gd name="T71" fmla="*/ 418 h 629"/>
                <a:gd name="T72" fmla="*/ 868 w 882"/>
                <a:gd name="T73" fmla="*/ 366 h 629"/>
                <a:gd name="T74" fmla="*/ 878 w 882"/>
                <a:gd name="T75" fmla="*/ 328 h 629"/>
                <a:gd name="T76" fmla="*/ 882 w 882"/>
                <a:gd name="T77" fmla="*/ 305 h 629"/>
                <a:gd name="T78" fmla="*/ 873 w 882"/>
                <a:gd name="T79" fmla="*/ 266 h 629"/>
                <a:gd name="T80" fmla="*/ 849 w 882"/>
                <a:gd name="T81" fmla="*/ 235 h 629"/>
                <a:gd name="T82" fmla="*/ 812 w 882"/>
                <a:gd name="T83" fmla="*/ 212 h 629"/>
                <a:gd name="T84" fmla="*/ 744 w 882"/>
                <a:gd name="T85" fmla="*/ 183 h 629"/>
                <a:gd name="T86" fmla="*/ 649 w 882"/>
                <a:gd name="T87" fmla="*/ 155 h 629"/>
                <a:gd name="T88" fmla="*/ 613 w 882"/>
                <a:gd name="T89" fmla="*/ 14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2" h="629">
                  <a:moveTo>
                    <a:pt x="613" y="140"/>
                  </a:moveTo>
                  <a:lnTo>
                    <a:pt x="578" y="121"/>
                  </a:lnTo>
                  <a:lnTo>
                    <a:pt x="513" y="68"/>
                  </a:lnTo>
                  <a:lnTo>
                    <a:pt x="465" y="32"/>
                  </a:lnTo>
                  <a:lnTo>
                    <a:pt x="430" y="12"/>
                  </a:lnTo>
                  <a:lnTo>
                    <a:pt x="392" y="2"/>
                  </a:lnTo>
                  <a:lnTo>
                    <a:pt x="351" y="0"/>
                  </a:lnTo>
                  <a:lnTo>
                    <a:pt x="328" y="6"/>
                  </a:lnTo>
                  <a:lnTo>
                    <a:pt x="304" y="13"/>
                  </a:lnTo>
                  <a:lnTo>
                    <a:pt x="268" y="37"/>
                  </a:lnTo>
                  <a:lnTo>
                    <a:pt x="242" y="65"/>
                  </a:lnTo>
                  <a:lnTo>
                    <a:pt x="223" y="100"/>
                  </a:lnTo>
                  <a:lnTo>
                    <a:pt x="202" y="159"/>
                  </a:lnTo>
                  <a:lnTo>
                    <a:pt x="176" y="239"/>
                  </a:lnTo>
                  <a:lnTo>
                    <a:pt x="157" y="275"/>
                  </a:lnTo>
                  <a:lnTo>
                    <a:pt x="136" y="306"/>
                  </a:lnTo>
                  <a:lnTo>
                    <a:pt x="71" y="379"/>
                  </a:lnTo>
                  <a:lnTo>
                    <a:pt x="27" y="439"/>
                  </a:lnTo>
                  <a:lnTo>
                    <a:pt x="6" y="477"/>
                  </a:lnTo>
                  <a:lnTo>
                    <a:pt x="0" y="516"/>
                  </a:lnTo>
                  <a:lnTo>
                    <a:pt x="10" y="551"/>
                  </a:lnTo>
                  <a:lnTo>
                    <a:pt x="24" y="567"/>
                  </a:lnTo>
                  <a:lnTo>
                    <a:pt x="54" y="594"/>
                  </a:lnTo>
                  <a:lnTo>
                    <a:pt x="106" y="624"/>
                  </a:lnTo>
                  <a:lnTo>
                    <a:pt x="151" y="629"/>
                  </a:lnTo>
                  <a:lnTo>
                    <a:pt x="193" y="615"/>
                  </a:lnTo>
                  <a:lnTo>
                    <a:pt x="259" y="572"/>
                  </a:lnTo>
                  <a:lnTo>
                    <a:pt x="343" y="516"/>
                  </a:lnTo>
                  <a:lnTo>
                    <a:pt x="414" y="483"/>
                  </a:lnTo>
                  <a:lnTo>
                    <a:pt x="457" y="470"/>
                  </a:lnTo>
                  <a:lnTo>
                    <a:pt x="501" y="459"/>
                  </a:lnTo>
                  <a:lnTo>
                    <a:pt x="579" y="450"/>
                  </a:lnTo>
                  <a:lnTo>
                    <a:pt x="681" y="454"/>
                  </a:lnTo>
                  <a:lnTo>
                    <a:pt x="761" y="455"/>
                  </a:lnTo>
                  <a:lnTo>
                    <a:pt x="805" y="445"/>
                  </a:lnTo>
                  <a:lnTo>
                    <a:pt x="840" y="418"/>
                  </a:lnTo>
                  <a:lnTo>
                    <a:pt x="868" y="366"/>
                  </a:lnTo>
                  <a:lnTo>
                    <a:pt x="878" y="328"/>
                  </a:lnTo>
                  <a:lnTo>
                    <a:pt x="882" y="305"/>
                  </a:lnTo>
                  <a:lnTo>
                    <a:pt x="873" y="266"/>
                  </a:lnTo>
                  <a:lnTo>
                    <a:pt x="849" y="235"/>
                  </a:lnTo>
                  <a:lnTo>
                    <a:pt x="812" y="212"/>
                  </a:lnTo>
                  <a:lnTo>
                    <a:pt x="744" y="183"/>
                  </a:lnTo>
                  <a:lnTo>
                    <a:pt x="649" y="155"/>
                  </a:lnTo>
                  <a:lnTo>
                    <a:pt x="613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2" name="Freeform 54"/>
            <p:cNvSpPr>
              <a:spLocks/>
            </p:cNvSpPr>
            <p:nvPr/>
          </p:nvSpPr>
          <p:spPr bwMode="auto">
            <a:xfrm rot="3687582">
              <a:off x="888355" y="1491647"/>
              <a:ext cx="205970" cy="293507"/>
            </a:xfrm>
            <a:custGeom>
              <a:avLst/>
              <a:gdLst>
                <a:gd name="T0" fmla="*/ 220 w 319"/>
                <a:gd name="T1" fmla="*/ 455 h 459"/>
                <a:gd name="T2" fmla="*/ 246 w 319"/>
                <a:gd name="T3" fmla="*/ 446 h 459"/>
                <a:gd name="T4" fmla="*/ 287 w 319"/>
                <a:gd name="T5" fmla="*/ 413 h 459"/>
                <a:gd name="T6" fmla="*/ 312 w 319"/>
                <a:gd name="T7" fmla="*/ 369 h 459"/>
                <a:gd name="T8" fmla="*/ 319 w 319"/>
                <a:gd name="T9" fmla="*/ 318 h 459"/>
                <a:gd name="T10" fmla="*/ 314 w 319"/>
                <a:gd name="T11" fmla="*/ 290 h 459"/>
                <a:gd name="T12" fmla="*/ 305 w 319"/>
                <a:gd name="T13" fmla="*/ 258 h 459"/>
                <a:gd name="T14" fmla="*/ 275 w 319"/>
                <a:gd name="T15" fmla="*/ 156 h 459"/>
                <a:gd name="T16" fmla="*/ 237 w 319"/>
                <a:gd name="T17" fmla="*/ 76 h 459"/>
                <a:gd name="T18" fmla="*/ 206 w 319"/>
                <a:gd name="T19" fmla="*/ 35 h 459"/>
                <a:gd name="T20" fmla="*/ 169 w 319"/>
                <a:gd name="T21" fmla="*/ 6 h 459"/>
                <a:gd name="T22" fmla="*/ 134 w 319"/>
                <a:gd name="T23" fmla="*/ 0 h 459"/>
                <a:gd name="T24" fmla="*/ 109 w 319"/>
                <a:gd name="T25" fmla="*/ 4 h 459"/>
                <a:gd name="T26" fmla="*/ 96 w 319"/>
                <a:gd name="T27" fmla="*/ 8 h 459"/>
                <a:gd name="T28" fmla="*/ 70 w 319"/>
                <a:gd name="T29" fmla="*/ 19 h 459"/>
                <a:gd name="T30" fmla="*/ 32 w 319"/>
                <a:gd name="T31" fmla="*/ 56 h 459"/>
                <a:gd name="T32" fmla="*/ 10 w 319"/>
                <a:gd name="T33" fmla="*/ 101 h 459"/>
                <a:gd name="T34" fmla="*/ 0 w 319"/>
                <a:gd name="T35" fmla="*/ 153 h 459"/>
                <a:gd name="T36" fmla="*/ 1 w 319"/>
                <a:gd name="T37" fmla="*/ 207 h 459"/>
                <a:gd name="T38" fmla="*/ 10 w 319"/>
                <a:gd name="T39" fmla="*/ 262 h 459"/>
                <a:gd name="T40" fmla="*/ 26 w 319"/>
                <a:gd name="T41" fmla="*/ 310 h 459"/>
                <a:gd name="T42" fmla="*/ 45 w 319"/>
                <a:gd name="T43" fmla="*/ 349 h 459"/>
                <a:gd name="T44" fmla="*/ 56 w 319"/>
                <a:gd name="T45" fmla="*/ 363 h 459"/>
                <a:gd name="T46" fmla="*/ 74 w 319"/>
                <a:gd name="T47" fmla="*/ 384 h 459"/>
                <a:gd name="T48" fmla="*/ 110 w 319"/>
                <a:gd name="T49" fmla="*/ 423 h 459"/>
                <a:gd name="T50" fmla="*/ 149 w 319"/>
                <a:gd name="T51" fmla="*/ 451 h 459"/>
                <a:gd name="T52" fmla="*/ 183 w 319"/>
                <a:gd name="T53" fmla="*/ 459 h 459"/>
                <a:gd name="T54" fmla="*/ 207 w 319"/>
                <a:gd name="T55" fmla="*/ 459 h 459"/>
                <a:gd name="T56" fmla="*/ 220 w 319"/>
                <a:gd name="T57" fmla="*/ 455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9" h="459">
                  <a:moveTo>
                    <a:pt x="220" y="455"/>
                  </a:moveTo>
                  <a:lnTo>
                    <a:pt x="246" y="446"/>
                  </a:lnTo>
                  <a:lnTo>
                    <a:pt x="287" y="413"/>
                  </a:lnTo>
                  <a:lnTo>
                    <a:pt x="312" y="369"/>
                  </a:lnTo>
                  <a:lnTo>
                    <a:pt x="319" y="318"/>
                  </a:lnTo>
                  <a:lnTo>
                    <a:pt x="314" y="290"/>
                  </a:lnTo>
                  <a:lnTo>
                    <a:pt x="305" y="258"/>
                  </a:lnTo>
                  <a:lnTo>
                    <a:pt x="275" y="156"/>
                  </a:lnTo>
                  <a:lnTo>
                    <a:pt x="237" y="76"/>
                  </a:lnTo>
                  <a:lnTo>
                    <a:pt x="206" y="35"/>
                  </a:lnTo>
                  <a:lnTo>
                    <a:pt x="169" y="6"/>
                  </a:lnTo>
                  <a:lnTo>
                    <a:pt x="134" y="0"/>
                  </a:lnTo>
                  <a:lnTo>
                    <a:pt x="109" y="4"/>
                  </a:lnTo>
                  <a:lnTo>
                    <a:pt x="96" y="8"/>
                  </a:lnTo>
                  <a:lnTo>
                    <a:pt x="70" y="19"/>
                  </a:lnTo>
                  <a:lnTo>
                    <a:pt x="32" y="56"/>
                  </a:lnTo>
                  <a:lnTo>
                    <a:pt x="10" y="101"/>
                  </a:lnTo>
                  <a:lnTo>
                    <a:pt x="0" y="153"/>
                  </a:lnTo>
                  <a:lnTo>
                    <a:pt x="1" y="207"/>
                  </a:lnTo>
                  <a:lnTo>
                    <a:pt x="10" y="262"/>
                  </a:lnTo>
                  <a:lnTo>
                    <a:pt x="26" y="310"/>
                  </a:lnTo>
                  <a:lnTo>
                    <a:pt x="45" y="349"/>
                  </a:lnTo>
                  <a:lnTo>
                    <a:pt x="56" y="363"/>
                  </a:lnTo>
                  <a:lnTo>
                    <a:pt x="74" y="384"/>
                  </a:lnTo>
                  <a:lnTo>
                    <a:pt x="110" y="423"/>
                  </a:lnTo>
                  <a:lnTo>
                    <a:pt x="149" y="451"/>
                  </a:lnTo>
                  <a:lnTo>
                    <a:pt x="183" y="459"/>
                  </a:lnTo>
                  <a:lnTo>
                    <a:pt x="207" y="459"/>
                  </a:lnTo>
                  <a:lnTo>
                    <a:pt x="220" y="4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3" name="Freeform 55"/>
            <p:cNvSpPr>
              <a:spLocks/>
            </p:cNvSpPr>
            <p:nvPr/>
          </p:nvSpPr>
          <p:spPr bwMode="auto">
            <a:xfrm rot="3687582">
              <a:off x="609172" y="1511141"/>
              <a:ext cx="236866" cy="260038"/>
            </a:xfrm>
            <a:custGeom>
              <a:avLst/>
              <a:gdLst>
                <a:gd name="T0" fmla="*/ 320 w 369"/>
                <a:gd name="T1" fmla="*/ 377 h 406"/>
                <a:gd name="T2" fmla="*/ 339 w 369"/>
                <a:gd name="T3" fmla="*/ 357 h 406"/>
                <a:gd name="T4" fmla="*/ 364 w 369"/>
                <a:gd name="T5" fmla="*/ 312 h 406"/>
                <a:gd name="T6" fmla="*/ 369 w 369"/>
                <a:gd name="T7" fmla="*/ 260 h 406"/>
                <a:gd name="T8" fmla="*/ 353 w 369"/>
                <a:gd name="T9" fmla="*/ 211 h 406"/>
                <a:gd name="T10" fmla="*/ 338 w 369"/>
                <a:gd name="T11" fmla="*/ 189 h 406"/>
                <a:gd name="T12" fmla="*/ 316 w 369"/>
                <a:gd name="T13" fmla="*/ 163 h 406"/>
                <a:gd name="T14" fmla="*/ 239 w 369"/>
                <a:gd name="T15" fmla="*/ 89 h 406"/>
                <a:gd name="T16" fmla="*/ 171 w 369"/>
                <a:gd name="T17" fmla="*/ 37 h 406"/>
                <a:gd name="T18" fmla="*/ 123 w 369"/>
                <a:gd name="T19" fmla="*/ 12 h 406"/>
                <a:gd name="T20" fmla="*/ 79 w 369"/>
                <a:gd name="T21" fmla="*/ 0 h 406"/>
                <a:gd name="T22" fmla="*/ 41 w 369"/>
                <a:gd name="T23" fmla="*/ 6 h 406"/>
                <a:gd name="T24" fmla="*/ 24 w 369"/>
                <a:gd name="T25" fmla="*/ 18 h 406"/>
                <a:gd name="T26" fmla="*/ 11 w 369"/>
                <a:gd name="T27" fmla="*/ 33 h 406"/>
                <a:gd name="T28" fmla="*/ 0 w 369"/>
                <a:gd name="T29" fmla="*/ 72 h 406"/>
                <a:gd name="T30" fmla="*/ 4 w 369"/>
                <a:gd name="T31" fmla="*/ 119 h 406"/>
                <a:gd name="T32" fmla="*/ 19 w 369"/>
                <a:gd name="T33" fmla="*/ 169 h 406"/>
                <a:gd name="T34" fmla="*/ 55 w 369"/>
                <a:gd name="T35" fmla="*/ 246 h 406"/>
                <a:gd name="T36" fmla="*/ 111 w 369"/>
                <a:gd name="T37" fmla="*/ 331 h 406"/>
                <a:gd name="T38" fmla="*/ 132 w 369"/>
                <a:gd name="T39" fmla="*/ 359 h 406"/>
                <a:gd name="T40" fmla="*/ 150 w 369"/>
                <a:gd name="T41" fmla="*/ 378 h 406"/>
                <a:gd name="T42" fmla="*/ 197 w 369"/>
                <a:gd name="T43" fmla="*/ 401 h 406"/>
                <a:gd name="T44" fmla="*/ 247 w 369"/>
                <a:gd name="T45" fmla="*/ 406 h 406"/>
                <a:gd name="T46" fmla="*/ 298 w 369"/>
                <a:gd name="T47" fmla="*/ 392 h 406"/>
                <a:gd name="T48" fmla="*/ 320 w 369"/>
                <a:gd name="T49" fmla="*/ 37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9" h="406">
                  <a:moveTo>
                    <a:pt x="320" y="377"/>
                  </a:moveTo>
                  <a:lnTo>
                    <a:pt x="339" y="357"/>
                  </a:lnTo>
                  <a:lnTo>
                    <a:pt x="364" y="312"/>
                  </a:lnTo>
                  <a:lnTo>
                    <a:pt x="369" y="260"/>
                  </a:lnTo>
                  <a:lnTo>
                    <a:pt x="353" y="211"/>
                  </a:lnTo>
                  <a:lnTo>
                    <a:pt x="338" y="189"/>
                  </a:lnTo>
                  <a:lnTo>
                    <a:pt x="316" y="163"/>
                  </a:lnTo>
                  <a:lnTo>
                    <a:pt x="239" y="89"/>
                  </a:lnTo>
                  <a:lnTo>
                    <a:pt x="171" y="37"/>
                  </a:lnTo>
                  <a:lnTo>
                    <a:pt x="123" y="12"/>
                  </a:lnTo>
                  <a:lnTo>
                    <a:pt x="79" y="0"/>
                  </a:lnTo>
                  <a:lnTo>
                    <a:pt x="41" y="6"/>
                  </a:lnTo>
                  <a:lnTo>
                    <a:pt x="24" y="18"/>
                  </a:lnTo>
                  <a:lnTo>
                    <a:pt x="11" y="33"/>
                  </a:lnTo>
                  <a:lnTo>
                    <a:pt x="0" y="72"/>
                  </a:lnTo>
                  <a:lnTo>
                    <a:pt x="4" y="119"/>
                  </a:lnTo>
                  <a:lnTo>
                    <a:pt x="19" y="169"/>
                  </a:lnTo>
                  <a:lnTo>
                    <a:pt x="55" y="246"/>
                  </a:lnTo>
                  <a:lnTo>
                    <a:pt x="111" y="331"/>
                  </a:lnTo>
                  <a:lnTo>
                    <a:pt x="132" y="359"/>
                  </a:lnTo>
                  <a:lnTo>
                    <a:pt x="150" y="378"/>
                  </a:lnTo>
                  <a:lnTo>
                    <a:pt x="197" y="401"/>
                  </a:lnTo>
                  <a:lnTo>
                    <a:pt x="247" y="406"/>
                  </a:lnTo>
                  <a:lnTo>
                    <a:pt x="298" y="392"/>
                  </a:lnTo>
                  <a:lnTo>
                    <a:pt x="320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4" name="Freeform 56"/>
            <p:cNvSpPr>
              <a:spLocks/>
            </p:cNvSpPr>
            <p:nvPr/>
          </p:nvSpPr>
          <p:spPr bwMode="auto">
            <a:xfrm rot="3687582">
              <a:off x="1029091" y="1892281"/>
              <a:ext cx="193098" cy="298657"/>
            </a:xfrm>
            <a:custGeom>
              <a:avLst/>
              <a:gdLst>
                <a:gd name="T0" fmla="*/ 193 w 303"/>
                <a:gd name="T1" fmla="*/ 0 h 464"/>
                <a:gd name="T2" fmla="*/ 181 w 303"/>
                <a:gd name="T3" fmla="*/ 0 h 464"/>
                <a:gd name="T4" fmla="*/ 162 w 303"/>
                <a:gd name="T5" fmla="*/ 9 h 464"/>
                <a:gd name="T6" fmla="*/ 140 w 303"/>
                <a:gd name="T7" fmla="*/ 36 h 464"/>
                <a:gd name="T8" fmla="*/ 115 w 303"/>
                <a:gd name="T9" fmla="*/ 126 h 464"/>
                <a:gd name="T10" fmla="*/ 94 w 303"/>
                <a:gd name="T11" fmla="*/ 189 h 464"/>
                <a:gd name="T12" fmla="*/ 84 w 303"/>
                <a:gd name="T13" fmla="*/ 211 h 464"/>
                <a:gd name="T14" fmla="*/ 54 w 303"/>
                <a:gd name="T15" fmla="*/ 245 h 464"/>
                <a:gd name="T16" fmla="*/ 24 w 303"/>
                <a:gd name="T17" fmla="*/ 272 h 464"/>
                <a:gd name="T18" fmla="*/ 2 w 303"/>
                <a:gd name="T19" fmla="*/ 294 h 464"/>
                <a:gd name="T20" fmla="*/ 0 w 303"/>
                <a:gd name="T21" fmla="*/ 307 h 464"/>
                <a:gd name="T22" fmla="*/ 0 w 303"/>
                <a:gd name="T23" fmla="*/ 320 h 464"/>
                <a:gd name="T24" fmla="*/ 6 w 303"/>
                <a:gd name="T25" fmla="*/ 347 h 464"/>
                <a:gd name="T26" fmla="*/ 27 w 303"/>
                <a:gd name="T27" fmla="*/ 388 h 464"/>
                <a:gd name="T28" fmla="*/ 73 w 303"/>
                <a:gd name="T29" fmla="*/ 432 h 464"/>
                <a:gd name="T30" fmla="*/ 129 w 303"/>
                <a:gd name="T31" fmla="*/ 459 h 464"/>
                <a:gd name="T32" fmla="*/ 158 w 303"/>
                <a:gd name="T33" fmla="*/ 463 h 464"/>
                <a:gd name="T34" fmla="*/ 185 w 303"/>
                <a:gd name="T35" fmla="*/ 464 h 464"/>
                <a:gd name="T36" fmla="*/ 234 w 303"/>
                <a:gd name="T37" fmla="*/ 447 h 464"/>
                <a:gd name="T38" fmla="*/ 273 w 303"/>
                <a:gd name="T39" fmla="*/ 413 h 464"/>
                <a:gd name="T40" fmla="*/ 296 w 303"/>
                <a:gd name="T41" fmla="*/ 367 h 464"/>
                <a:gd name="T42" fmla="*/ 300 w 303"/>
                <a:gd name="T43" fmla="*/ 340 h 464"/>
                <a:gd name="T44" fmla="*/ 303 w 303"/>
                <a:gd name="T45" fmla="*/ 307 h 464"/>
                <a:gd name="T46" fmla="*/ 302 w 303"/>
                <a:gd name="T47" fmla="*/ 204 h 464"/>
                <a:gd name="T48" fmla="*/ 290 w 303"/>
                <a:gd name="T49" fmla="*/ 119 h 464"/>
                <a:gd name="T50" fmla="*/ 273 w 303"/>
                <a:gd name="T51" fmla="*/ 69 h 464"/>
                <a:gd name="T52" fmla="*/ 248 w 303"/>
                <a:gd name="T53" fmla="*/ 29 h 464"/>
                <a:gd name="T54" fmla="*/ 215 w 303"/>
                <a:gd name="T55" fmla="*/ 4 h 464"/>
                <a:gd name="T56" fmla="*/ 193 w 303"/>
                <a:gd name="T57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3" h="464">
                  <a:moveTo>
                    <a:pt x="193" y="0"/>
                  </a:moveTo>
                  <a:lnTo>
                    <a:pt x="181" y="0"/>
                  </a:lnTo>
                  <a:lnTo>
                    <a:pt x="162" y="9"/>
                  </a:lnTo>
                  <a:lnTo>
                    <a:pt x="140" y="36"/>
                  </a:lnTo>
                  <a:lnTo>
                    <a:pt x="115" y="126"/>
                  </a:lnTo>
                  <a:lnTo>
                    <a:pt x="94" y="189"/>
                  </a:lnTo>
                  <a:lnTo>
                    <a:pt x="84" y="211"/>
                  </a:lnTo>
                  <a:lnTo>
                    <a:pt x="54" y="245"/>
                  </a:lnTo>
                  <a:lnTo>
                    <a:pt x="24" y="272"/>
                  </a:lnTo>
                  <a:lnTo>
                    <a:pt x="2" y="294"/>
                  </a:lnTo>
                  <a:lnTo>
                    <a:pt x="0" y="307"/>
                  </a:lnTo>
                  <a:lnTo>
                    <a:pt x="0" y="320"/>
                  </a:lnTo>
                  <a:lnTo>
                    <a:pt x="6" y="347"/>
                  </a:lnTo>
                  <a:lnTo>
                    <a:pt x="27" y="388"/>
                  </a:lnTo>
                  <a:lnTo>
                    <a:pt x="73" y="432"/>
                  </a:lnTo>
                  <a:lnTo>
                    <a:pt x="129" y="459"/>
                  </a:lnTo>
                  <a:lnTo>
                    <a:pt x="158" y="463"/>
                  </a:lnTo>
                  <a:lnTo>
                    <a:pt x="185" y="464"/>
                  </a:lnTo>
                  <a:lnTo>
                    <a:pt x="234" y="447"/>
                  </a:lnTo>
                  <a:lnTo>
                    <a:pt x="273" y="413"/>
                  </a:lnTo>
                  <a:lnTo>
                    <a:pt x="296" y="367"/>
                  </a:lnTo>
                  <a:lnTo>
                    <a:pt x="300" y="340"/>
                  </a:lnTo>
                  <a:lnTo>
                    <a:pt x="303" y="307"/>
                  </a:lnTo>
                  <a:lnTo>
                    <a:pt x="302" y="204"/>
                  </a:lnTo>
                  <a:lnTo>
                    <a:pt x="290" y="119"/>
                  </a:lnTo>
                  <a:lnTo>
                    <a:pt x="273" y="69"/>
                  </a:lnTo>
                  <a:lnTo>
                    <a:pt x="248" y="29"/>
                  </a:lnTo>
                  <a:lnTo>
                    <a:pt x="215" y="4"/>
                  </a:lnTo>
                  <a:lnTo>
                    <a:pt x="1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5" name="Freeform 57"/>
            <p:cNvSpPr>
              <a:spLocks/>
            </p:cNvSpPr>
            <p:nvPr/>
          </p:nvSpPr>
          <p:spPr bwMode="auto">
            <a:xfrm rot="3687582">
              <a:off x="1043672" y="1648246"/>
              <a:ext cx="193098" cy="296083"/>
            </a:xfrm>
            <a:custGeom>
              <a:avLst/>
              <a:gdLst>
                <a:gd name="T0" fmla="*/ 204 w 301"/>
                <a:gd name="T1" fmla="*/ 452 h 459"/>
                <a:gd name="T2" fmla="*/ 217 w 301"/>
                <a:gd name="T3" fmla="*/ 449 h 459"/>
                <a:gd name="T4" fmla="*/ 240 w 301"/>
                <a:gd name="T5" fmla="*/ 434 h 459"/>
                <a:gd name="T6" fmla="*/ 268 w 301"/>
                <a:gd name="T7" fmla="*/ 402 h 459"/>
                <a:gd name="T8" fmla="*/ 292 w 301"/>
                <a:gd name="T9" fmla="*/ 346 h 459"/>
                <a:gd name="T10" fmla="*/ 301 w 301"/>
                <a:gd name="T11" fmla="*/ 285 h 459"/>
                <a:gd name="T12" fmla="*/ 299 w 301"/>
                <a:gd name="T13" fmla="*/ 257 h 459"/>
                <a:gd name="T14" fmla="*/ 294 w 301"/>
                <a:gd name="T15" fmla="*/ 223 h 459"/>
                <a:gd name="T16" fmla="*/ 263 w 301"/>
                <a:gd name="T17" fmla="*/ 131 h 459"/>
                <a:gd name="T18" fmla="*/ 223 w 301"/>
                <a:gd name="T19" fmla="*/ 65 h 459"/>
                <a:gd name="T20" fmla="*/ 189 w 301"/>
                <a:gd name="T21" fmla="*/ 30 h 459"/>
                <a:gd name="T22" fmla="*/ 149 w 301"/>
                <a:gd name="T23" fmla="*/ 7 h 459"/>
                <a:gd name="T24" fmla="*/ 104 w 301"/>
                <a:gd name="T25" fmla="*/ 0 h 459"/>
                <a:gd name="T26" fmla="*/ 79 w 301"/>
                <a:gd name="T27" fmla="*/ 5 h 459"/>
                <a:gd name="T28" fmla="*/ 55 w 301"/>
                <a:gd name="T29" fmla="*/ 14 h 459"/>
                <a:gd name="T30" fmla="*/ 22 w 301"/>
                <a:gd name="T31" fmla="*/ 47 h 459"/>
                <a:gd name="T32" fmla="*/ 5 w 301"/>
                <a:gd name="T33" fmla="*/ 91 h 459"/>
                <a:gd name="T34" fmla="*/ 0 w 301"/>
                <a:gd name="T35" fmla="*/ 144 h 459"/>
                <a:gd name="T36" fmla="*/ 7 w 301"/>
                <a:gd name="T37" fmla="*/ 228 h 459"/>
                <a:gd name="T38" fmla="*/ 30 w 301"/>
                <a:gd name="T39" fmla="*/ 328 h 459"/>
                <a:gd name="T40" fmla="*/ 39 w 301"/>
                <a:gd name="T41" fmla="*/ 360 h 459"/>
                <a:gd name="T42" fmla="*/ 48 w 301"/>
                <a:gd name="T43" fmla="*/ 386 h 459"/>
                <a:gd name="T44" fmla="*/ 80 w 301"/>
                <a:gd name="T45" fmla="*/ 427 h 459"/>
                <a:gd name="T46" fmla="*/ 126 w 301"/>
                <a:gd name="T47" fmla="*/ 451 h 459"/>
                <a:gd name="T48" fmla="*/ 178 w 301"/>
                <a:gd name="T49" fmla="*/ 459 h 459"/>
                <a:gd name="T50" fmla="*/ 204 w 301"/>
                <a:gd name="T51" fmla="*/ 452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1" h="459">
                  <a:moveTo>
                    <a:pt x="204" y="452"/>
                  </a:moveTo>
                  <a:lnTo>
                    <a:pt x="217" y="449"/>
                  </a:lnTo>
                  <a:lnTo>
                    <a:pt x="240" y="434"/>
                  </a:lnTo>
                  <a:lnTo>
                    <a:pt x="268" y="402"/>
                  </a:lnTo>
                  <a:lnTo>
                    <a:pt x="292" y="346"/>
                  </a:lnTo>
                  <a:lnTo>
                    <a:pt x="301" y="285"/>
                  </a:lnTo>
                  <a:lnTo>
                    <a:pt x="299" y="257"/>
                  </a:lnTo>
                  <a:lnTo>
                    <a:pt x="294" y="223"/>
                  </a:lnTo>
                  <a:lnTo>
                    <a:pt x="263" y="131"/>
                  </a:lnTo>
                  <a:lnTo>
                    <a:pt x="223" y="65"/>
                  </a:lnTo>
                  <a:lnTo>
                    <a:pt x="189" y="30"/>
                  </a:lnTo>
                  <a:lnTo>
                    <a:pt x="149" y="7"/>
                  </a:lnTo>
                  <a:lnTo>
                    <a:pt x="104" y="0"/>
                  </a:lnTo>
                  <a:lnTo>
                    <a:pt x="79" y="5"/>
                  </a:lnTo>
                  <a:lnTo>
                    <a:pt x="55" y="14"/>
                  </a:lnTo>
                  <a:lnTo>
                    <a:pt x="22" y="47"/>
                  </a:lnTo>
                  <a:lnTo>
                    <a:pt x="5" y="91"/>
                  </a:lnTo>
                  <a:lnTo>
                    <a:pt x="0" y="144"/>
                  </a:lnTo>
                  <a:lnTo>
                    <a:pt x="7" y="228"/>
                  </a:lnTo>
                  <a:lnTo>
                    <a:pt x="30" y="328"/>
                  </a:lnTo>
                  <a:lnTo>
                    <a:pt x="39" y="360"/>
                  </a:lnTo>
                  <a:lnTo>
                    <a:pt x="48" y="386"/>
                  </a:lnTo>
                  <a:lnTo>
                    <a:pt x="80" y="427"/>
                  </a:lnTo>
                  <a:lnTo>
                    <a:pt x="126" y="451"/>
                  </a:lnTo>
                  <a:lnTo>
                    <a:pt x="178" y="459"/>
                  </a:lnTo>
                  <a:lnTo>
                    <a:pt x="204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6" name="Freeform 58"/>
            <p:cNvSpPr>
              <a:spLocks/>
            </p:cNvSpPr>
            <p:nvPr/>
          </p:nvSpPr>
          <p:spPr bwMode="auto">
            <a:xfrm rot="3687582">
              <a:off x="834146" y="1348479"/>
              <a:ext cx="46343" cy="157053"/>
            </a:xfrm>
            <a:custGeom>
              <a:avLst/>
              <a:gdLst>
                <a:gd name="T0" fmla="*/ 15 w 72"/>
                <a:gd name="T1" fmla="*/ 0 h 241"/>
                <a:gd name="T2" fmla="*/ 11 w 72"/>
                <a:gd name="T3" fmla="*/ 14 h 241"/>
                <a:gd name="T4" fmla="*/ 0 w 72"/>
                <a:gd name="T5" fmla="*/ 110 h 241"/>
                <a:gd name="T6" fmla="*/ 5 w 72"/>
                <a:gd name="T7" fmla="*/ 195 h 241"/>
                <a:gd name="T8" fmla="*/ 15 w 72"/>
                <a:gd name="T9" fmla="*/ 241 h 241"/>
                <a:gd name="T10" fmla="*/ 72 w 72"/>
                <a:gd name="T11" fmla="*/ 202 h 241"/>
                <a:gd name="T12" fmla="*/ 15 w 72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241">
                  <a:moveTo>
                    <a:pt x="15" y="0"/>
                  </a:moveTo>
                  <a:lnTo>
                    <a:pt x="11" y="14"/>
                  </a:lnTo>
                  <a:lnTo>
                    <a:pt x="0" y="110"/>
                  </a:lnTo>
                  <a:lnTo>
                    <a:pt x="5" y="195"/>
                  </a:lnTo>
                  <a:lnTo>
                    <a:pt x="15" y="241"/>
                  </a:lnTo>
                  <a:lnTo>
                    <a:pt x="72" y="202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7" name="Freeform 59"/>
            <p:cNvSpPr>
              <a:spLocks/>
            </p:cNvSpPr>
            <p:nvPr/>
          </p:nvSpPr>
          <p:spPr bwMode="auto">
            <a:xfrm rot="3687582">
              <a:off x="1151709" y="1390478"/>
              <a:ext cx="48919" cy="157053"/>
            </a:xfrm>
            <a:custGeom>
              <a:avLst/>
              <a:gdLst>
                <a:gd name="T0" fmla="*/ 17 w 75"/>
                <a:gd name="T1" fmla="*/ 0 h 242"/>
                <a:gd name="T2" fmla="*/ 12 w 75"/>
                <a:gd name="T3" fmla="*/ 16 h 242"/>
                <a:gd name="T4" fmla="*/ 0 w 75"/>
                <a:gd name="T5" fmla="*/ 110 h 242"/>
                <a:gd name="T6" fmla="*/ 5 w 75"/>
                <a:gd name="T7" fmla="*/ 196 h 242"/>
                <a:gd name="T8" fmla="*/ 16 w 75"/>
                <a:gd name="T9" fmla="*/ 242 h 242"/>
                <a:gd name="T10" fmla="*/ 75 w 75"/>
                <a:gd name="T11" fmla="*/ 210 h 242"/>
                <a:gd name="T12" fmla="*/ 17 w 75"/>
                <a:gd name="T1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42">
                  <a:moveTo>
                    <a:pt x="17" y="0"/>
                  </a:moveTo>
                  <a:lnTo>
                    <a:pt x="12" y="16"/>
                  </a:lnTo>
                  <a:lnTo>
                    <a:pt x="0" y="110"/>
                  </a:lnTo>
                  <a:lnTo>
                    <a:pt x="5" y="196"/>
                  </a:lnTo>
                  <a:lnTo>
                    <a:pt x="16" y="242"/>
                  </a:lnTo>
                  <a:lnTo>
                    <a:pt x="75" y="210"/>
                  </a:lnTo>
                  <a:lnTo>
                    <a:pt x="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8" name="Freeform 60"/>
            <p:cNvSpPr>
              <a:spLocks/>
            </p:cNvSpPr>
            <p:nvPr/>
          </p:nvSpPr>
          <p:spPr bwMode="auto">
            <a:xfrm rot="3687582">
              <a:off x="1327228" y="1882193"/>
              <a:ext cx="82388" cy="133881"/>
            </a:xfrm>
            <a:custGeom>
              <a:avLst/>
              <a:gdLst>
                <a:gd name="T0" fmla="*/ 0 w 126"/>
                <a:gd name="T1" fmla="*/ 0 h 207"/>
                <a:gd name="T2" fmla="*/ 57 w 126"/>
                <a:gd name="T3" fmla="*/ 203 h 207"/>
                <a:gd name="T4" fmla="*/ 126 w 126"/>
                <a:gd name="T5" fmla="*/ 207 h 207"/>
                <a:gd name="T6" fmla="*/ 112 w 126"/>
                <a:gd name="T7" fmla="*/ 162 h 207"/>
                <a:gd name="T8" fmla="*/ 71 w 126"/>
                <a:gd name="T9" fmla="*/ 86 h 207"/>
                <a:gd name="T10" fmla="*/ 12 w 126"/>
                <a:gd name="T11" fmla="*/ 10 h 207"/>
                <a:gd name="T12" fmla="*/ 0 w 126"/>
                <a:gd name="T13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7">
                  <a:moveTo>
                    <a:pt x="0" y="0"/>
                  </a:moveTo>
                  <a:lnTo>
                    <a:pt x="57" y="203"/>
                  </a:lnTo>
                  <a:lnTo>
                    <a:pt x="126" y="207"/>
                  </a:lnTo>
                  <a:lnTo>
                    <a:pt x="112" y="162"/>
                  </a:lnTo>
                  <a:lnTo>
                    <a:pt x="71" y="86"/>
                  </a:lnTo>
                  <a:lnTo>
                    <a:pt x="12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9" name="Freeform 61"/>
            <p:cNvSpPr>
              <a:spLocks/>
            </p:cNvSpPr>
            <p:nvPr/>
          </p:nvSpPr>
          <p:spPr bwMode="auto">
            <a:xfrm rot="3687582">
              <a:off x="1298495" y="1562948"/>
              <a:ext cx="79814" cy="133881"/>
            </a:xfrm>
            <a:custGeom>
              <a:avLst/>
              <a:gdLst>
                <a:gd name="T0" fmla="*/ 0 w 125"/>
                <a:gd name="T1" fmla="*/ 0 h 208"/>
                <a:gd name="T2" fmla="*/ 57 w 125"/>
                <a:gd name="T3" fmla="*/ 208 h 208"/>
                <a:gd name="T4" fmla="*/ 125 w 125"/>
                <a:gd name="T5" fmla="*/ 206 h 208"/>
                <a:gd name="T6" fmla="*/ 110 w 125"/>
                <a:gd name="T7" fmla="*/ 161 h 208"/>
                <a:gd name="T8" fmla="*/ 70 w 125"/>
                <a:gd name="T9" fmla="*/ 86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7" y="208"/>
                  </a:lnTo>
                  <a:lnTo>
                    <a:pt x="125" y="206"/>
                  </a:lnTo>
                  <a:lnTo>
                    <a:pt x="110" y="161"/>
                  </a:lnTo>
                  <a:lnTo>
                    <a:pt x="70" y="86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0" name="Freeform 62"/>
            <p:cNvSpPr>
              <a:spLocks/>
            </p:cNvSpPr>
            <p:nvPr/>
          </p:nvSpPr>
          <p:spPr bwMode="auto">
            <a:xfrm rot="3687582">
              <a:off x="-1025681" y="1506263"/>
              <a:ext cx="568993" cy="404217"/>
            </a:xfrm>
            <a:custGeom>
              <a:avLst/>
              <a:gdLst>
                <a:gd name="T0" fmla="*/ 617 w 885"/>
                <a:gd name="T1" fmla="*/ 148 h 628"/>
                <a:gd name="T2" fmla="*/ 582 w 885"/>
                <a:gd name="T3" fmla="*/ 126 h 628"/>
                <a:gd name="T4" fmla="*/ 519 w 885"/>
                <a:gd name="T5" fmla="*/ 70 h 628"/>
                <a:gd name="T6" fmla="*/ 471 w 885"/>
                <a:gd name="T7" fmla="*/ 31 h 628"/>
                <a:gd name="T8" fmla="*/ 436 w 885"/>
                <a:gd name="T9" fmla="*/ 12 h 628"/>
                <a:gd name="T10" fmla="*/ 398 w 885"/>
                <a:gd name="T11" fmla="*/ 0 h 628"/>
                <a:gd name="T12" fmla="*/ 355 w 885"/>
                <a:gd name="T13" fmla="*/ 0 h 628"/>
                <a:gd name="T14" fmla="*/ 332 w 885"/>
                <a:gd name="T15" fmla="*/ 5 h 628"/>
                <a:gd name="T16" fmla="*/ 309 w 885"/>
                <a:gd name="T17" fmla="*/ 13 h 628"/>
                <a:gd name="T18" fmla="*/ 274 w 885"/>
                <a:gd name="T19" fmla="*/ 35 h 628"/>
                <a:gd name="T20" fmla="*/ 248 w 885"/>
                <a:gd name="T21" fmla="*/ 64 h 628"/>
                <a:gd name="T22" fmla="*/ 228 w 885"/>
                <a:gd name="T23" fmla="*/ 98 h 628"/>
                <a:gd name="T24" fmla="*/ 205 w 885"/>
                <a:gd name="T25" fmla="*/ 155 h 628"/>
                <a:gd name="T26" fmla="*/ 178 w 885"/>
                <a:gd name="T27" fmla="*/ 234 h 628"/>
                <a:gd name="T28" fmla="*/ 157 w 885"/>
                <a:gd name="T29" fmla="*/ 269 h 628"/>
                <a:gd name="T30" fmla="*/ 134 w 885"/>
                <a:gd name="T31" fmla="*/ 300 h 628"/>
                <a:gd name="T32" fmla="*/ 68 w 885"/>
                <a:gd name="T33" fmla="*/ 372 h 628"/>
                <a:gd name="T34" fmla="*/ 23 w 885"/>
                <a:gd name="T35" fmla="*/ 432 h 628"/>
                <a:gd name="T36" fmla="*/ 5 w 885"/>
                <a:gd name="T37" fmla="*/ 472 h 628"/>
                <a:gd name="T38" fmla="*/ 0 w 885"/>
                <a:gd name="T39" fmla="*/ 511 h 628"/>
                <a:gd name="T40" fmla="*/ 12 w 885"/>
                <a:gd name="T41" fmla="*/ 549 h 628"/>
                <a:gd name="T42" fmla="*/ 27 w 885"/>
                <a:gd name="T43" fmla="*/ 567 h 628"/>
                <a:gd name="T44" fmla="*/ 57 w 885"/>
                <a:gd name="T45" fmla="*/ 594 h 628"/>
                <a:gd name="T46" fmla="*/ 108 w 885"/>
                <a:gd name="T47" fmla="*/ 622 h 628"/>
                <a:gd name="T48" fmla="*/ 152 w 885"/>
                <a:gd name="T49" fmla="*/ 628 h 628"/>
                <a:gd name="T50" fmla="*/ 195 w 885"/>
                <a:gd name="T51" fmla="*/ 615 h 628"/>
                <a:gd name="T52" fmla="*/ 261 w 885"/>
                <a:gd name="T53" fmla="*/ 572 h 628"/>
                <a:gd name="T54" fmla="*/ 346 w 885"/>
                <a:gd name="T55" fmla="*/ 516 h 628"/>
                <a:gd name="T56" fmla="*/ 419 w 885"/>
                <a:gd name="T57" fmla="*/ 482 h 628"/>
                <a:gd name="T58" fmla="*/ 462 w 885"/>
                <a:gd name="T59" fmla="*/ 470 h 628"/>
                <a:gd name="T60" fmla="*/ 504 w 885"/>
                <a:gd name="T61" fmla="*/ 459 h 628"/>
                <a:gd name="T62" fmla="*/ 583 w 885"/>
                <a:gd name="T63" fmla="*/ 450 h 628"/>
                <a:gd name="T64" fmla="*/ 683 w 885"/>
                <a:gd name="T65" fmla="*/ 454 h 628"/>
                <a:gd name="T66" fmla="*/ 762 w 885"/>
                <a:gd name="T67" fmla="*/ 457 h 628"/>
                <a:gd name="T68" fmla="*/ 806 w 885"/>
                <a:gd name="T69" fmla="*/ 446 h 628"/>
                <a:gd name="T70" fmla="*/ 841 w 885"/>
                <a:gd name="T71" fmla="*/ 419 h 628"/>
                <a:gd name="T72" fmla="*/ 870 w 885"/>
                <a:gd name="T73" fmla="*/ 367 h 628"/>
                <a:gd name="T74" fmla="*/ 882 w 885"/>
                <a:gd name="T75" fmla="*/ 328 h 628"/>
                <a:gd name="T76" fmla="*/ 885 w 885"/>
                <a:gd name="T77" fmla="*/ 306 h 628"/>
                <a:gd name="T78" fmla="*/ 876 w 885"/>
                <a:gd name="T79" fmla="*/ 271 h 628"/>
                <a:gd name="T80" fmla="*/ 850 w 885"/>
                <a:gd name="T81" fmla="*/ 243 h 628"/>
                <a:gd name="T82" fmla="*/ 813 w 885"/>
                <a:gd name="T83" fmla="*/ 219 h 628"/>
                <a:gd name="T84" fmla="*/ 744 w 885"/>
                <a:gd name="T85" fmla="*/ 192 h 628"/>
                <a:gd name="T86" fmla="*/ 651 w 885"/>
                <a:gd name="T87" fmla="*/ 162 h 628"/>
                <a:gd name="T88" fmla="*/ 617 w 885"/>
                <a:gd name="T89" fmla="*/ 14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628">
                  <a:moveTo>
                    <a:pt x="617" y="148"/>
                  </a:moveTo>
                  <a:lnTo>
                    <a:pt x="582" y="126"/>
                  </a:lnTo>
                  <a:lnTo>
                    <a:pt x="519" y="70"/>
                  </a:lnTo>
                  <a:lnTo>
                    <a:pt x="471" y="31"/>
                  </a:lnTo>
                  <a:lnTo>
                    <a:pt x="436" y="12"/>
                  </a:lnTo>
                  <a:lnTo>
                    <a:pt x="398" y="0"/>
                  </a:lnTo>
                  <a:lnTo>
                    <a:pt x="355" y="0"/>
                  </a:lnTo>
                  <a:lnTo>
                    <a:pt x="332" y="5"/>
                  </a:lnTo>
                  <a:lnTo>
                    <a:pt x="309" y="13"/>
                  </a:lnTo>
                  <a:lnTo>
                    <a:pt x="274" y="35"/>
                  </a:lnTo>
                  <a:lnTo>
                    <a:pt x="248" y="64"/>
                  </a:lnTo>
                  <a:lnTo>
                    <a:pt x="228" y="98"/>
                  </a:lnTo>
                  <a:lnTo>
                    <a:pt x="205" y="155"/>
                  </a:lnTo>
                  <a:lnTo>
                    <a:pt x="178" y="234"/>
                  </a:lnTo>
                  <a:lnTo>
                    <a:pt x="157" y="269"/>
                  </a:lnTo>
                  <a:lnTo>
                    <a:pt x="134" y="300"/>
                  </a:lnTo>
                  <a:lnTo>
                    <a:pt x="68" y="372"/>
                  </a:lnTo>
                  <a:lnTo>
                    <a:pt x="23" y="432"/>
                  </a:lnTo>
                  <a:lnTo>
                    <a:pt x="5" y="472"/>
                  </a:lnTo>
                  <a:lnTo>
                    <a:pt x="0" y="511"/>
                  </a:lnTo>
                  <a:lnTo>
                    <a:pt x="12" y="549"/>
                  </a:lnTo>
                  <a:lnTo>
                    <a:pt x="27" y="567"/>
                  </a:lnTo>
                  <a:lnTo>
                    <a:pt x="57" y="594"/>
                  </a:lnTo>
                  <a:lnTo>
                    <a:pt x="108" y="622"/>
                  </a:lnTo>
                  <a:lnTo>
                    <a:pt x="152" y="628"/>
                  </a:lnTo>
                  <a:lnTo>
                    <a:pt x="195" y="615"/>
                  </a:lnTo>
                  <a:lnTo>
                    <a:pt x="261" y="572"/>
                  </a:lnTo>
                  <a:lnTo>
                    <a:pt x="346" y="516"/>
                  </a:lnTo>
                  <a:lnTo>
                    <a:pt x="419" y="482"/>
                  </a:lnTo>
                  <a:lnTo>
                    <a:pt x="462" y="470"/>
                  </a:lnTo>
                  <a:lnTo>
                    <a:pt x="504" y="459"/>
                  </a:lnTo>
                  <a:lnTo>
                    <a:pt x="583" y="450"/>
                  </a:lnTo>
                  <a:lnTo>
                    <a:pt x="683" y="454"/>
                  </a:lnTo>
                  <a:lnTo>
                    <a:pt x="762" y="457"/>
                  </a:lnTo>
                  <a:lnTo>
                    <a:pt x="806" y="446"/>
                  </a:lnTo>
                  <a:lnTo>
                    <a:pt x="841" y="419"/>
                  </a:lnTo>
                  <a:lnTo>
                    <a:pt x="870" y="367"/>
                  </a:lnTo>
                  <a:lnTo>
                    <a:pt x="882" y="328"/>
                  </a:lnTo>
                  <a:lnTo>
                    <a:pt x="885" y="306"/>
                  </a:lnTo>
                  <a:lnTo>
                    <a:pt x="876" y="271"/>
                  </a:lnTo>
                  <a:lnTo>
                    <a:pt x="850" y="243"/>
                  </a:lnTo>
                  <a:lnTo>
                    <a:pt x="813" y="219"/>
                  </a:lnTo>
                  <a:lnTo>
                    <a:pt x="744" y="192"/>
                  </a:lnTo>
                  <a:lnTo>
                    <a:pt x="651" y="162"/>
                  </a:lnTo>
                  <a:lnTo>
                    <a:pt x="617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1" name="Freeform 63"/>
            <p:cNvSpPr>
              <a:spLocks/>
            </p:cNvSpPr>
            <p:nvPr/>
          </p:nvSpPr>
          <p:spPr bwMode="auto">
            <a:xfrm rot="3687582">
              <a:off x="-501898" y="1365080"/>
              <a:ext cx="195672" cy="293507"/>
            </a:xfrm>
            <a:custGeom>
              <a:avLst/>
              <a:gdLst>
                <a:gd name="T0" fmla="*/ 211 w 306"/>
                <a:gd name="T1" fmla="*/ 451 h 456"/>
                <a:gd name="T2" fmla="*/ 224 w 306"/>
                <a:gd name="T3" fmla="*/ 447 h 456"/>
                <a:gd name="T4" fmla="*/ 245 w 306"/>
                <a:gd name="T5" fmla="*/ 434 h 456"/>
                <a:gd name="T6" fmla="*/ 270 w 306"/>
                <a:gd name="T7" fmla="*/ 409 h 456"/>
                <a:gd name="T8" fmla="*/ 289 w 306"/>
                <a:gd name="T9" fmla="*/ 365 h 456"/>
                <a:gd name="T10" fmla="*/ 299 w 306"/>
                <a:gd name="T11" fmla="*/ 313 h 456"/>
                <a:gd name="T12" fmla="*/ 303 w 306"/>
                <a:gd name="T13" fmla="*/ 286 h 456"/>
                <a:gd name="T14" fmla="*/ 306 w 306"/>
                <a:gd name="T15" fmla="*/ 268 h 456"/>
                <a:gd name="T16" fmla="*/ 302 w 306"/>
                <a:gd name="T17" fmla="*/ 224 h 456"/>
                <a:gd name="T18" fmla="*/ 290 w 306"/>
                <a:gd name="T19" fmla="*/ 175 h 456"/>
                <a:gd name="T20" fmla="*/ 270 w 306"/>
                <a:gd name="T21" fmla="*/ 124 h 456"/>
                <a:gd name="T22" fmla="*/ 242 w 306"/>
                <a:gd name="T23" fmla="*/ 77 h 456"/>
                <a:gd name="T24" fmla="*/ 206 w 306"/>
                <a:gd name="T25" fmla="*/ 38 h 456"/>
                <a:gd name="T26" fmla="*/ 163 w 306"/>
                <a:gd name="T27" fmla="*/ 10 h 456"/>
                <a:gd name="T28" fmla="*/ 114 w 306"/>
                <a:gd name="T29" fmla="*/ 0 h 456"/>
                <a:gd name="T30" fmla="*/ 86 w 306"/>
                <a:gd name="T31" fmla="*/ 3 h 456"/>
                <a:gd name="T32" fmla="*/ 73 w 306"/>
                <a:gd name="T33" fmla="*/ 6 h 456"/>
                <a:gd name="T34" fmla="*/ 49 w 306"/>
                <a:gd name="T35" fmla="*/ 16 h 456"/>
                <a:gd name="T36" fmla="*/ 23 w 306"/>
                <a:gd name="T37" fmla="*/ 40 h 456"/>
                <a:gd name="T38" fmla="*/ 5 w 306"/>
                <a:gd name="T39" fmla="*/ 83 h 456"/>
                <a:gd name="T40" fmla="*/ 0 w 306"/>
                <a:gd name="T41" fmla="*/ 136 h 456"/>
                <a:gd name="T42" fmla="*/ 9 w 306"/>
                <a:gd name="T43" fmla="*/ 222 h 456"/>
                <a:gd name="T44" fmla="*/ 36 w 306"/>
                <a:gd name="T45" fmla="*/ 325 h 456"/>
                <a:gd name="T46" fmla="*/ 47 w 306"/>
                <a:gd name="T47" fmla="*/ 357 h 456"/>
                <a:gd name="T48" fmla="*/ 56 w 306"/>
                <a:gd name="T49" fmla="*/ 383 h 456"/>
                <a:gd name="T50" fmla="*/ 88 w 306"/>
                <a:gd name="T51" fmla="*/ 423 h 456"/>
                <a:gd name="T52" fmla="*/ 132 w 306"/>
                <a:gd name="T53" fmla="*/ 449 h 456"/>
                <a:gd name="T54" fmla="*/ 184 w 306"/>
                <a:gd name="T55" fmla="*/ 456 h 456"/>
                <a:gd name="T56" fmla="*/ 211 w 306"/>
                <a:gd name="T57" fmla="*/ 451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6" h="456">
                  <a:moveTo>
                    <a:pt x="211" y="451"/>
                  </a:moveTo>
                  <a:lnTo>
                    <a:pt x="224" y="447"/>
                  </a:lnTo>
                  <a:lnTo>
                    <a:pt x="245" y="434"/>
                  </a:lnTo>
                  <a:lnTo>
                    <a:pt x="270" y="409"/>
                  </a:lnTo>
                  <a:lnTo>
                    <a:pt x="289" y="365"/>
                  </a:lnTo>
                  <a:lnTo>
                    <a:pt x="299" y="313"/>
                  </a:lnTo>
                  <a:lnTo>
                    <a:pt x="303" y="286"/>
                  </a:lnTo>
                  <a:lnTo>
                    <a:pt x="306" y="268"/>
                  </a:lnTo>
                  <a:lnTo>
                    <a:pt x="302" y="224"/>
                  </a:lnTo>
                  <a:lnTo>
                    <a:pt x="290" y="175"/>
                  </a:lnTo>
                  <a:lnTo>
                    <a:pt x="270" y="124"/>
                  </a:lnTo>
                  <a:lnTo>
                    <a:pt x="242" y="77"/>
                  </a:lnTo>
                  <a:lnTo>
                    <a:pt x="206" y="38"/>
                  </a:lnTo>
                  <a:lnTo>
                    <a:pt x="163" y="10"/>
                  </a:lnTo>
                  <a:lnTo>
                    <a:pt x="114" y="0"/>
                  </a:lnTo>
                  <a:lnTo>
                    <a:pt x="86" y="3"/>
                  </a:lnTo>
                  <a:lnTo>
                    <a:pt x="73" y="6"/>
                  </a:lnTo>
                  <a:lnTo>
                    <a:pt x="49" y="16"/>
                  </a:lnTo>
                  <a:lnTo>
                    <a:pt x="23" y="40"/>
                  </a:lnTo>
                  <a:lnTo>
                    <a:pt x="5" y="83"/>
                  </a:lnTo>
                  <a:lnTo>
                    <a:pt x="0" y="136"/>
                  </a:lnTo>
                  <a:lnTo>
                    <a:pt x="9" y="222"/>
                  </a:lnTo>
                  <a:lnTo>
                    <a:pt x="36" y="325"/>
                  </a:lnTo>
                  <a:lnTo>
                    <a:pt x="47" y="357"/>
                  </a:lnTo>
                  <a:lnTo>
                    <a:pt x="56" y="383"/>
                  </a:lnTo>
                  <a:lnTo>
                    <a:pt x="88" y="423"/>
                  </a:lnTo>
                  <a:lnTo>
                    <a:pt x="132" y="449"/>
                  </a:lnTo>
                  <a:lnTo>
                    <a:pt x="184" y="456"/>
                  </a:lnTo>
                  <a:lnTo>
                    <a:pt x="211" y="4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2" name="Freeform 64"/>
            <p:cNvSpPr>
              <a:spLocks/>
            </p:cNvSpPr>
            <p:nvPr/>
          </p:nvSpPr>
          <p:spPr bwMode="auto">
            <a:xfrm rot="3687582">
              <a:off x="-497868" y="1615030"/>
              <a:ext cx="175075" cy="298657"/>
            </a:xfrm>
            <a:custGeom>
              <a:avLst/>
              <a:gdLst>
                <a:gd name="T0" fmla="*/ 182 w 274"/>
                <a:gd name="T1" fmla="*/ 3 h 464"/>
                <a:gd name="T2" fmla="*/ 161 w 274"/>
                <a:gd name="T3" fmla="*/ 0 h 464"/>
                <a:gd name="T4" fmla="*/ 126 w 274"/>
                <a:gd name="T5" fmla="*/ 16 h 464"/>
                <a:gd name="T6" fmla="*/ 94 w 274"/>
                <a:gd name="T7" fmla="*/ 50 h 464"/>
                <a:gd name="T8" fmla="*/ 67 w 274"/>
                <a:gd name="T9" fmla="*/ 95 h 464"/>
                <a:gd name="T10" fmla="*/ 34 w 274"/>
                <a:gd name="T11" fmla="*/ 175 h 464"/>
                <a:gd name="T12" fmla="*/ 8 w 274"/>
                <a:gd name="T13" fmla="*/ 278 h 464"/>
                <a:gd name="T14" fmla="*/ 2 w 274"/>
                <a:gd name="T15" fmla="*/ 311 h 464"/>
                <a:gd name="T16" fmla="*/ 0 w 274"/>
                <a:gd name="T17" fmla="*/ 339 h 464"/>
                <a:gd name="T18" fmla="*/ 13 w 274"/>
                <a:gd name="T19" fmla="*/ 389 h 464"/>
                <a:gd name="T20" fmla="*/ 45 w 274"/>
                <a:gd name="T21" fmla="*/ 429 h 464"/>
                <a:gd name="T22" fmla="*/ 89 w 274"/>
                <a:gd name="T23" fmla="*/ 457 h 464"/>
                <a:gd name="T24" fmla="*/ 116 w 274"/>
                <a:gd name="T25" fmla="*/ 463 h 464"/>
                <a:gd name="T26" fmla="*/ 143 w 274"/>
                <a:gd name="T27" fmla="*/ 464 h 464"/>
                <a:gd name="T28" fmla="*/ 192 w 274"/>
                <a:gd name="T29" fmla="*/ 451 h 464"/>
                <a:gd name="T30" fmla="*/ 234 w 274"/>
                <a:gd name="T31" fmla="*/ 420 h 464"/>
                <a:gd name="T32" fmla="*/ 261 w 274"/>
                <a:gd name="T33" fmla="*/ 376 h 464"/>
                <a:gd name="T34" fmla="*/ 266 w 274"/>
                <a:gd name="T35" fmla="*/ 349 h 464"/>
                <a:gd name="T36" fmla="*/ 270 w 274"/>
                <a:gd name="T37" fmla="*/ 317 h 464"/>
                <a:gd name="T38" fmla="*/ 274 w 274"/>
                <a:gd name="T39" fmla="*/ 214 h 464"/>
                <a:gd name="T40" fmla="*/ 265 w 274"/>
                <a:gd name="T41" fmla="*/ 130 h 464"/>
                <a:gd name="T42" fmla="*/ 252 w 274"/>
                <a:gd name="T43" fmla="*/ 78 h 464"/>
                <a:gd name="T44" fmla="*/ 231 w 274"/>
                <a:gd name="T45" fmla="*/ 37 h 464"/>
                <a:gd name="T46" fmla="*/ 201 w 274"/>
                <a:gd name="T47" fmla="*/ 9 h 464"/>
                <a:gd name="T48" fmla="*/ 182 w 274"/>
                <a:gd name="T49" fmla="*/ 3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4" h="464">
                  <a:moveTo>
                    <a:pt x="182" y="3"/>
                  </a:moveTo>
                  <a:lnTo>
                    <a:pt x="161" y="0"/>
                  </a:lnTo>
                  <a:lnTo>
                    <a:pt x="126" y="16"/>
                  </a:lnTo>
                  <a:lnTo>
                    <a:pt x="94" y="50"/>
                  </a:lnTo>
                  <a:lnTo>
                    <a:pt x="67" y="95"/>
                  </a:lnTo>
                  <a:lnTo>
                    <a:pt x="34" y="175"/>
                  </a:lnTo>
                  <a:lnTo>
                    <a:pt x="8" y="278"/>
                  </a:lnTo>
                  <a:lnTo>
                    <a:pt x="2" y="311"/>
                  </a:lnTo>
                  <a:lnTo>
                    <a:pt x="0" y="339"/>
                  </a:lnTo>
                  <a:lnTo>
                    <a:pt x="13" y="389"/>
                  </a:lnTo>
                  <a:lnTo>
                    <a:pt x="45" y="429"/>
                  </a:lnTo>
                  <a:lnTo>
                    <a:pt x="89" y="457"/>
                  </a:lnTo>
                  <a:lnTo>
                    <a:pt x="116" y="463"/>
                  </a:lnTo>
                  <a:lnTo>
                    <a:pt x="143" y="464"/>
                  </a:lnTo>
                  <a:lnTo>
                    <a:pt x="192" y="451"/>
                  </a:lnTo>
                  <a:lnTo>
                    <a:pt x="234" y="420"/>
                  </a:lnTo>
                  <a:lnTo>
                    <a:pt x="261" y="376"/>
                  </a:lnTo>
                  <a:lnTo>
                    <a:pt x="266" y="349"/>
                  </a:lnTo>
                  <a:lnTo>
                    <a:pt x="270" y="317"/>
                  </a:lnTo>
                  <a:lnTo>
                    <a:pt x="274" y="214"/>
                  </a:lnTo>
                  <a:lnTo>
                    <a:pt x="265" y="130"/>
                  </a:lnTo>
                  <a:lnTo>
                    <a:pt x="252" y="78"/>
                  </a:lnTo>
                  <a:lnTo>
                    <a:pt x="231" y="37"/>
                  </a:lnTo>
                  <a:lnTo>
                    <a:pt x="201" y="9"/>
                  </a:lnTo>
                  <a:lnTo>
                    <a:pt x="182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3" name="Freeform 65"/>
            <p:cNvSpPr>
              <a:spLocks/>
            </p:cNvSpPr>
            <p:nvPr/>
          </p:nvSpPr>
          <p:spPr bwMode="auto">
            <a:xfrm rot="3687582">
              <a:off x="-936771" y="1233874"/>
              <a:ext cx="242015" cy="265187"/>
            </a:xfrm>
            <a:custGeom>
              <a:avLst/>
              <a:gdLst>
                <a:gd name="T0" fmla="*/ 303 w 376"/>
                <a:gd name="T1" fmla="*/ 387 h 412"/>
                <a:gd name="T2" fmla="*/ 325 w 376"/>
                <a:gd name="T3" fmla="*/ 368 h 412"/>
                <a:gd name="T4" fmla="*/ 359 w 376"/>
                <a:gd name="T5" fmla="*/ 316 h 412"/>
                <a:gd name="T6" fmla="*/ 376 w 376"/>
                <a:gd name="T7" fmla="*/ 254 h 412"/>
                <a:gd name="T8" fmla="*/ 374 w 376"/>
                <a:gd name="T9" fmla="*/ 210 h 412"/>
                <a:gd name="T10" fmla="*/ 365 w 376"/>
                <a:gd name="T11" fmla="*/ 182 h 412"/>
                <a:gd name="T12" fmla="*/ 358 w 376"/>
                <a:gd name="T13" fmla="*/ 171 h 412"/>
                <a:gd name="T14" fmla="*/ 348 w 376"/>
                <a:gd name="T15" fmla="*/ 162 h 412"/>
                <a:gd name="T16" fmla="*/ 319 w 376"/>
                <a:gd name="T17" fmla="*/ 154 h 412"/>
                <a:gd name="T18" fmla="*/ 279 w 376"/>
                <a:gd name="T19" fmla="*/ 146 h 412"/>
                <a:gd name="T20" fmla="*/ 236 w 376"/>
                <a:gd name="T21" fmla="*/ 133 h 412"/>
                <a:gd name="T22" fmla="*/ 215 w 376"/>
                <a:gd name="T23" fmla="*/ 119 h 412"/>
                <a:gd name="T24" fmla="*/ 166 w 376"/>
                <a:gd name="T25" fmla="*/ 75 h 412"/>
                <a:gd name="T26" fmla="*/ 97 w 376"/>
                <a:gd name="T27" fmla="*/ 12 h 412"/>
                <a:gd name="T28" fmla="*/ 65 w 376"/>
                <a:gd name="T29" fmla="*/ 0 h 412"/>
                <a:gd name="T30" fmla="*/ 44 w 376"/>
                <a:gd name="T31" fmla="*/ 2 h 412"/>
                <a:gd name="T32" fmla="*/ 34 w 376"/>
                <a:gd name="T33" fmla="*/ 9 h 412"/>
                <a:gd name="T34" fmla="*/ 17 w 376"/>
                <a:gd name="T35" fmla="*/ 23 h 412"/>
                <a:gd name="T36" fmla="*/ 0 w 376"/>
                <a:gd name="T37" fmla="*/ 62 h 412"/>
                <a:gd name="T38" fmla="*/ 0 w 376"/>
                <a:gd name="T39" fmla="*/ 108 h 412"/>
                <a:gd name="T40" fmla="*/ 13 w 376"/>
                <a:gd name="T41" fmla="*/ 160 h 412"/>
                <a:gd name="T42" fmla="*/ 45 w 376"/>
                <a:gd name="T43" fmla="*/ 239 h 412"/>
                <a:gd name="T44" fmla="*/ 98 w 376"/>
                <a:gd name="T45" fmla="*/ 329 h 412"/>
                <a:gd name="T46" fmla="*/ 118 w 376"/>
                <a:gd name="T47" fmla="*/ 356 h 412"/>
                <a:gd name="T48" fmla="*/ 135 w 376"/>
                <a:gd name="T49" fmla="*/ 377 h 412"/>
                <a:gd name="T50" fmla="*/ 179 w 376"/>
                <a:gd name="T51" fmla="*/ 404 h 412"/>
                <a:gd name="T52" fmla="*/ 229 w 376"/>
                <a:gd name="T53" fmla="*/ 412 h 412"/>
                <a:gd name="T54" fmla="*/ 281 w 376"/>
                <a:gd name="T55" fmla="*/ 401 h 412"/>
                <a:gd name="T56" fmla="*/ 303 w 376"/>
                <a:gd name="T57" fmla="*/ 38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6" h="412">
                  <a:moveTo>
                    <a:pt x="303" y="387"/>
                  </a:moveTo>
                  <a:lnTo>
                    <a:pt x="325" y="368"/>
                  </a:lnTo>
                  <a:lnTo>
                    <a:pt x="359" y="316"/>
                  </a:lnTo>
                  <a:lnTo>
                    <a:pt x="376" y="254"/>
                  </a:lnTo>
                  <a:lnTo>
                    <a:pt x="374" y="210"/>
                  </a:lnTo>
                  <a:lnTo>
                    <a:pt x="365" y="182"/>
                  </a:lnTo>
                  <a:lnTo>
                    <a:pt x="358" y="171"/>
                  </a:lnTo>
                  <a:lnTo>
                    <a:pt x="348" y="162"/>
                  </a:lnTo>
                  <a:lnTo>
                    <a:pt x="319" y="154"/>
                  </a:lnTo>
                  <a:lnTo>
                    <a:pt x="279" y="146"/>
                  </a:lnTo>
                  <a:lnTo>
                    <a:pt x="236" y="133"/>
                  </a:lnTo>
                  <a:lnTo>
                    <a:pt x="215" y="119"/>
                  </a:lnTo>
                  <a:lnTo>
                    <a:pt x="166" y="75"/>
                  </a:lnTo>
                  <a:lnTo>
                    <a:pt x="97" y="12"/>
                  </a:lnTo>
                  <a:lnTo>
                    <a:pt x="65" y="0"/>
                  </a:lnTo>
                  <a:lnTo>
                    <a:pt x="44" y="2"/>
                  </a:lnTo>
                  <a:lnTo>
                    <a:pt x="34" y="9"/>
                  </a:lnTo>
                  <a:lnTo>
                    <a:pt x="17" y="23"/>
                  </a:lnTo>
                  <a:lnTo>
                    <a:pt x="0" y="62"/>
                  </a:lnTo>
                  <a:lnTo>
                    <a:pt x="0" y="108"/>
                  </a:lnTo>
                  <a:lnTo>
                    <a:pt x="13" y="160"/>
                  </a:lnTo>
                  <a:lnTo>
                    <a:pt x="45" y="239"/>
                  </a:lnTo>
                  <a:lnTo>
                    <a:pt x="98" y="329"/>
                  </a:lnTo>
                  <a:lnTo>
                    <a:pt x="118" y="356"/>
                  </a:lnTo>
                  <a:lnTo>
                    <a:pt x="135" y="377"/>
                  </a:lnTo>
                  <a:lnTo>
                    <a:pt x="179" y="404"/>
                  </a:lnTo>
                  <a:lnTo>
                    <a:pt x="229" y="412"/>
                  </a:lnTo>
                  <a:lnTo>
                    <a:pt x="281" y="401"/>
                  </a:lnTo>
                  <a:lnTo>
                    <a:pt x="303" y="3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4" name="Freeform 66"/>
            <p:cNvSpPr>
              <a:spLocks/>
            </p:cNvSpPr>
            <p:nvPr/>
          </p:nvSpPr>
          <p:spPr bwMode="auto">
            <a:xfrm rot="3687582">
              <a:off x="-654542" y="1210071"/>
              <a:ext cx="203396" cy="293507"/>
            </a:xfrm>
            <a:custGeom>
              <a:avLst/>
              <a:gdLst>
                <a:gd name="T0" fmla="*/ 218 w 317"/>
                <a:gd name="T1" fmla="*/ 452 h 455"/>
                <a:gd name="T2" fmla="*/ 244 w 317"/>
                <a:gd name="T3" fmla="*/ 443 h 455"/>
                <a:gd name="T4" fmla="*/ 284 w 317"/>
                <a:gd name="T5" fmla="*/ 411 h 455"/>
                <a:gd name="T6" fmla="*/ 309 w 317"/>
                <a:gd name="T7" fmla="*/ 365 h 455"/>
                <a:gd name="T8" fmla="*/ 317 w 317"/>
                <a:gd name="T9" fmla="*/ 313 h 455"/>
                <a:gd name="T10" fmla="*/ 310 w 317"/>
                <a:gd name="T11" fmla="*/ 287 h 455"/>
                <a:gd name="T12" fmla="*/ 302 w 317"/>
                <a:gd name="T13" fmla="*/ 255 h 455"/>
                <a:gd name="T14" fmla="*/ 270 w 317"/>
                <a:gd name="T15" fmla="*/ 157 h 455"/>
                <a:gd name="T16" fmla="*/ 232 w 317"/>
                <a:gd name="T17" fmla="*/ 81 h 455"/>
                <a:gd name="T18" fmla="*/ 200 w 317"/>
                <a:gd name="T19" fmla="*/ 40 h 455"/>
                <a:gd name="T20" fmla="*/ 162 w 317"/>
                <a:gd name="T21" fmla="*/ 10 h 455"/>
                <a:gd name="T22" fmla="*/ 118 w 317"/>
                <a:gd name="T23" fmla="*/ 0 h 455"/>
                <a:gd name="T24" fmla="*/ 92 w 317"/>
                <a:gd name="T25" fmla="*/ 5 h 455"/>
                <a:gd name="T26" fmla="*/ 69 w 317"/>
                <a:gd name="T27" fmla="*/ 13 h 455"/>
                <a:gd name="T28" fmla="*/ 33 w 317"/>
                <a:gd name="T29" fmla="*/ 41 h 455"/>
                <a:gd name="T30" fmla="*/ 11 w 317"/>
                <a:gd name="T31" fmla="*/ 83 h 455"/>
                <a:gd name="T32" fmla="*/ 0 w 317"/>
                <a:gd name="T33" fmla="*/ 129 h 455"/>
                <a:gd name="T34" fmla="*/ 0 w 317"/>
                <a:gd name="T35" fmla="*/ 208 h 455"/>
                <a:gd name="T36" fmla="*/ 21 w 317"/>
                <a:gd name="T37" fmla="*/ 302 h 455"/>
                <a:gd name="T38" fmla="*/ 34 w 317"/>
                <a:gd name="T39" fmla="*/ 334 h 455"/>
                <a:gd name="T40" fmla="*/ 47 w 317"/>
                <a:gd name="T41" fmla="*/ 359 h 455"/>
                <a:gd name="T42" fmla="*/ 87 w 317"/>
                <a:gd name="T43" fmla="*/ 405 h 455"/>
                <a:gd name="T44" fmla="*/ 136 w 317"/>
                <a:gd name="T45" fmla="*/ 442 h 455"/>
                <a:gd name="T46" fmla="*/ 177 w 317"/>
                <a:gd name="T47" fmla="*/ 455 h 455"/>
                <a:gd name="T48" fmla="*/ 204 w 317"/>
                <a:gd name="T49" fmla="*/ 455 h 455"/>
                <a:gd name="T50" fmla="*/ 218 w 317"/>
                <a:gd name="T51" fmla="*/ 45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7" h="455">
                  <a:moveTo>
                    <a:pt x="218" y="452"/>
                  </a:moveTo>
                  <a:lnTo>
                    <a:pt x="244" y="443"/>
                  </a:lnTo>
                  <a:lnTo>
                    <a:pt x="284" y="411"/>
                  </a:lnTo>
                  <a:lnTo>
                    <a:pt x="309" y="365"/>
                  </a:lnTo>
                  <a:lnTo>
                    <a:pt x="317" y="313"/>
                  </a:lnTo>
                  <a:lnTo>
                    <a:pt x="310" y="287"/>
                  </a:lnTo>
                  <a:lnTo>
                    <a:pt x="302" y="255"/>
                  </a:lnTo>
                  <a:lnTo>
                    <a:pt x="270" y="157"/>
                  </a:lnTo>
                  <a:lnTo>
                    <a:pt x="232" y="81"/>
                  </a:lnTo>
                  <a:lnTo>
                    <a:pt x="200" y="40"/>
                  </a:lnTo>
                  <a:lnTo>
                    <a:pt x="162" y="10"/>
                  </a:lnTo>
                  <a:lnTo>
                    <a:pt x="118" y="0"/>
                  </a:lnTo>
                  <a:lnTo>
                    <a:pt x="92" y="5"/>
                  </a:lnTo>
                  <a:lnTo>
                    <a:pt x="69" y="13"/>
                  </a:lnTo>
                  <a:lnTo>
                    <a:pt x="33" y="41"/>
                  </a:lnTo>
                  <a:lnTo>
                    <a:pt x="11" y="83"/>
                  </a:lnTo>
                  <a:lnTo>
                    <a:pt x="0" y="129"/>
                  </a:lnTo>
                  <a:lnTo>
                    <a:pt x="0" y="208"/>
                  </a:lnTo>
                  <a:lnTo>
                    <a:pt x="21" y="302"/>
                  </a:lnTo>
                  <a:lnTo>
                    <a:pt x="34" y="334"/>
                  </a:lnTo>
                  <a:lnTo>
                    <a:pt x="47" y="359"/>
                  </a:lnTo>
                  <a:lnTo>
                    <a:pt x="87" y="405"/>
                  </a:lnTo>
                  <a:lnTo>
                    <a:pt x="136" y="442"/>
                  </a:lnTo>
                  <a:lnTo>
                    <a:pt x="177" y="455"/>
                  </a:lnTo>
                  <a:lnTo>
                    <a:pt x="204" y="455"/>
                  </a:lnTo>
                  <a:lnTo>
                    <a:pt x="218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5" name="Freeform 67"/>
            <p:cNvSpPr>
              <a:spLocks/>
            </p:cNvSpPr>
            <p:nvPr/>
          </p:nvSpPr>
          <p:spPr bwMode="auto">
            <a:xfrm rot="3687582">
              <a:off x="-226540" y="1586015"/>
              <a:ext cx="79814" cy="133881"/>
            </a:xfrm>
            <a:custGeom>
              <a:avLst/>
              <a:gdLst>
                <a:gd name="T0" fmla="*/ 57 w 126"/>
                <a:gd name="T1" fmla="*/ 204 h 208"/>
                <a:gd name="T2" fmla="*/ 126 w 126"/>
                <a:gd name="T3" fmla="*/ 208 h 208"/>
                <a:gd name="T4" fmla="*/ 110 w 126"/>
                <a:gd name="T5" fmla="*/ 162 h 208"/>
                <a:gd name="T6" fmla="*/ 70 w 126"/>
                <a:gd name="T7" fmla="*/ 87 h 208"/>
                <a:gd name="T8" fmla="*/ 12 w 126"/>
                <a:gd name="T9" fmla="*/ 11 h 208"/>
                <a:gd name="T10" fmla="*/ 0 w 126"/>
                <a:gd name="T11" fmla="*/ 0 h 208"/>
                <a:gd name="T12" fmla="*/ 57 w 126"/>
                <a:gd name="T13" fmla="*/ 20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8">
                  <a:moveTo>
                    <a:pt x="57" y="204"/>
                  </a:moveTo>
                  <a:lnTo>
                    <a:pt x="126" y="208"/>
                  </a:lnTo>
                  <a:lnTo>
                    <a:pt x="110" y="162"/>
                  </a:lnTo>
                  <a:lnTo>
                    <a:pt x="70" y="87"/>
                  </a:lnTo>
                  <a:lnTo>
                    <a:pt x="12" y="11"/>
                  </a:lnTo>
                  <a:lnTo>
                    <a:pt x="0" y="0"/>
                  </a:lnTo>
                  <a:lnTo>
                    <a:pt x="57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6" name="Freeform 68"/>
            <p:cNvSpPr>
              <a:spLocks/>
            </p:cNvSpPr>
            <p:nvPr/>
          </p:nvSpPr>
          <p:spPr bwMode="auto">
            <a:xfrm rot="3687582">
              <a:off x="-258308" y="1264965"/>
              <a:ext cx="79814" cy="136456"/>
            </a:xfrm>
            <a:custGeom>
              <a:avLst/>
              <a:gdLst>
                <a:gd name="T0" fmla="*/ 0 w 125"/>
                <a:gd name="T1" fmla="*/ 0 h 208"/>
                <a:gd name="T2" fmla="*/ 58 w 125"/>
                <a:gd name="T3" fmla="*/ 208 h 208"/>
                <a:gd name="T4" fmla="*/ 125 w 125"/>
                <a:gd name="T5" fmla="*/ 206 h 208"/>
                <a:gd name="T6" fmla="*/ 111 w 125"/>
                <a:gd name="T7" fmla="*/ 160 h 208"/>
                <a:gd name="T8" fmla="*/ 71 w 125"/>
                <a:gd name="T9" fmla="*/ 85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8" y="208"/>
                  </a:lnTo>
                  <a:lnTo>
                    <a:pt x="125" y="206"/>
                  </a:lnTo>
                  <a:lnTo>
                    <a:pt x="111" y="160"/>
                  </a:lnTo>
                  <a:lnTo>
                    <a:pt x="71" y="85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7" name="Freeform 69"/>
            <p:cNvSpPr>
              <a:spLocks/>
            </p:cNvSpPr>
            <p:nvPr/>
          </p:nvSpPr>
          <p:spPr bwMode="auto">
            <a:xfrm rot="3687582">
              <a:off x="-721424" y="1055334"/>
              <a:ext cx="46343" cy="154478"/>
            </a:xfrm>
            <a:custGeom>
              <a:avLst/>
              <a:gdLst>
                <a:gd name="T0" fmla="*/ 16 w 73"/>
                <a:gd name="T1" fmla="*/ 0 h 241"/>
                <a:gd name="T2" fmla="*/ 11 w 73"/>
                <a:gd name="T3" fmla="*/ 15 h 241"/>
                <a:gd name="T4" fmla="*/ 0 w 73"/>
                <a:gd name="T5" fmla="*/ 111 h 241"/>
                <a:gd name="T6" fmla="*/ 4 w 73"/>
                <a:gd name="T7" fmla="*/ 195 h 241"/>
                <a:gd name="T8" fmla="*/ 16 w 73"/>
                <a:gd name="T9" fmla="*/ 241 h 241"/>
                <a:gd name="T10" fmla="*/ 73 w 73"/>
                <a:gd name="T11" fmla="*/ 203 h 241"/>
                <a:gd name="T12" fmla="*/ 16 w 73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241">
                  <a:moveTo>
                    <a:pt x="16" y="0"/>
                  </a:moveTo>
                  <a:lnTo>
                    <a:pt x="11" y="15"/>
                  </a:lnTo>
                  <a:lnTo>
                    <a:pt x="0" y="111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3" y="203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8" name="Freeform 70"/>
            <p:cNvSpPr>
              <a:spLocks/>
            </p:cNvSpPr>
            <p:nvPr/>
          </p:nvSpPr>
          <p:spPr bwMode="auto">
            <a:xfrm rot="3687582">
              <a:off x="-400928" y="1094972"/>
              <a:ext cx="46343" cy="154478"/>
            </a:xfrm>
            <a:custGeom>
              <a:avLst/>
              <a:gdLst>
                <a:gd name="T0" fmla="*/ 16 w 74"/>
                <a:gd name="T1" fmla="*/ 0 h 241"/>
                <a:gd name="T2" fmla="*/ 12 w 74"/>
                <a:gd name="T3" fmla="*/ 15 h 241"/>
                <a:gd name="T4" fmla="*/ 0 w 74"/>
                <a:gd name="T5" fmla="*/ 110 h 241"/>
                <a:gd name="T6" fmla="*/ 4 w 74"/>
                <a:gd name="T7" fmla="*/ 195 h 241"/>
                <a:gd name="T8" fmla="*/ 16 w 74"/>
                <a:gd name="T9" fmla="*/ 241 h 241"/>
                <a:gd name="T10" fmla="*/ 74 w 74"/>
                <a:gd name="T11" fmla="*/ 207 h 241"/>
                <a:gd name="T12" fmla="*/ 16 w 74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241">
                  <a:moveTo>
                    <a:pt x="16" y="0"/>
                  </a:moveTo>
                  <a:lnTo>
                    <a:pt x="12" y="15"/>
                  </a:lnTo>
                  <a:lnTo>
                    <a:pt x="0" y="110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4" y="207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3185339" y="3492083"/>
            <a:ext cx="1787789" cy="875553"/>
            <a:chOff x="-948357" y="1109401"/>
            <a:chExt cx="2383719" cy="1167404"/>
          </a:xfrm>
          <a:solidFill>
            <a:srgbClr val="A2B969"/>
          </a:solidFill>
        </p:grpSpPr>
        <p:sp>
          <p:nvSpPr>
            <p:cNvPr id="200" name="Freeform 53"/>
            <p:cNvSpPr>
              <a:spLocks/>
            </p:cNvSpPr>
            <p:nvPr/>
          </p:nvSpPr>
          <p:spPr bwMode="auto">
            <a:xfrm rot="3687582">
              <a:off x="516856" y="1790200"/>
              <a:ext cx="568993" cy="404217"/>
            </a:xfrm>
            <a:custGeom>
              <a:avLst/>
              <a:gdLst>
                <a:gd name="T0" fmla="*/ 613 w 882"/>
                <a:gd name="T1" fmla="*/ 140 h 629"/>
                <a:gd name="T2" fmla="*/ 578 w 882"/>
                <a:gd name="T3" fmla="*/ 121 h 629"/>
                <a:gd name="T4" fmla="*/ 513 w 882"/>
                <a:gd name="T5" fmla="*/ 68 h 629"/>
                <a:gd name="T6" fmla="*/ 465 w 882"/>
                <a:gd name="T7" fmla="*/ 32 h 629"/>
                <a:gd name="T8" fmla="*/ 430 w 882"/>
                <a:gd name="T9" fmla="*/ 12 h 629"/>
                <a:gd name="T10" fmla="*/ 392 w 882"/>
                <a:gd name="T11" fmla="*/ 2 h 629"/>
                <a:gd name="T12" fmla="*/ 351 w 882"/>
                <a:gd name="T13" fmla="*/ 0 h 629"/>
                <a:gd name="T14" fmla="*/ 328 w 882"/>
                <a:gd name="T15" fmla="*/ 6 h 629"/>
                <a:gd name="T16" fmla="*/ 304 w 882"/>
                <a:gd name="T17" fmla="*/ 13 h 629"/>
                <a:gd name="T18" fmla="*/ 268 w 882"/>
                <a:gd name="T19" fmla="*/ 37 h 629"/>
                <a:gd name="T20" fmla="*/ 242 w 882"/>
                <a:gd name="T21" fmla="*/ 65 h 629"/>
                <a:gd name="T22" fmla="*/ 223 w 882"/>
                <a:gd name="T23" fmla="*/ 100 h 629"/>
                <a:gd name="T24" fmla="*/ 202 w 882"/>
                <a:gd name="T25" fmla="*/ 159 h 629"/>
                <a:gd name="T26" fmla="*/ 176 w 882"/>
                <a:gd name="T27" fmla="*/ 239 h 629"/>
                <a:gd name="T28" fmla="*/ 157 w 882"/>
                <a:gd name="T29" fmla="*/ 275 h 629"/>
                <a:gd name="T30" fmla="*/ 136 w 882"/>
                <a:gd name="T31" fmla="*/ 306 h 629"/>
                <a:gd name="T32" fmla="*/ 71 w 882"/>
                <a:gd name="T33" fmla="*/ 379 h 629"/>
                <a:gd name="T34" fmla="*/ 27 w 882"/>
                <a:gd name="T35" fmla="*/ 439 h 629"/>
                <a:gd name="T36" fmla="*/ 6 w 882"/>
                <a:gd name="T37" fmla="*/ 477 h 629"/>
                <a:gd name="T38" fmla="*/ 0 w 882"/>
                <a:gd name="T39" fmla="*/ 516 h 629"/>
                <a:gd name="T40" fmla="*/ 10 w 882"/>
                <a:gd name="T41" fmla="*/ 551 h 629"/>
                <a:gd name="T42" fmla="*/ 24 w 882"/>
                <a:gd name="T43" fmla="*/ 567 h 629"/>
                <a:gd name="T44" fmla="*/ 54 w 882"/>
                <a:gd name="T45" fmla="*/ 594 h 629"/>
                <a:gd name="T46" fmla="*/ 106 w 882"/>
                <a:gd name="T47" fmla="*/ 624 h 629"/>
                <a:gd name="T48" fmla="*/ 151 w 882"/>
                <a:gd name="T49" fmla="*/ 629 h 629"/>
                <a:gd name="T50" fmla="*/ 193 w 882"/>
                <a:gd name="T51" fmla="*/ 615 h 629"/>
                <a:gd name="T52" fmla="*/ 259 w 882"/>
                <a:gd name="T53" fmla="*/ 572 h 629"/>
                <a:gd name="T54" fmla="*/ 343 w 882"/>
                <a:gd name="T55" fmla="*/ 516 h 629"/>
                <a:gd name="T56" fmla="*/ 414 w 882"/>
                <a:gd name="T57" fmla="*/ 483 h 629"/>
                <a:gd name="T58" fmla="*/ 457 w 882"/>
                <a:gd name="T59" fmla="*/ 470 h 629"/>
                <a:gd name="T60" fmla="*/ 501 w 882"/>
                <a:gd name="T61" fmla="*/ 459 h 629"/>
                <a:gd name="T62" fmla="*/ 579 w 882"/>
                <a:gd name="T63" fmla="*/ 450 h 629"/>
                <a:gd name="T64" fmla="*/ 681 w 882"/>
                <a:gd name="T65" fmla="*/ 454 h 629"/>
                <a:gd name="T66" fmla="*/ 761 w 882"/>
                <a:gd name="T67" fmla="*/ 455 h 629"/>
                <a:gd name="T68" fmla="*/ 805 w 882"/>
                <a:gd name="T69" fmla="*/ 445 h 629"/>
                <a:gd name="T70" fmla="*/ 840 w 882"/>
                <a:gd name="T71" fmla="*/ 418 h 629"/>
                <a:gd name="T72" fmla="*/ 868 w 882"/>
                <a:gd name="T73" fmla="*/ 366 h 629"/>
                <a:gd name="T74" fmla="*/ 878 w 882"/>
                <a:gd name="T75" fmla="*/ 328 h 629"/>
                <a:gd name="T76" fmla="*/ 882 w 882"/>
                <a:gd name="T77" fmla="*/ 305 h 629"/>
                <a:gd name="T78" fmla="*/ 873 w 882"/>
                <a:gd name="T79" fmla="*/ 266 h 629"/>
                <a:gd name="T80" fmla="*/ 849 w 882"/>
                <a:gd name="T81" fmla="*/ 235 h 629"/>
                <a:gd name="T82" fmla="*/ 812 w 882"/>
                <a:gd name="T83" fmla="*/ 212 h 629"/>
                <a:gd name="T84" fmla="*/ 744 w 882"/>
                <a:gd name="T85" fmla="*/ 183 h 629"/>
                <a:gd name="T86" fmla="*/ 649 w 882"/>
                <a:gd name="T87" fmla="*/ 155 h 629"/>
                <a:gd name="T88" fmla="*/ 613 w 882"/>
                <a:gd name="T89" fmla="*/ 14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2" h="629">
                  <a:moveTo>
                    <a:pt x="613" y="140"/>
                  </a:moveTo>
                  <a:lnTo>
                    <a:pt x="578" y="121"/>
                  </a:lnTo>
                  <a:lnTo>
                    <a:pt x="513" y="68"/>
                  </a:lnTo>
                  <a:lnTo>
                    <a:pt x="465" y="32"/>
                  </a:lnTo>
                  <a:lnTo>
                    <a:pt x="430" y="12"/>
                  </a:lnTo>
                  <a:lnTo>
                    <a:pt x="392" y="2"/>
                  </a:lnTo>
                  <a:lnTo>
                    <a:pt x="351" y="0"/>
                  </a:lnTo>
                  <a:lnTo>
                    <a:pt x="328" y="6"/>
                  </a:lnTo>
                  <a:lnTo>
                    <a:pt x="304" y="13"/>
                  </a:lnTo>
                  <a:lnTo>
                    <a:pt x="268" y="37"/>
                  </a:lnTo>
                  <a:lnTo>
                    <a:pt x="242" y="65"/>
                  </a:lnTo>
                  <a:lnTo>
                    <a:pt x="223" y="100"/>
                  </a:lnTo>
                  <a:lnTo>
                    <a:pt x="202" y="159"/>
                  </a:lnTo>
                  <a:lnTo>
                    <a:pt x="176" y="239"/>
                  </a:lnTo>
                  <a:lnTo>
                    <a:pt x="157" y="275"/>
                  </a:lnTo>
                  <a:lnTo>
                    <a:pt x="136" y="306"/>
                  </a:lnTo>
                  <a:lnTo>
                    <a:pt x="71" y="379"/>
                  </a:lnTo>
                  <a:lnTo>
                    <a:pt x="27" y="439"/>
                  </a:lnTo>
                  <a:lnTo>
                    <a:pt x="6" y="477"/>
                  </a:lnTo>
                  <a:lnTo>
                    <a:pt x="0" y="516"/>
                  </a:lnTo>
                  <a:lnTo>
                    <a:pt x="10" y="551"/>
                  </a:lnTo>
                  <a:lnTo>
                    <a:pt x="24" y="567"/>
                  </a:lnTo>
                  <a:lnTo>
                    <a:pt x="54" y="594"/>
                  </a:lnTo>
                  <a:lnTo>
                    <a:pt x="106" y="624"/>
                  </a:lnTo>
                  <a:lnTo>
                    <a:pt x="151" y="629"/>
                  </a:lnTo>
                  <a:lnTo>
                    <a:pt x="193" y="615"/>
                  </a:lnTo>
                  <a:lnTo>
                    <a:pt x="259" y="572"/>
                  </a:lnTo>
                  <a:lnTo>
                    <a:pt x="343" y="516"/>
                  </a:lnTo>
                  <a:lnTo>
                    <a:pt x="414" y="483"/>
                  </a:lnTo>
                  <a:lnTo>
                    <a:pt x="457" y="470"/>
                  </a:lnTo>
                  <a:lnTo>
                    <a:pt x="501" y="459"/>
                  </a:lnTo>
                  <a:lnTo>
                    <a:pt x="579" y="450"/>
                  </a:lnTo>
                  <a:lnTo>
                    <a:pt x="681" y="454"/>
                  </a:lnTo>
                  <a:lnTo>
                    <a:pt x="761" y="455"/>
                  </a:lnTo>
                  <a:lnTo>
                    <a:pt x="805" y="445"/>
                  </a:lnTo>
                  <a:lnTo>
                    <a:pt x="840" y="418"/>
                  </a:lnTo>
                  <a:lnTo>
                    <a:pt x="868" y="366"/>
                  </a:lnTo>
                  <a:lnTo>
                    <a:pt x="878" y="328"/>
                  </a:lnTo>
                  <a:lnTo>
                    <a:pt x="882" y="305"/>
                  </a:lnTo>
                  <a:lnTo>
                    <a:pt x="873" y="266"/>
                  </a:lnTo>
                  <a:lnTo>
                    <a:pt x="849" y="235"/>
                  </a:lnTo>
                  <a:lnTo>
                    <a:pt x="812" y="212"/>
                  </a:lnTo>
                  <a:lnTo>
                    <a:pt x="744" y="183"/>
                  </a:lnTo>
                  <a:lnTo>
                    <a:pt x="649" y="155"/>
                  </a:lnTo>
                  <a:lnTo>
                    <a:pt x="613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auto">
            <a:xfrm rot="3687582">
              <a:off x="888355" y="1491647"/>
              <a:ext cx="205970" cy="293507"/>
            </a:xfrm>
            <a:custGeom>
              <a:avLst/>
              <a:gdLst>
                <a:gd name="T0" fmla="*/ 220 w 319"/>
                <a:gd name="T1" fmla="*/ 455 h 459"/>
                <a:gd name="T2" fmla="*/ 246 w 319"/>
                <a:gd name="T3" fmla="*/ 446 h 459"/>
                <a:gd name="T4" fmla="*/ 287 w 319"/>
                <a:gd name="T5" fmla="*/ 413 h 459"/>
                <a:gd name="T6" fmla="*/ 312 w 319"/>
                <a:gd name="T7" fmla="*/ 369 h 459"/>
                <a:gd name="T8" fmla="*/ 319 w 319"/>
                <a:gd name="T9" fmla="*/ 318 h 459"/>
                <a:gd name="T10" fmla="*/ 314 w 319"/>
                <a:gd name="T11" fmla="*/ 290 h 459"/>
                <a:gd name="T12" fmla="*/ 305 w 319"/>
                <a:gd name="T13" fmla="*/ 258 h 459"/>
                <a:gd name="T14" fmla="*/ 275 w 319"/>
                <a:gd name="T15" fmla="*/ 156 h 459"/>
                <a:gd name="T16" fmla="*/ 237 w 319"/>
                <a:gd name="T17" fmla="*/ 76 h 459"/>
                <a:gd name="T18" fmla="*/ 206 w 319"/>
                <a:gd name="T19" fmla="*/ 35 h 459"/>
                <a:gd name="T20" fmla="*/ 169 w 319"/>
                <a:gd name="T21" fmla="*/ 6 h 459"/>
                <a:gd name="T22" fmla="*/ 134 w 319"/>
                <a:gd name="T23" fmla="*/ 0 h 459"/>
                <a:gd name="T24" fmla="*/ 109 w 319"/>
                <a:gd name="T25" fmla="*/ 4 h 459"/>
                <a:gd name="T26" fmla="*/ 96 w 319"/>
                <a:gd name="T27" fmla="*/ 8 h 459"/>
                <a:gd name="T28" fmla="*/ 70 w 319"/>
                <a:gd name="T29" fmla="*/ 19 h 459"/>
                <a:gd name="T30" fmla="*/ 32 w 319"/>
                <a:gd name="T31" fmla="*/ 56 h 459"/>
                <a:gd name="T32" fmla="*/ 10 w 319"/>
                <a:gd name="T33" fmla="*/ 101 h 459"/>
                <a:gd name="T34" fmla="*/ 0 w 319"/>
                <a:gd name="T35" fmla="*/ 153 h 459"/>
                <a:gd name="T36" fmla="*/ 1 w 319"/>
                <a:gd name="T37" fmla="*/ 207 h 459"/>
                <a:gd name="T38" fmla="*/ 10 w 319"/>
                <a:gd name="T39" fmla="*/ 262 h 459"/>
                <a:gd name="T40" fmla="*/ 26 w 319"/>
                <a:gd name="T41" fmla="*/ 310 h 459"/>
                <a:gd name="T42" fmla="*/ 45 w 319"/>
                <a:gd name="T43" fmla="*/ 349 h 459"/>
                <a:gd name="T44" fmla="*/ 56 w 319"/>
                <a:gd name="T45" fmla="*/ 363 h 459"/>
                <a:gd name="T46" fmla="*/ 74 w 319"/>
                <a:gd name="T47" fmla="*/ 384 h 459"/>
                <a:gd name="T48" fmla="*/ 110 w 319"/>
                <a:gd name="T49" fmla="*/ 423 h 459"/>
                <a:gd name="T50" fmla="*/ 149 w 319"/>
                <a:gd name="T51" fmla="*/ 451 h 459"/>
                <a:gd name="T52" fmla="*/ 183 w 319"/>
                <a:gd name="T53" fmla="*/ 459 h 459"/>
                <a:gd name="T54" fmla="*/ 207 w 319"/>
                <a:gd name="T55" fmla="*/ 459 h 459"/>
                <a:gd name="T56" fmla="*/ 220 w 319"/>
                <a:gd name="T57" fmla="*/ 455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9" h="459">
                  <a:moveTo>
                    <a:pt x="220" y="455"/>
                  </a:moveTo>
                  <a:lnTo>
                    <a:pt x="246" y="446"/>
                  </a:lnTo>
                  <a:lnTo>
                    <a:pt x="287" y="413"/>
                  </a:lnTo>
                  <a:lnTo>
                    <a:pt x="312" y="369"/>
                  </a:lnTo>
                  <a:lnTo>
                    <a:pt x="319" y="318"/>
                  </a:lnTo>
                  <a:lnTo>
                    <a:pt x="314" y="290"/>
                  </a:lnTo>
                  <a:lnTo>
                    <a:pt x="305" y="258"/>
                  </a:lnTo>
                  <a:lnTo>
                    <a:pt x="275" y="156"/>
                  </a:lnTo>
                  <a:lnTo>
                    <a:pt x="237" y="76"/>
                  </a:lnTo>
                  <a:lnTo>
                    <a:pt x="206" y="35"/>
                  </a:lnTo>
                  <a:lnTo>
                    <a:pt x="169" y="6"/>
                  </a:lnTo>
                  <a:lnTo>
                    <a:pt x="134" y="0"/>
                  </a:lnTo>
                  <a:lnTo>
                    <a:pt x="109" y="4"/>
                  </a:lnTo>
                  <a:lnTo>
                    <a:pt x="96" y="8"/>
                  </a:lnTo>
                  <a:lnTo>
                    <a:pt x="70" y="19"/>
                  </a:lnTo>
                  <a:lnTo>
                    <a:pt x="32" y="56"/>
                  </a:lnTo>
                  <a:lnTo>
                    <a:pt x="10" y="101"/>
                  </a:lnTo>
                  <a:lnTo>
                    <a:pt x="0" y="153"/>
                  </a:lnTo>
                  <a:lnTo>
                    <a:pt x="1" y="207"/>
                  </a:lnTo>
                  <a:lnTo>
                    <a:pt x="10" y="262"/>
                  </a:lnTo>
                  <a:lnTo>
                    <a:pt x="26" y="310"/>
                  </a:lnTo>
                  <a:lnTo>
                    <a:pt x="45" y="349"/>
                  </a:lnTo>
                  <a:lnTo>
                    <a:pt x="56" y="363"/>
                  </a:lnTo>
                  <a:lnTo>
                    <a:pt x="74" y="384"/>
                  </a:lnTo>
                  <a:lnTo>
                    <a:pt x="110" y="423"/>
                  </a:lnTo>
                  <a:lnTo>
                    <a:pt x="149" y="451"/>
                  </a:lnTo>
                  <a:lnTo>
                    <a:pt x="183" y="459"/>
                  </a:lnTo>
                  <a:lnTo>
                    <a:pt x="207" y="459"/>
                  </a:lnTo>
                  <a:lnTo>
                    <a:pt x="220" y="4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auto">
            <a:xfrm rot="3687582">
              <a:off x="609172" y="1511141"/>
              <a:ext cx="236866" cy="260038"/>
            </a:xfrm>
            <a:custGeom>
              <a:avLst/>
              <a:gdLst>
                <a:gd name="T0" fmla="*/ 320 w 369"/>
                <a:gd name="T1" fmla="*/ 377 h 406"/>
                <a:gd name="T2" fmla="*/ 339 w 369"/>
                <a:gd name="T3" fmla="*/ 357 h 406"/>
                <a:gd name="T4" fmla="*/ 364 w 369"/>
                <a:gd name="T5" fmla="*/ 312 h 406"/>
                <a:gd name="T6" fmla="*/ 369 w 369"/>
                <a:gd name="T7" fmla="*/ 260 h 406"/>
                <a:gd name="T8" fmla="*/ 353 w 369"/>
                <a:gd name="T9" fmla="*/ 211 h 406"/>
                <a:gd name="T10" fmla="*/ 338 w 369"/>
                <a:gd name="T11" fmla="*/ 189 h 406"/>
                <a:gd name="T12" fmla="*/ 316 w 369"/>
                <a:gd name="T13" fmla="*/ 163 h 406"/>
                <a:gd name="T14" fmla="*/ 239 w 369"/>
                <a:gd name="T15" fmla="*/ 89 h 406"/>
                <a:gd name="T16" fmla="*/ 171 w 369"/>
                <a:gd name="T17" fmla="*/ 37 h 406"/>
                <a:gd name="T18" fmla="*/ 123 w 369"/>
                <a:gd name="T19" fmla="*/ 12 h 406"/>
                <a:gd name="T20" fmla="*/ 79 w 369"/>
                <a:gd name="T21" fmla="*/ 0 h 406"/>
                <a:gd name="T22" fmla="*/ 41 w 369"/>
                <a:gd name="T23" fmla="*/ 6 h 406"/>
                <a:gd name="T24" fmla="*/ 24 w 369"/>
                <a:gd name="T25" fmla="*/ 18 h 406"/>
                <a:gd name="T26" fmla="*/ 11 w 369"/>
                <a:gd name="T27" fmla="*/ 33 h 406"/>
                <a:gd name="T28" fmla="*/ 0 w 369"/>
                <a:gd name="T29" fmla="*/ 72 h 406"/>
                <a:gd name="T30" fmla="*/ 4 w 369"/>
                <a:gd name="T31" fmla="*/ 119 h 406"/>
                <a:gd name="T32" fmla="*/ 19 w 369"/>
                <a:gd name="T33" fmla="*/ 169 h 406"/>
                <a:gd name="T34" fmla="*/ 55 w 369"/>
                <a:gd name="T35" fmla="*/ 246 h 406"/>
                <a:gd name="T36" fmla="*/ 111 w 369"/>
                <a:gd name="T37" fmla="*/ 331 h 406"/>
                <a:gd name="T38" fmla="*/ 132 w 369"/>
                <a:gd name="T39" fmla="*/ 359 h 406"/>
                <a:gd name="T40" fmla="*/ 150 w 369"/>
                <a:gd name="T41" fmla="*/ 378 h 406"/>
                <a:gd name="T42" fmla="*/ 197 w 369"/>
                <a:gd name="T43" fmla="*/ 401 h 406"/>
                <a:gd name="T44" fmla="*/ 247 w 369"/>
                <a:gd name="T45" fmla="*/ 406 h 406"/>
                <a:gd name="T46" fmla="*/ 298 w 369"/>
                <a:gd name="T47" fmla="*/ 392 h 406"/>
                <a:gd name="T48" fmla="*/ 320 w 369"/>
                <a:gd name="T49" fmla="*/ 37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9" h="406">
                  <a:moveTo>
                    <a:pt x="320" y="377"/>
                  </a:moveTo>
                  <a:lnTo>
                    <a:pt x="339" y="357"/>
                  </a:lnTo>
                  <a:lnTo>
                    <a:pt x="364" y="312"/>
                  </a:lnTo>
                  <a:lnTo>
                    <a:pt x="369" y="260"/>
                  </a:lnTo>
                  <a:lnTo>
                    <a:pt x="353" y="211"/>
                  </a:lnTo>
                  <a:lnTo>
                    <a:pt x="338" y="189"/>
                  </a:lnTo>
                  <a:lnTo>
                    <a:pt x="316" y="163"/>
                  </a:lnTo>
                  <a:lnTo>
                    <a:pt x="239" y="89"/>
                  </a:lnTo>
                  <a:lnTo>
                    <a:pt x="171" y="37"/>
                  </a:lnTo>
                  <a:lnTo>
                    <a:pt x="123" y="12"/>
                  </a:lnTo>
                  <a:lnTo>
                    <a:pt x="79" y="0"/>
                  </a:lnTo>
                  <a:lnTo>
                    <a:pt x="41" y="6"/>
                  </a:lnTo>
                  <a:lnTo>
                    <a:pt x="24" y="18"/>
                  </a:lnTo>
                  <a:lnTo>
                    <a:pt x="11" y="33"/>
                  </a:lnTo>
                  <a:lnTo>
                    <a:pt x="0" y="72"/>
                  </a:lnTo>
                  <a:lnTo>
                    <a:pt x="4" y="119"/>
                  </a:lnTo>
                  <a:lnTo>
                    <a:pt x="19" y="169"/>
                  </a:lnTo>
                  <a:lnTo>
                    <a:pt x="55" y="246"/>
                  </a:lnTo>
                  <a:lnTo>
                    <a:pt x="111" y="331"/>
                  </a:lnTo>
                  <a:lnTo>
                    <a:pt x="132" y="359"/>
                  </a:lnTo>
                  <a:lnTo>
                    <a:pt x="150" y="378"/>
                  </a:lnTo>
                  <a:lnTo>
                    <a:pt x="197" y="401"/>
                  </a:lnTo>
                  <a:lnTo>
                    <a:pt x="247" y="406"/>
                  </a:lnTo>
                  <a:lnTo>
                    <a:pt x="298" y="392"/>
                  </a:lnTo>
                  <a:lnTo>
                    <a:pt x="320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auto">
            <a:xfrm rot="3687582">
              <a:off x="1029091" y="1892281"/>
              <a:ext cx="193098" cy="298657"/>
            </a:xfrm>
            <a:custGeom>
              <a:avLst/>
              <a:gdLst>
                <a:gd name="T0" fmla="*/ 193 w 303"/>
                <a:gd name="T1" fmla="*/ 0 h 464"/>
                <a:gd name="T2" fmla="*/ 181 w 303"/>
                <a:gd name="T3" fmla="*/ 0 h 464"/>
                <a:gd name="T4" fmla="*/ 162 w 303"/>
                <a:gd name="T5" fmla="*/ 9 h 464"/>
                <a:gd name="T6" fmla="*/ 140 w 303"/>
                <a:gd name="T7" fmla="*/ 36 h 464"/>
                <a:gd name="T8" fmla="*/ 115 w 303"/>
                <a:gd name="T9" fmla="*/ 126 h 464"/>
                <a:gd name="T10" fmla="*/ 94 w 303"/>
                <a:gd name="T11" fmla="*/ 189 h 464"/>
                <a:gd name="T12" fmla="*/ 84 w 303"/>
                <a:gd name="T13" fmla="*/ 211 h 464"/>
                <a:gd name="T14" fmla="*/ 54 w 303"/>
                <a:gd name="T15" fmla="*/ 245 h 464"/>
                <a:gd name="T16" fmla="*/ 24 w 303"/>
                <a:gd name="T17" fmla="*/ 272 h 464"/>
                <a:gd name="T18" fmla="*/ 2 w 303"/>
                <a:gd name="T19" fmla="*/ 294 h 464"/>
                <a:gd name="T20" fmla="*/ 0 w 303"/>
                <a:gd name="T21" fmla="*/ 307 h 464"/>
                <a:gd name="T22" fmla="*/ 0 w 303"/>
                <a:gd name="T23" fmla="*/ 320 h 464"/>
                <a:gd name="T24" fmla="*/ 6 w 303"/>
                <a:gd name="T25" fmla="*/ 347 h 464"/>
                <a:gd name="T26" fmla="*/ 27 w 303"/>
                <a:gd name="T27" fmla="*/ 388 h 464"/>
                <a:gd name="T28" fmla="*/ 73 w 303"/>
                <a:gd name="T29" fmla="*/ 432 h 464"/>
                <a:gd name="T30" fmla="*/ 129 w 303"/>
                <a:gd name="T31" fmla="*/ 459 h 464"/>
                <a:gd name="T32" fmla="*/ 158 w 303"/>
                <a:gd name="T33" fmla="*/ 463 h 464"/>
                <a:gd name="T34" fmla="*/ 185 w 303"/>
                <a:gd name="T35" fmla="*/ 464 h 464"/>
                <a:gd name="T36" fmla="*/ 234 w 303"/>
                <a:gd name="T37" fmla="*/ 447 h 464"/>
                <a:gd name="T38" fmla="*/ 273 w 303"/>
                <a:gd name="T39" fmla="*/ 413 h 464"/>
                <a:gd name="T40" fmla="*/ 296 w 303"/>
                <a:gd name="T41" fmla="*/ 367 h 464"/>
                <a:gd name="T42" fmla="*/ 300 w 303"/>
                <a:gd name="T43" fmla="*/ 340 h 464"/>
                <a:gd name="T44" fmla="*/ 303 w 303"/>
                <a:gd name="T45" fmla="*/ 307 h 464"/>
                <a:gd name="T46" fmla="*/ 302 w 303"/>
                <a:gd name="T47" fmla="*/ 204 h 464"/>
                <a:gd name="T48" fmla="*/ 290 w 303"/>
                <a:gd name="T49" fmla="*/ 119 h 464"/>
                <a:gd name="T50" fmla="*/ 273 w 303"/>
                <a:gd name="T51" fmla="*/ 69 h 464"/>
                <a:gd name="T52" fmla="*/ 248 w 303"/>
                <a:gd name="T53" fmla="*/ 29 h 464"/>
                <a:gd name="T54" fmla="*/ 215 w 303"/>
                <a:gd name="T55" fmla="*/ 4 h 464"/>
                <a:gd name="T56" fmla="*/ 193 w 303"/>
                <a:gd name="T57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3" h="464">
                  <a:moveTo>
                    <a:pt x="193" y="0"/>
                  </a:moveTo>
                  <a:lnTo>
                    <a:pt x="181" y="0"/>
                  </a:lnTo>
                  <a:lnTo>
                    <a:pt x="162" y="9"/>
                  </a:lnTo>
                  <a:lnTo>
                    <a:pt x="140" y="36"/>
                  </a:lnTo>
                  <a:lnTo>
                    <a:pt x="115" y="126"/>
                  </a:lnTo>
                  <a:lnTo>
                    <a:pt x="94" y="189"/>
                  </a:lnTo>
                  <a:lnTo>
                    <a:pt x="84" y="211"/>
                  </a:lnTo>
                  <a:lnTo>
                    <a:pt x="54" y="245"/>
                  </a:lnTo>
                  <a:lnTo>
                    <a:pt x="24" y="272"/>
                  </a:lnTo>
                  <a:lnTo>
                    <a:pt x="2" y="294"/>
                  </a:lnTo>
                  <a:lnTo>
                    <a:pt x="0" y="307"/>
                  </a:lnTo>
                  <a:lnTo>
                    <a:pt x="0" y="320"/>
                  </a:lnTo>
                  <a:lnTo>
                    <a:pt x="6" y="347"/>
                  </a:lnTo>
                  <a:lnTo>
                    <a:pt x="27" y="388"/>
                  </a:lnTo>
                  <a:lnTo>
                    <a:pt x="73" y="432"/>
                  </a:lnTo>
                  <a:lnTo>
                    <a:pt x="129" y="459"/>
                  </a:lnTo>
                  <a:lnTo>
                    <a:pt x="158" y="463"/>
                  </a:lnTo>
                  <a:lnTo>
                    <a:pt x="185" y="464"/>
                  </a:lnTo>
                  <a:lnTo>
                    <a:pt x="234" y="447"/>
                  </a:lnTo>
                  <a:lnTo>
                    <a:pt x="273" y="413"/>
                  </a:lnTo>
                  <a:lnTo>
                    <a:pt x="296" y="367"/>
                  </a:lnTo>
                  <a:lnTo>
                    <a:pt x="300" y="340"/>
                  </a:lnTo>
                  <a:lnTo>
                    <a:pt x="303" y="307"/>
                  </a:lnTo>
                  <a:lnTo>
                    <a:pt x="302" y="204"/>
                  </a:lnTo>
                  <a:lnTo>
                    <a:pt x="290" y="119"/>
                  </a:lnTo>
                  <a:lnTo>
                    <a:pt x="273" y="69"/>
                  </a:lnTo>
                  <a:lnTo>
                    <a:pt x="248" y="29"/>
                  </a:lnTo>
                  <a:lnTo>
                    <a:pt x="215" y="4"/>
                  </a:lnTo>
                  <a:lnTo>
                    <a:pt x="1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auto">
            <a:xfrm rot="3687582">
              <a:off x="1043672" y="1648246"/>
              <a:ext cx="193098" cy="296083"/>
            </a:xfrm>
            <a:custGeom>
              <a:avLst/>
              <a:gdLst>
                <a:gd name="T0" fmla="*/ 204 w 301"/>
                <a:gd name="T1" fmla="*/ 452 h 459"/>
                <a:gd name="T2" fmla="*/ 217 w 301"/>
                <a:gd name="T3" fmla="*/ 449 h 459"/>
                <a:gd name="T4" fmla="*/ 240 w 301"/>
                <a:gd name="T5" fmla="*/ 434 h 459"/>
                <a:gd name="T6" fmla="*/ 268 w 301"/>
                <a:gd name="T7" fmla="*/ 402 h 459"/>
                <a:gd name="T8" fmla="*/ 292 w 301"/>
                <a:gd name="T9" fmla="*/ 346 h 459"/>
                <a:gd name="T10" fmla="*/ 301 w 301"/>
                <a:gd name="T11" fmla="*/ 285 h 459"/>
                <a:gd name="T12" fmla="*/ 299 w 301"/>
                <a:gd name="T13" fmla="*/ 257 h 459"/>
                <a:gd name="T14" fmla="*/ 294 w 301"/>
                <a:gd name="T15" fmla="*/ 223 h 459"/>
                <a:gd name="T16" fmla="*/ 263 w 301"/>
                <a:gd name="T17" fmla="*/ 131 h 459"/>
                <a:gd name="T18" fmla="*/ 223 w 301"/>
                <a:gd name="T19" fmla="*/ 65 h 459"/>
                <a:gd name="T20" fmla="*/ 189 w 301"/>
                <a:gd name="T21" fmla="*/ 30 h 459"/>
                <a:gd name="T22" fmla="*/ 149 w 301"/>
                <a:gd name="T23" fmla="*/ 7 h 459"/>
                <a:gd name="T24" fmla="*/ 104 w 301"/>
                <a:gd name="T25" fmla="*/ 0 h 459"/>
                <a:gd name="T26" fmla="*/ 79 w 301"/>
                <a:gd name="T27" fmla="*/ 5 h 459"/>
                <a:gd name="T28" fmla="*/ 55 w 301"/>
                <a:gd name="T29" fmla="*/ 14 h 459"/>
                <a:gd name="T30" fmla="*/ 22 w 301"/>
                <a:gd name="T31" fmla="*/ 47 h 459"/>
                <a:gd name="T32" fmla="*/ 5 w 301"/>
                <a:gd name="T33" fmla="*/ 91 h 459"/>
                <a:gd name="T34" fmla="*/ 0 w 301"/>
                <a:gd name="T35" fmla="*/ 144 h 459"/>
                <a:gd name="T36" fmla="*/ 7 w 301"/>
                <a:gd name="T37" fmla="*/ 228 h 459"/>
                <a:gd name="T38" fmla="*/ 30 w 301"/>
                <a:gd name="T39" fmla="*/ 328 h 459"/>
                <a:gd name="T40" fmla="*/ 39 w 301"/>
                <a:gd name="T41" fmla="*/ 360 h 459"/>
                <a:gd name="T42" fmla="*/ 48 w 301"/>
                <a:gd name="T43" fmla="*/ 386 h 459"/>
                <a:gd name="T44" fmla="*/ 80 w 301"/>
                <a:gd name="T45" fmla="*/ 427 h 459"/>
                <a:gd name="T46" fmla="*/ 126 w 301"/>
                <a:gd name="T47" fmla="*/ 451 h 459"/>
                <a:gd name="T48" fmla="*/ 178 w 301"/>
                <a:gd name="T49" fmla="*/ 459 h 459"/>
                <a:gd name="T50" fmla="*/ 204 w 301"/>
                <a:gd name="T51" fmla="*/ 452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1" h="459">
                  <a:moveTo>
                    <a:pt x="204" y="452"/>
                  </a:moveTo>
                  <a:lnTo>
                    <a:pt x="217" y="449"/>
                  </a:lnTo>
                  <a:lnTo>
                    <a:pt x="240" y="434"/>
                  </a:lnTo>
                  <a:lnTo>
                    <a:pt x="268" y="402"/>
                  </a:lnTo>
                  <a:lnTo>
                    <a:pt x="292" y="346"/>
                  </a:lnTo>
                  <a:lnTo>
                    <a:pt x="301" y="285"/>
                  </a:lnTo>
                  <a:lnTo>
                    <a:pt x="299" y="257"/>
                  </a:lnTo>
                  <a:lnTo>
                    <a:pt x="294" y="223"/>
                  </a:lnTo>
                  <a:lnTo>
                    <a:pt x="263" y="131"/>
                  </a:lnTo>
                  <a:lnTo>
                    <a:pt x="223" y="65"/>
                  </a:lnTo>
                  <a:lnTo>
                    <a:pt x="189" y="30"/>
                  </a:lnTo>
                  <a:lnTo>
                    <a:pt x="149" y="7"/>
                  </a:lnTo>
                  <a:lnTo>
                    <a:pt x="104" y="0"/>
                  </a:lnTo>
                  <a:lnTo>
                    <a:pt x="79" y="5"/>
                  </a:lnTo>
                  <a:lnTo>
                    <a:pt x="55" y="14"/>
                  </a:lnTo>
                  <a:lnTo>
                    <a:pt x="22" y="47"/>
                  </a:lnTo>
                  <a:lnTo>
                    <a:pt x="5" y="91"/>
                  </a:lnTo>
                  <a:lnTo>
                    <a:pt x="0" y="144"/>
                  </a:lnTo>
                  <a:lnTo>
                    <a:pt x="7" y="228"/>
                  </a:lnTo>
                  <a:lnTo>
                    <a:pt x="30" y="328"/>
                  </a:lnTo>
                  <a:lnTo>
                    <a:pt x="39" y="360"/>
                  </a:lnTo>
                  <a:lnTo>
                    <a:pt x="48" y="386"/>
                  </a:lnTo>
                  <a:lnTo>
                    <a:pt x="80" y="427"/>
                  </a:lnTo>
                  <a:lnTo>
                    <a:pt x="126" y="451"/>
                  </a:lnTo>
                  <a:lnTo>
                    <a:pt x="178" y="459"/>
                  </a:lnTo>
                  <a:lnTo>
                    <a:pt x="204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auto">
            <a:xfrm rot="3687582">
              <a:off x="834146" y="1348479"/>
              <a:ext cx="46343" cy="157053"/>
            </a:xfrm>
            <a:custGeom>
              <a:avLst/>
              <a:gdLst>
                <a:gd name="T0" fmla="*/ 15 w 72"/>
                <a:gd name="T1" fmla="*/ 0 h 241"/>
                <a:gd name="T2" fmla="*/ 11 w 72"/>
                <a:gd name="T3" fmla="*/ 14 h 241"/>
                <a:gd name="T4" fmla="*/ 0 w 72"/>
                <a:gd name="T5" fmla="*/ 110 h 241"/>
                <a:gd name="T6" fmla="*/ 5 w 72"/>
                <a:gd name="T7" fmla="*/ 195 h 241"/>
                <a:gd name="T8" fmla="*/ 15 w 72"/>
                <a:gd name="T9" fmla="*/ 241 h 241"/>
                <a:gd name="T10" fmla="*/ 72 w 72"/>
                <a:gd name="T11" fmla="*/ 202 h 241"/>
                <a:gd name="T12" fmla="*/ 15 w 72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241">
                  <a:moveTo>
                    <a:pt x="15" y="0"/>
                  </a:moveTo>
                  <a:lnTo>
                    <a:pt x="11" y="14"/>
                  </a:lnTo>
                  <a:lnTo>
                    <a:pt x="0" y="110"/>
                  </a:lnTo>
                  <a:lnTo>
                    <a:pt x="5" y="195"/>
                  </a:lnTo>
                  <a:lnTo>
                    <a:pt x="15" y="241"/>
                  </a:lnTo>
                  <a:lnTo>
                    <a:pt x="72" y="202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auto">
            <a:xfrm rot="3687582">
              <a:off x="1151709" y="1390478"/>
              <a:ext cx="48919" cy="157053"/>
            </a:xfrm>
            <a:custGeom>
              <a:avLst/>
              <a:gdLst>
                <a:gd name="T0" fmla="*/ 17 w 75"/>
                <a:gd name="T1" fmla="*/ 0 h 242"/>
                <a:gd name="T2" fmla="*/ 12 w 75"/>
                <a:gd name="T3" fmla="*/ 16 h 242"/>
                <a:gd name="T4" fmla="*/ 0 w 75"/>
                <a:gd name="T5" fmla="*/ 110 h 242"/>
                <a:gd name="T6" fmla="*/ 5 w 75"/>
                <a:gd name="T7" fmla="*/ 196 h 242"/>
                <a:gd name="T8" fmla="*/ 16 w 75"/>
                <a:gd name="T9" fmla="*/ 242 h 242"/>
                <a:gd name="T10" fmla="*/ 75 w 75"/>
                <a:gd name="T11" fmla="*/ 210 h 242"/>
                <a:gd name="T12" fmla="*/ 17 w 75"/>
                <a:gd name="T1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42">
                  <a:moveTo>
                    <a:pt x="17" y="0"/>
                  </a:moveTo>
                  <a:lnTo>
                    <a:pt x="12" y="16"/>
                  </a:lnTo>
                  <a:lnTo>
                    <a:pt x="0" y="110"/>
                  </a:lnTo>
                  <a:lnTo>
                    <a:pt x="5" y="196"/>
                  </a:lnTo>
                  <a:lnTo>
                    <a:pt x="16" y="242"/>
                  </a:lnTo>
                  <a:lnTo>
                    <a:pt x="75" y="210"/>
                  </a:lnTo>
                  <a:lnTo>
                    <a:pt x="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auto">
            <a:xfrm rot="3687582">
              <a:off x="1327228" y="1882193"/>
              <a:ext cx="82388" cy="133881"/>
            </a:xfrm>
            <a:custGeom>
              <a:avLst/>
              <a:gdLst>
                <a:gd name="T0" fmla="*/ 0 w 126"/>
                <a:gd name="T1" fmla="*/ 0 h 207"/>
                <a:gd name="T2" fmla="*/ 57 w 126"/>
                <a:gd name="T3" fmla="*/ 203 h 207"/>
                <a:gd name="T4" fmla="*/ 126 w 126"/>
                <a:gd name="T5" fmla="*/ 207 h 207"/>
                <a:gd name="T6" fmla="*/ 112 w 126"/>
                <a:gd name="T7" fmla="*/ 162 h 207"/>
                <a:gd name="T8" fmla="*/ 71 w 126"/>
                <a:gd name="T9" fmla="*/ 86 h 207"/>
                <a:gd name="T10" fmla="*/ 12 w 126"/>
                <a:gd name="T11" fmla="*/ 10 h 207"/>
                <a:gd name="T12" fmla="*/ 0 w 126"/>
                <a:gd name="T13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7">
                  <a:moveTo>
                    <a:pt x="0" y="0"/>
                  </a:moveTo>
                  <a:lnTo>
                    <a:pt x="57" y="203"/>
                  </a:lnTo>
                  <a:lnTo>
                    <a:pt x="126" y="207"/>
                  </a:lnTo>
                  <a:lnTo>
                    <a:pt x="112" y="162"/>
                  </a:lnTo>
                  <a:lnTo>
                    <a:pt x="71" y="86"/>
                  </a:lnTo>
                  <a:lnTo>
                    <a:pt x="12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auto">
            <a:xfrm rot="3687582">
              <a:off x="1298495" y="1562948"/>
              <a:ext cx="79814" cy="133881"/>
            </a:xfrm>
            <a:custGeom>
              <a:avLst/>
              <a:gdLst>
                <a:gd name="T0" fmla="*/ 0 w 125"/>
                <a:gd name="T1" fmla="*/ 0 h 208"/>
                <a:gd name="T2" fmla="*/ 57 w 125"/>
                <a:gd name="T3" fmla="*/ 208 h 208"/>
                <a:gd name="T4" fmla="*/ 125 w 125"/>
                <a:gd name="T5" fmla="*/ 206 h 208"/>
                <a:gd name="T6" fmla="*/ 110 w 125"/>
                <a:gd name="T7" fmla="*/ 161 h 208"/>
                <a:gd name="T8" fmla="*/ 70 w 125"/>
                <a:gd name="T9" fmla="*/ 86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7" y="208"/>
                  </a:lnTo>
                  <a:lnTo>
                    <a:pt x="125" y="206"/>
                  </a:lnTo>
                  <a:lnTo>
                    <a:pt x="110" y="161"/>
                  </a:lnTo>
                  <a:lnTo>
                    <a:pt x="70" y="86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9" name="Freeform 62"/>
            <p:cNvSpPr>
              <a:spLocks/>
            </p:cNvSpPr>
            <p:nvPr/>
          </p:nvSpPr>
          <p:spPr bwMode="auto">
            <a:xfrm rot="3687582">
              <a:off x="-1025681" y="1506263"/>
              <a:ext cx="568993" cy="404217"/>
            </a:xfrm>
            <a:custGeom>
              <a:avLst/>
              <a:gdLst>
                <a:gd name="T0" fmla="*/ 617 w 885"/>
                <a:gd name="T1" fmla="*/ 148 h 628"/>
                <a:gd name="T2" fmla="*/ 582 w 885"/>
                <a:gd name="T3" fmla="*/ 126 h 628"/>
                <a:gd name="T4" fmla="*/ 519 w 885"/>
                <a:gd name="T5" fmla="*/ 70 h 628"/>
                <a:gd name="T6" fmla="*/ 471 w 885"/>
                <a:gd name="T7" fmla="*/ 31 h 628"/>
                <a:gd name="T8" fmla="*/ 436 w 885"/>
                <a:gd name="T9" fmla="*/ 12 h 628"/>
                <a:gd name="T10" fmla="*/ 398 w 885"/>
                <a:gd name="T11" fmla="*/ 0 h 628"/>
                <a:gd name="T12" fmla="*/ 355 w 885"/>
                <a:gd name="T13" fmla="*/ 0 h 628"/>
                <a:gd name="T14" fmla="*/ 332 w 885"/>
                <a:gd name="T15" fmla="*/ 5 h 628"/>
                <a:gd name="T16" fmla="*/ 309 w 885"/>
                <a:gd name="T17" fmla="*/ 13 h 628"/>
                <a:gd name="T18" fmla="*/ 274 w 885"/>
                <a:gd name="T19" fmla="*/ 35 h 628"/>
                <a:gd name="T20" fmla="*/ 248 w 885"/>
                <a:gd name="T21" fmla="*/ 64 h 628"/>
                <a:gd name="T22" fmla="*/ 228 w 885"/>
                <a:gd name="T23" fmla="*/ 98 h 628"/>
                <a:gd name="T24" fmla="*/ 205 w 885"/>
                <a:gd name="T25" fmla="*/ 155 h 628"/>
                <a:gd name="T26" fmla="*/ 178 w 885"/>
                <a:gd name="T27" fmla="*/ 234 h 628"/>
                <a:gd name="T28" fmla="*/ 157 w 885"/>
                <a:gd name="T29" fmla="*/ 269 h 628"/>
                <a:gd name="T30" fmla="*/ 134 w 885"/>
                <a:gd name="T31" fmla="*/ 300 h 628"/>
                <a:gd name="T32" fmla="*/ 68 w 885"/>
                <a:gd name="T33" fmla="*/ 372 h 628"/>
                <a:gd name="T34" fmla="*/ 23 w 885"/>
                <a:gd name="T35" fmla="*/ 432 h 628"/>
                <a:gd name="T36" fmla="*/ 5 w 885"/>
                <a:gd name="T37" fmla="*/ 472 h 628"/>
                <a:gd name="T38" fmla="*/ 0 w 885"/>
                <a:gd name="T39" fmla="*/ 511 h 628"/>
                <a:gd name="T40" fmla="*/ 12 w 885"/>
                <a:gd name="T41" fmla="*/ 549 h 628"/>
                <a:gd name="T42" fmla="*/ 27 w 885"/>
                <a:gd name="T43" fmla="*/ 567 h 628"/>
                <a:gd name="T44" fmla="*/ 57 w 885"/>
                <a:gd name="T45" fmla="*/ 594 h 628"/>
                <a:gd name="T46" fmla="*/ 108 w 885"/>
                <a:gd name="T47" fmla="*/ 622 h 628"/>
                <a:gd name="T48" fmla="*/ 152 w 885"/>
                <a:gd name="T49" fmla="*/ 628 h 628"/>
                <a:gd name="T50" fmla="*/ 195 w 885"/>
                <a:gd name="T51" fmla="*/ 615 h 628"/>
                <a:gd name="T52" fmla="*/ 261 w 885"/>
                <a:gd name="T53" fmla="*/ 572 h 628"/>
                <a:gd name="T54" fmla="*/ 346 w 885"/>
                <a:gd name="T55" fmla="*/ 516 h 628"/>
                <a:gd name="T56" fmla="*/ 419 w 885"/>
                <a:gd name="T57" fmla="*/ 482 h 628"/>
                <a:gd name="T58" fmla="*/ 462 w 885"/>
                <a:gd name="T59" fmla="*/ 470 h 628"/>
                <a:gd name="T60" fmla="*/ 504 w 885"/>
                <a:gd name="T61" fmla="*/ 459 h 628"/>
                <a:gd name="T62" fmla="*/ 583 w 885"/>
                <a:gd name="T63" fmla="*/ 450 h 628"/>
                <a:gd name="T64" fmla="*/ 683 w 885"/>
                <a:gd name="T65" fmla="*/ 454 h 628"/>
                <a:gd name="T66" fmla="*/ 762 w 885"/>
                <a:gd name="T67" fmla="*/ 457 h 628"/>
                <a:gd name="T68" fmla="*/ 806 w 885"/>
                <a:gd name="T69" fmla="*/ 446 h 628"/>
                <a:gd name="T70" fmla="*/ 841 w 885"/>
                <a:gd name="T71" fmla="*/ 419 h 628"/>
                <a:gd name="T72" fmla="*/ 870 w 885"/>
                <a:gd name="T73" fmla="*/ 367 h 628"/>
                <a:gd name="T74" fmla="*/ 882 w 885"/>
                <a:gd name="T75" fmla="*/ 328 h 628"/>
                <a:gd name="T76" fmla="*/ 885 w 885"/>
                <a:gd name="T77" fmla="*/ 306 h 628"/>
                <a:gd name="T78" fmla="*/ 876 w 885"/>
                <a:gd name="T79" fmla="*/ 271 h 628"/>
                <a:gd name="T80" fmla="*/ 850 w 885"/>
                <a:gd name="T81" fmla="*/ 243 h 628"/>
                <a:gd name="T82" fmla="*/ 813 w 885"/>
                <a:gd name="T83" fmla="*/ 219 h 628"/>
                <a:gd name="T84" fmla="*/ 744 w 885"/>
                <a:gd name="T85" fmla="*/ 192 h 628"/>
                <a:gd name="T86" fmla="*/ 651 w 885"/>
                <a:gd name="T87" fmla="*/ 162 h 628"/>
                <a:gd name="T88" fmla="*/ 617 w 885"/>
                <a:gd name="T89" fmla="*/ 14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628">
                  <a:moveTo>
                    <a:pt x="617" y="148"/>
                  </a:moveTo>
                  <a:lnTo>
                    <a:pt x="582" y="126"/>
                  </a:lnTo>
                  <a:lnTo>
                    <a:pt x="519" y="70"/>
                  </a:lnTo>
                  <a:lnTo>
                    <a:pt x="471" y="31"/>
                  </a:lnTo>
                  <a:lnTo>
                    <a:pt x="436" y="12"/>
                  </a:lnTo>
                  <a:lnTo>
                    <a:pt x="398" y="0"/>
                  </a:lnTo>
                  <a:lnTo>
                    <a:pt x="355" y="0"/>
                  </a:lnTo>
                  <a:lnTo>
                    <a:pt x="332" y="5"/>
                  </a:lnTo>
                  <a:lnTo>
                    <a:pt x="309" y="13"/>
                  </a:lnTo>
                  <a:lnTo>
                    <a:pt x="274" y="35"/>
                  </a:lnTo>
                  <a:lnTo>
                    <a:pt x="248" y="64"/>
                  </a:lnTo>
                  <a:lnTo>
                    <a:pt x="228" y="98"/>
                  </a:lnTo>
                  <a:lnTo>
                    <a:pt x="205" y="155"/>
                  </a:lnTo>
                  <a:lnTo>
                    <a:pt x="178" y="234"/>
                  </a:lnTo>
                  <a:lnTo>
                    <a:pt x="157" y="269"/>
                  </a:lnTo>
                  <a:lnTo>
                    <a:pt x="134" y="300"/>
                  </a:lnTo>
                  <a:lnTo>
                    <a:pt x="68" y="372"/>
                  </a:lnTo>
                  <a:lnTo>
                    <a:pt x="23" y="432"/>
                  </a:lnTo>
                  <a:lnTo>
                    <a:pt x="5" y="472"/>
                  </a:lnTo>
                  <a:lnTo>
                    <a:pt x="0" y="511"/>
                  </a:lnTo>
                  <a:lnTo>
                    <a:pt x="12" y="549"/>
                  </a:lnTo>
                  <a:lnTo>
                    <a:pt x="27" y="567"/>
                  </a:lnTo>
                  <a:lnTo>
                    <a:pt x="57" y="594"/>
                  </a:lnTo>
                  <a:lnTo>
                    <a:pt x="108" y="622"/>
                  </a:lnTo>
                  <a:lnTo>
                    <a:pt x="152" y="628"/>
                  </a:lnTo>
                  <a:lnTo>
                    <a:pt x="195" y="615"/>
                  </a:lnTo>
                  <a:lnTo>
                    <a:pt x="261" y="572"/>
                  </a:lnTo>
                  <a:lnTo>
                    <a:pt x="346" y="516"/>
                  </a:lnTo>
                  <a:lnTo>
                    <a:pt x="419" y="482"/>
                  </a:lnTo>
                  <a:lnTo>
                    <a:pt x="462" y="470"/>
                  </a:lnTo>
                  <a:lnTo>
                    <a:pt x="504" y="459"/>
                  </a:lnTo>
                  <a:lnTo>
                    <a:pt x="583" y="450"/>
                  </a:lnTo>
                  <a:lnTo>
                    <a:pt x="683" y="454"/>
                  </a:lnTo>
                  <a:lnTo>
                    <a:pt x="762" y="457"/>
                  </a:lnTo>
                  <a:lnTo>
                    <a:pt x="806" y="446"/>
                  </a:lnTo>
                  <a:lnTo>
                    <a:pt x="841" y="419"/>
                  </a:lnTo>
                  <a:lnTo>
                    <a:pt x="870" y="367"/>
                  </a:lnTo>
                  <a:lnTo>
                    <a:pt x="882" y="328"/>
                  </a:lnTo>
                  <a:lnTo>
                    <a:pt x="885" y="306"/>
                  </a:lnTo>
                  <a:lnTo>
                    <a:pt x="876" y="271"/>
                  </a:lnTo>
                  <a:lnTo>
                    <a:pt x="850" y="243"/>
                  </a:lnTo>
                  <a:lnTo>
                    <a:pt x="813" y="219"/>
                  </a:lnTo>
                  <a:lnTo>
                    <a:pt x="744" y="192"/>
                  </a:lnTo>
                  <a:lnTo>
                    <a:pt x="651" y="162"/>
                  </a:lnTo>
                  <a:lnTo>
                    <a:pt x="617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auto">
            <a:xfrm rot="3687582">
              <a:off x="-501898" y="1365080"/>
              <a:ext cx="195672" cy="293507"/>
            </a:xfrm>
            <a:custGeom>
              <a:avLst/>
              <a:gdLst>
                <a:gd name="T0" fmla="*/ 211 w 306"/>
                <a:gd name="T1" fmla="*/ 451 h 456"/>
                <a:gd name="T2" fmla="*/ 224 w 306"/>
                <a:gd name="T3" fmla="*/ 447 h 456"/>
                <a:gd name="T4" fmla="*/ 245 w 306"/>
                <a:gd name="T5" fmla="*/ 434 h 456"/>
                <a:gd name="T6" fmla="*/ 270 w 306"/>
                <a:gd name="T7" fmla="*/ 409 h 456"/>
                <a:gd name="T8" fmla="*/ 289 w 306"/>
                <a:gd name="T9" fmla="*/ 365 h 456"/>
                <a:gd name="T10" fmla="*/ 299 w 306"/>
                <a:gd name="T11" fmla="*/ 313 h 456"/>
                <a:gd name="T12" fmla="*/ 303 w 306"/>
                <a:gd name="T13" fmla="*/ 286 h 456"/>
                <a:gd name="T14" fmla="*/ 306 w 306"/>
                <a:gd name="T15" fmla="*/ 268 h 456"/>
                <a:gd name="T16" fmla="*/ 302 w 306"/>
                <a:gd name="T17" fmla="*/ 224 h 456"/>
                <a:gd name="T18" fmla="*/ 290 w 306"/>
                <a:gd name="T19" fmla="*/ 175 h 456"/>
                <a:gd name="T20" fmla="*/ 270 w 306"/>
                <a:gd name="T21" fmla="*/ 124 h 456"/>
                <a:gd name="T22" fmla="*/ 242 w 306"/>
                <a:gd name="T23" fmla="*/ 77 h 456"/>
                <a:gd name="T24" fmla="*/ 206 w 306"/>
                <a:gd name="T25" fmla="*/ 38 h 456"/>
                <a:gd name="T26" fmla="*/ 163 w 306"/>
                <a:gd name="T27" fmla="*/ 10 h 456"/>
                <a:gd name="T28" fmla="*/ 114 w 306"/>
                <a:gd name="T29" fmla="*/ 0 h 456"/>
                <a:gd name="T30" fmla="*/ 86 w 306"/>
                <a:gd name="T31" fmla="*/ 3 h 456"/>
                <a:gd name="T32" fmla="*/ 73 w 306"/>
                <a:gd name="T33" fmla="*/ 6 h 456"/>
                <a:gd name="T34" fmla="*/ 49 w 306"/>
                <a:gd name="T35" fmla="*/ 16 h 456"/>
                <a:gd name="T36" fmla="*/ 23 w 306"/>
                <a:gd name="T37" fmla="*/ 40 h 456"/>
                <a:gd name="T38" fmla="*/ 5 w 306"/>
                <a:gd name="T39" fmla="*/ 83 h 456"/>
                <a:gd name="T40" fmla="*/ 0 w 306"/>
                <a:gd name="T41" fmla="*/ 136 h 456"/>
                <a:gd name="T42" fmla="*/ 9 w 306"/>
                <a:gd name="T43" fmla="*/ 222 h 456"/>
                <a:gd name="T44" fmla="*/ 36 w 306"/>
                <a:gd name="T45" fmla="*/ 325 h 456"/>
                <a:gd name="T46" fmla="*/ 47 w 306"/>
                <a:gd name="T47" fmla="*/ 357 h 456"/>
                <a:gd name="T48" fmla="*/ 56 w 306"/>
                <a:gd name="T49" fmla="*/ 383 h 456"/>
                <a:gd name="T50" fmla="*/ 88 w 306"/>
                <a:gd name="T51" fmla="*/ 423 h 456"/>
                <a:gd name="T52" fmla="*/ 132 w 306"/>
                <a:gd name="T53" fmla="*/ 449 h 456"/>
                <a:gd name="T54" fmla="*/ 184 w 306"/>
                <a:gd name="T55" fmla="*/ 456 h 456"/>
                <a:gd name="T56" fmla="*/ 211 w 306"/>
                <a:gd name="T57" fmla="*/ 451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6" h="456">
                  <a:moveTo>
                    <a:pt x="211" y="451"/>
                  </a:moveTo>
                  <a:lnTo>
                    <a:pt x="224" y="447"/>
                  </a:lnTo>
                  <a:lnTo>
                    <a:pt x="245" y="434"/>
                  </a:lnTo>
                  <a:lnTo>
                    <a:pt x="270" y="409"/>
                  </a:lnTo>
                  <a:lnTo>
                    <a:pt x="289" y="365"/>
                  </a:lnTo>
                  <a:lnTo>
                    <a:pt x="299" y="313"/>
                  </a:lnTo>
                  <a:lnTo>
                    <a:pt x="303" y="286"/>
                  </a:lnTo>
                  <a:lnTo>
                    <a:pt x="306" y="268"/>
                  </a:lnTo>
                  <a:lnTo>
                    <a:pt x="302" y="224"/>
                  </a:lnTo>
                  <a:lnTo>
                    <a:pt x="290" y="175"/>
                  </a:lnTo>
                  <a:lnTo>
                    <a:pt x="270" y="124"/>
                  </a:lnTo>
                  <a:lnTo>
                    <a:pt x="242" y="77"/>
                  </a:lnTo>
                  <a:lnTo>
                    <a:pt x="206" y="38"/>
                  </a:lnTo>
                  <a:lnTo>
                    <a:pt x="163" y="10"/>
                  </a:lnTo>
                  <a:lnTo>
                    <a:pt x="114" y="0"/>
                  </a:lnTo>
                  <a:lnTo>
                    <a:pt x="86" y="3"/>
                  </a:lnTo>
                  <a:lnTo>
                    <a:pt x="73" y="6"/>
                  </a:lnTo>
                  <a:lnTo>
                    <a:pt x="49" y="16"/>
                  </a:lnTo>
                  <a:lnTo>
                    <a:pt x="23" y="40"/>
                  </a:lnTo>
                  <a:lnTo>
                    <a:pt x="5" y="83"/>
                  </a:lnTo>
                  <a:lnTo>
                    <a:pt x="0" y="136"/>
                  </a:lnTo>
                  <a:lnTo>
                    <a:pt x="9" y="222"/>
                  </a:lnTo>
                  <a:lnTo>
                    <a:pt x="36" y="325"/>
                  </a:lnTo>
                  <a:lnTo>
                    <a:pt x="47" y="357"/>
                  </a:lnTo>
                  <a:lnTo>
                    <a:pt x="56" y="383"/>
                  </a:lnTo>
                  <a:lnTo>
                    <a:pt x="88" y="423"/>
                  </a:lnTo>
                  <a:lnTo>
                    <a:pt x="132" y="449"/>
                  </a:lnTo>
                  <a:lnTo>
                    <a:pt x="184" y="456"/>
                  </a:lnTo>
                  <a:lnTo>
                    <a:pt x="211" y="4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auto">
            <a:xfrm rot="3687582">
              <a:off x="-497868" y="1615030"/>
              <a:ext cx="175075" cy="298657"/>
            </a:xfrm>
            <a:custGeom>
              <a:avLst/>
              <a:gdLst>
                <a:gd name="T0" fmla="*/ 182 w 274"/>
                <a:gd name="T1" fmla="*/ 3 h 464"/>
                <a:gd name="T2" fmla="*/ 161 w 274"/>
                <a:gd name="T3" fmla="*/ 0 h 464"/>
                <a:gd name="T4" fmla="*/ 126 w 274"/>
                <a:gd name="T5" fmla="*/ 16 h 464"/>
                <a:gd name="T6" fmla="*/ 94 w 274"/>
                <a:gd name="T7" fmla="*/ 50 h 464"/>
                <a:gd name="T8" fmla="*/ 67 w 274"/>
                <a:gd name="T9" fmla="*/ 95 h 464"/>
                <a:gd name="T10" fmla="*/ 34 w 274"/>
                <a:gd name="T11" fmla="*/ 175 h 464"/>
                <a:gd name="T12" fmla="*/ 8 w 274"/>
                <a:gd name="T13" fmla="*/ 278 h 464"/>
                <a:gd name="T14" fmla="*/ 2 w 274"/>
                <a:gd name="T15" fmla="*/ 311 h 464"/>
                <a:gd name="T16" fmla="*/ 0 w 274"/>
                <a:gd name="T17" fmla="*/ 339 h 464"/>
                <a:gd name="T18" fmla="*/ 13 w 274"/>
                <a:gd name="T19" fmla="*/ 389 h 464"/>
                <a:gd name="T20" fmla="*/ 45 w 274"/>
                <a:gd name="T21" fmla="*/ 429 h 464"/>
                <a:gd name="T22" fmla="*/ 89 w 274"/>
                <a:gd name="T23" fmla="*/ 457 h 464"/>
                <a:gd name="T24" fmla="*/ 116 w 274"/>
                <a:gd name="T25" fmla="*/ 463 h 464"/>
                <a:gd name="T26" fmla="*/ 143 w 274"/>
                <a:gd name="T27" fmla="*/ 464 h 464"/>
                <a:gd name="T28" fmla="*/ 192 w 274"/>
                <a:gd name="T29" fmla="*/ 451 h 464"/>
                <a:gd name="T30" fmla="*/ 234 w 274"/>
                <a:gd name="T31" fmla="*/ 420 h 464"/>
                <a:gd name="T32" fmla="*/ 261 w 274"/>
                <a:gd name="T33" fmla="*/ 376 h 464"/>
                <a:gd name="T34" fmla="*/ 266 w 274"/>
                <a:gd name="T35" fmla="*/ 349 h 464"/>
                <a:gd name="T36" fmla="*/ 270 w 274"/>
                <a:gd name="T37" fmla="*/ 317 h 464"/>
                <a:gd name="T38" fmla="*/ 274 w 274"/>
                <a:gd name="T39" fmla="*/ 214 h 464"/>
                <a:gd name="T40" fmla="*/ 265 w 274"/>
                <a:gd name="T41" fmla="*/ 130 h 464"/>
                <a:gd name="T42" fmla="*/ 252 w 274"/>
                <a:gd name="T43" fmla="*/ 78 h 464"/>
                <a:gd name="T44" fmla="*/ 231 w 274"/>
                <a:gd name="T45" fmla="*/ 37 h 464"/>
                <a:gd name="T46" fmla="*/ 201 w 274"/>
                <a:gd name="T47" fmla="*/ 9 h 464"/>
                <a:gd name="T48" fmla="*/ 182 w 274"/>
                <a:gd name="T49" fmla="*/ 3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4" h="464">
                  <a:moveTo>
                    <a:pt x="182" y="3"/>
                  </a:moveTo>
                  <a:lnTo>
                    <a:pt x="161" y="0"/>
                  </a:lnTo>
                  <a:lnTo>
                    <a:pt x="126" y="16"/>
                  </a:lnTo>
                  <a:lnTo>
                    <a:pt x="94" y="50"/>
                  </a:lnTo>
                  <a:lnTo>
                    <a:pt x="67" y="95"/>
                  </a:lnTo>
                  <a:lnTo>
                    <a:pt x="34" y="175"/>
                  </a:lnTo>
                  <a:lnTo>
                    <a:pt x="8" y="278"/>
                  </a:lnTo>
                  <a:lnTo>
                    <a:pt x="2" y="311"/>
                  </a:lnTo>
                  <a:lnTo>
                    <a:pt x="0" y="339"/>
                  </a:lnTo>
                  <a:lnTo>
                    <a:pt x="13" y="389"/>
                  </a:lnTo>
                  <a:lnTo>
                    <a:pt x="45" y="429"/>
                  </a:lnTo>
                  <a:lnTo>
                    <a:pt x="89" y="457"/>
                  </a:lnTo>
                  <a:lnTo>
                    <a:pt x="116" y="463"/>
                  </a:lnTo>
                  <a:lnTo>
                    <a:pt x="143" y="464"/>
                  </a:lnTo>
                  <a:lnTo>
                    <a:pt x="192" y="451"/>
                  </a:lnTo>
                  <a:lnTo>
                    <a:pt x="234" y="420"/>
                  </a:lnTo>
                  <a:lnTo>
                    <a:pt x="261" y="376"/>
                  </a:lnTo>
                  <a:lnTo>
                    <a:pt x="266" y="349"/>
                  </a:lnTo>
                  <a:lnTo>
                    <a:pt x="270" y="317"/>
                  </a:lnTo>
                  <a:lnTo>
                    <a:pt x="274" y="214"/>
                  </a:lnTo>
                  <a:lnTo>
                    <a:pt x="265" y="130"/>
                  </a:lnTo>
                  <a:lnTo>
                    <a:pt x="252" y="78"/>
                  </a:lnTo>
                  <a:lnTo>
                    <a:pt x="231" y="37"/>
                  </a:lnTo>
                  <a:lnTo>
                    <a:pt x="201" y="9"/>
                  </a:lnTo>
                  <a:lnTo>
                    <a:pt x="182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auto">
            <a:xfrm rot="3687582">
              <a:off x="-936771" y="1233874"/>
              <a:ext cx="242015" cy="265187"/>
            </a:xfrm>
            <a:custGeom>
              <a:avLst/>
              <a:gdLst>
                <a:gd name="T0" fmla="*/ 303 w 376"/>
                <a:gd name="T1" fmla="*/ 387 h 412"/>
                <a:gd name="T2" fmla="*/ 325 w 376"/>
                <a:gd name="T3" fmla="*/ 368 h 412"/>
                <a:gd name="T4" fmla="*/ 359 w 376"/>
                <a:gd name="T5" fmla="*/ 316 h 412"/>
                <a:gd name="T6" fmla="*/ 376 w 376"/>
                <a:gd name="T7" fmla="*/ 254 h 412"/>
                <a:gd name="T8" fmla="*/ 374 w 376"/>
                <a:gd name="T9" fmla="*/ 210 h 412"/>
                <a:gd name="T10" fmla="*/ 365 w 376"/>
                <a:gd name="T11" fmla="*/ 182 h 412"/>
                <a:gd name="T12" fmla="*/ 358 w 376"/>
                <a:gd name="T13" fmla="*/ 171 h 412"/>
                <a:gd name="T14" fmla="*/ 348 w 376"/>
                <a:gd name="T15" fmla="*/ 162 h 412"/>
                <a:gd name="T16" fmla="*/ 319 w 376"/>
                <a:gd name="T17" fmla="*/ 154 h 412"/>
                <a:gd name="T18" fmla="*/ 279 w 376"/>
                <a:gd name="T19" fmla="*/ 146 h 412"/>
                <a:gd name="T20" fmla="*/ 236 w 376"/>
                <a:gd name="T21" fmla="*/ 133 h 412"/>
                <a:gd name="T22" fmla="*/ 215 w 376"/>
                <a:gd name="T23" fmla="*/ 119 h 412"/>
                <a:gd name="T24" fmla="*/ 166 w 376"/>
                <a:gd name="T25" fmla="*/ 75 h 412"/>
                <a:gd name="T26" fmla="*/ 97 w 376"/>
                <a:gd name="T27" fmla="*/ 12 h 412"/>
                <a:gd name="T28" fmla="*/ 65 w 376"/>
                <a:gd name="T29" fmla="*/ 0 h 412"/>
                <a:gd name="T30" fmla="*/ 44 w 376"/>
                <a:gd name="T31" fmla="*/ 2 h 412"/>
                <a:gd name="T32" fmla="*/ 34 w 376"/>
                <a:gd name="T33" fmla="*/ 9 h 412"/>
                <a:gd name="T34" fmla="*/ 17 w 376"/>
                <a:gd name="T35" fmla="*/ 23 h 412"/>
                <a:gd name="T36" fmla="*/ 0 w 376"/>
                <a:gd name="T37" fmla="*/ 62 h 412"/>
                <a:gd name="T38" fmla="*/ 0 w 376"/>
                <a:gd name="T39" fmla="*/ 108 h 412"/>
                <a:gd name="T40" fmla="*/ 13 w 376"/>
                <a:gd name="T41" fmla="*/ 160 h 412"/>
                <a:gd name="T42" fmla="*/ 45 w 376"/>
                <a:gd name="T43" fmla="*/ 239 h 412"/>
                <a:gd name="T44" fmla="*/ 98 w 376"/>
                <a:gd name="T45" fmla="*/ 329 h 412"/>
                <a:gd name="T46" fmla="*/ 118 w 376"/>
                <a:gd name="T47" fmla="*/ 356 h 412"/>
                <a:gd name="T48" fmla="*/ 135 w 376"/>
                <a:gd name="T49" fmla="*/ 377 h 412"/>
                <a:gd name="T50" fmla="*/ 179 w 376"/>
                <a:gd name="T51" fmla="*/ 404 h 412"/>
                <a:gd name="T52" fmla="*/ 229 w 376"/>
                <a:gd name="T53" fmla="*/ 412 h 412"/>
                <a:gd name="T54" fmla="*/ 281 w 376"/>
                <a:gd name="T55" fmla="*/ 401 h 412"/>
                <a:gd name="T56" fmla="*/ 303 w 376"/>
                <a:gd name="T57" fmla="*/ 38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6" h="412">
                  <a:moveTo>
                    <a:pt x="303" y="387"/>
                  </a:moveTo>
                  <a:lnTo>
                    <a:pt x="325" y="368"/>
                  </a:lnTo>
                  <a:lnTo>
                    <a:pt x="359" y="316"/>
                  </a:lnTo>
                  <a:lnTo>
                    <a:pt x="376" y="254"/>
                  </a:lnTo>
                  <a:lnTo>
                    <a:pt x="374" y="210"/>
                  </a:lnTo>
                  <a:lnTo>
                    <a:pt x="365" y="182"/>
                  </a:lnTo>
                  <a:lnTo>
                    <a:pt x="358" y="171"/>
                  </a:lnTo>
                  <a:lnTo>
                    <a:pt x="348" y="162"/>
                  </a:lnTo>
                  <a:lnTo>
                    <a:pt x="319" y="154"/>
                  </a:lnTo>
                  <a:lnTo>
                    <a:pt x="279" y="146"/>
                  </a:lnTo>
                  <a:lnTo>
                    <a:pt x="236" y="133"/>
                  </a:lnTo>
                  <a:lnTo>
                    <a:pt x="215" y="119"/>
                  </a:lnTo>
                  <a:lnTo>
                    <a:pt x="166" y="75"/>
                  </a:lnTo>
                  <a:lnTo>
                    <a:pt x="97" y="12"/>
                  </a:lnTo>
                  <a:lnTo>
                    <a:pt x="65" y="0"/>
                  </a:lnTo>
                  <a:lnTo>
                    <a:pt x="44" y="2"/>
                  </a:lnTo>
                  <a:lnTo>
                    <a:pt x="34" y="9"/>
                  </a:lnTo>
                  <a:lnTo>
                    <a:pt x="17" y="23"/>
                  </a:lnTo>
                  <a:lnTo>
                    <a:pt x="0" y="62"/>
                  </a:lnTo>
                  <a:lnTo>
                    <a:pt x="0" y="108"/>
                  </a:lnTo>
                  <a:lnTo>
                    <a:pt x="13" y="160"/>
                  </a:lnTo>
                  <a:lnTo>
                    <a:pt x="45" y="239"/>
                  </a:lnTo>
                  <a:lnTo>
                    <a:pt x="98" y="329"/>
                  </a:lnTo>
                  <a:lnTo>
                    <a:pt x="118" y="356"/>
                  </a:lnTo>
                  <a:lnTo>
                    <a:pt x="135" y="377"/>
                  </a:lnTo>
                  <a:lnTo>
                    <a:pt x="179" y="404"/>
                  </a:lnTo>
                  <a:lnTo>
                    <a:pt x="229" y="412"/>
                  </a:lnTo>
                  <a:lnTo>
                    <a:pt x="281" y="401"/>
                  </a:lnTo>
                  <a:lnTo>
                    <a:pt x="303" y="3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auto">
            <a:xfrm rot="3687582">
              <a:off x="-654542" y="1210071"/>
              <a:ext cx="203396" cy="293507"/>
            </a:xfrm>
            <a:custGeom>
              <a:avLst/>
              <a:gdLst>
                <a:gd name="T0" fmla="*/ 218 w 317"/>
                <a:gd name="T1" fmla="*/ 452 h 455"/>
                <a:gd name="T2" fmla="*/ 244 w 317"/>
                <a:gd name="T3" fmla="*/ 443 h 455"/>
                <a:gd name="T4" fmla="*/ 284 w 317"/>
                <a:gd name="T5" fmla="*/ 411 h 455"/>
                <a:gd name="T6" fmla="*/ 309 w 317"/>
                <a:gd name="T7" fmla="*/ 365 h 455"/>
                <a:gd name="T8" fmla="*/ 317 w 317"/>
                <a:gd name="T9" fmla="*/ 313 h 455"/>
                <a:gd name="T10" fmla="*/ 310 w 317"/>
                <a:gd name="T11" fmla="*/ 287 h 455"/>
                <a:gd name="T12" fmla="*/ 302 w 317"/>
                <a:gd name="T13" fmla="*/ 255 h 455"/>
                <a:gd name="T14" fmla="*/ 270 w 317"/>
                <a:gd name="T15" fmla="*/ 157 h 455"/>
                <a:gd name="T16" fmla="*/ 232 w 317"/>
                <a:gd name="T17" fmla="*/ 81 h 455"/>
                <a:gd name="T18" fmla="*/ 200 w 317"/>
                <a:gd name="T19" fmla="*/ 40 h 455"/>
                <a:gd name="T20" fmla="*/ 162 w 317"/>
                <a:gd name="T21" fmla="*/ 10 h 455"/>
                <a:gd name="T22" fmla="*/ 118 w 317"/>
                <a:gd name="T23" fmla="*/ 0 h 455"/>
                <a:gd name="T24" fmla="*/ 92 w 317"/>
                <a:gd name="T25" fmla="*/ 5 h 455"/>
                <a:gd name="T26" fmla="*/ 69 w 317"/>
                <a:gd name="T27" fmla="*/ 13 h 455"/>
                <a:gd name="T28" fmla="*/ 33 w 317"/>
                <a:gd name="T29" fmla="*/ 41 h 455"/>
                <a:gd name="T30" fmla="*/ 11 w 317"/>
                <a:gd name="T31" fmla="*/ 83 h 455"/>
                <a:gd name="T32" fmla="*/ 0 w 317"/>
                <a:gd name="T33" fmla="*/ 129 h 455"/>
                <a:gd name="T34" fmla="*/ 0 w 317"/>
                <a:gd name="T35" fmla="*/ 208 h 455"/>
                <a:gd name="T36" fmla="*/ 21 w 317"/>
                <a:gd name="T37" fmla="*/ 302 h 455"/>
                <a:gd name="T38" fmla="*/ 34 w 317"/>
                <a:gd name="T39" fmla="*/ 334 h 455"/>
                <a:gd name="T40" fmla="*/ 47 w 317"/>
                <a:gd name="T41" fmla="*/ 359 h 455"/>
                <a:gd name="T42" fmla="*/ 87 w 317"/>
                <a:gd name="T43" fmla="*/ 405 h 455"/>
                <a:gd name="T44" fmla="*/ 136 w 317"/>
                <a:gd name="T45" fmla="*/ 442 h 455"/>
                <a:gd name="T46" fmla="*/ 177 w 317"/>
                <a:gd name="T47" fmla="*/ 455 h 455"/>
                <a:gd name="T48" fmla="*/ 204 w 317"/>
                <a:gd name="T49" fmla="*/ 455 h 455"/>
                <a:gd name="T50" fmla="*/ 218 w 317"/>
                <a:gd name="T51" fmla="*/ 45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7" h="455">
                  <a:moveTo>
                    <a:pt x="218" y="452"/>
                  </a:moveTo>
                  <a:lnTo>
                    <a:pt x="244" y="443"/>
                  </a:lnTo>
                  <a:lnTo>
                    <a:pt x="284" y="411"/>
                  </a:lnTo>
                  <a:lnTo>
                    <a:pt x="309" y="365"/>
                  </a:lnTo>
                  <a:lnTo>
                    <a:pt x="317" y="313"/>
                  </a:lnTo>
                  <a:lnTo>
                    <a:pt x="310" y="287"/>
                  </a:lnTo>
                  <a:lnTo>
                    <a:pt x="302" y="255"/>
                  </a:lnTo>
                  <a:lnTo>
                    <a:pt x="270" y="157"/>
                  </a:lnTo>
                  <a:lnTo>
                    <a:pt x="232" y="81"/>
                  </a:lnTo>
                  <a:lnTo>
                    <a:pt x="200" y="40"/>
                  </a:lnTo>
                  <a:lnTo>
                    <a:pt x="162" y="10"/>
                  </a:lnTo>
                  <a:lnTo>
                    <a:pt x="118" y="0"/>
                  </a:lnTo>
                  <a:lnTo>
                    <a:pt x="92" y="5"/>
                  </a:lnTo>
                  <a:lnTo>
                    <a:pt x="69" y="13"/>
                  </a:lnTo>
                  <a:lnTo>
                    <a:pt x="33" y="41"/>
                  </a:lnTo>
                  <a:lnTo>
                    <a:pt x="11" y="83"/>
                  </a:lnTo>
                  <a:lnTo>
                    <a:pt x="0" y="129"/>
                  </a:lnTo>
                  <a:lnTo>
                    <a:pt x="0" y="208"/>
                  </a:lnTo>
                  <a:lnTo>
                    <a:pt x="21" y="302"/>
                  </a:lnTo>
                  <a:lnTo>
                    <a:pt x="34" y="334"/>
                  </a:lnTo>
                  <a:lnTo>
                    <a:pt x="47" y="359"/>
                  </a:lnTo>
                  <a:lnTo>
                    <a:pt x="87" y="405"/>
                  </a:lnTo>
                  <a:lnTo>
                    <a:pt x="136" y="442"/>
                  </a:lnTo>
                  <a:lnTo>
                    <a:pt x="177" y="455"/>
                  </a:lnTo>
                  <a:lnTo>
                    <a:pt x="204" y="455"/>
                  </a:lnTo>
                  <a:lnTo>
                    <a:pt x="218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auto">
            <a:xfrm rot="3687582">
              <a:off x="-226540" y="1586015"/>
              <a:ext cx="79814" cy="133881"/>
            </a:xfrm>
            <a:custGeom>
              <a:avLst/>
              <a:gdLst>
                <a:gd name="T0" fmla="*/ 57 w 126"/>
                <a:gd name="T1" fmla="*/ 204 h 208"/>
                <a:gd name="T2" fmla="*/ 126 w 126"/>
                <a:gd name="T3" fmla="*/ 208 h 208"/>
                <a:gd name="T4" fmla="*/ 110 w 126"/>
                <a:gd name="T5" fmla="*/ 162 h 208"/>
                <a:gd name="T6" fmla="*/ 70 w 126"/>
                <a:gd name="T7" fmla="*/ 87 h 208"/>
                <a:gd name="T8" fmla="*/ 12 w 126"/>
                <a:gd name="T9" fmla="*/ 11 h 208"/>
                <a:gd name="T10" fmla="*/ 0 w 126"/>
                <a:gd name="T11" fmla="*/ 0 h 208"/>
                <a:gd name="T12" fmla="*/ 57 w 126"/>
                <a:gd name="T13" fmla="*/ 20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8">
                  <a:moveTo>
                    <a:pt x="57" y="204"/>
                  </a:moveTo>
                  <a:lnTo>
                    <a:pt x="126" y="208"/>
                  </a:lnTo>
                  <a:lnTo>
                    <a:pt x="110" y="162"/>
                  </a:lnTo>
                  <a:lnTo>
                    <a:pt x="70" y="87"/>
                  </a:lnTo>
                  <a:lnTo>
                    <a:pt x="12" y="11"/>
                  </a:lnTo>
                  <a:lnTo>
                    <a:pt x="0" y="0"/>
                  </a:lnTo>
                  <a:lnTo>
                    <a:pt x="57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auto">
            <a:xfrm rot="3687582">
              <a:off x="-258308" y="1264965"/>
              <a:ext cx="79814" cy="136456"/>
            </a:xfrm>
            <a:custGeom>
              <a:avLst/>
              <a:gdLst>
                <a:gd name="T0" fmla="*/ 0 w 125"/>
                <a:gd name="T1" fmla="*/ 0 h 208"/>
                <a:gd name="T2" fmla="*/ 58 w 125"/>
                <a:gd name="T3" fmla="*/ 208 h 208"/>
                <a:gd name="T4" fmla="*/ 125 w 125"/>
                <a:gd name="T5" fmla="*/ 206 h 208"/>
                <a:gd name="T6" fmla="*/ 111 w 125"/>
                <a:gd name="T7" fmla="*/ 160 h 208"/>
                <a:gd name="T8" fmla="*/ 71 w 125"/>
                <a:gd name="T9" fmla="*/ 85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8" y="208"/>
                  </a:lnTo>
                  <a:lnTo>
                    <a:pt x="125" y="206"/>
                  </a:lnTo>
                  <a:lnTo>
                    <a:pt x="111" y="160"/>
                  </a:lnTo>
                  <a:lnTo>
                    <a:pt x="71" y="85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auto">
            <a:xfrm rot="3687582">
              <a:off x="-721424" y="1055334"/>
              <a:ext cx="46343" cy="154478"/>
            </a:xfrm>
            <a:custGeom>
              <a:avLst/>
              <a:gdLst>
                <a:gd name="T0" fmla="*/ 16 w 73"/>
                <a:gd name="T1" fmla="*/ 0 h 241"/>
                <a:gd name="T2" fmla="*/ 11 w 73"/>
                <a:gd name="T3" fmla="*/ 15 h 241"/>
                <a:gd name="T4" fmla="*/ 0 w 73"/>
                <a:gd name="T5" fmla="*/ 111 h 241"/>
                <a:gd name="T6" fmla="*/ 4 w 73"/>
                <a:gd name="T7" fmla="*/ 195 h 241"/>
                <a:gd name="T8" fmla="*/ 16 w 73"/>
                <a:gd name="T9" fmla="*/ 241 h 241"/>
                <a:gd name="T10" fmla="*/ 73 w 73"/>
                <a:gd name="T11" fmla="*/ 203 h 241"/>
                <a:gd name="T12" fmla="*/ 16 w 73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241">
                  <a:moveTo>
                    <a:pt x="16" y="0"/>
                  </a:moveTo>
                  <a:lnTo>
                    <a:pt x="11" y="15"/>
                  </a:lnTo>
                  <a:lnTo>
                    <a:pt x="0" y="111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3" y="203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auto">
            <a:xfrm rot="3687582">
              <a:off x="-400928" y="1094972"/>
              <a:ext cx="46343" cy="154478"/>
            </a:xfrm>
            <a:custGeom>
              <a:avLst/>
              <a:gdLst>
                <a:gd name="T0" fmla="*/ 16 w 74"/>
                <a:gd name="T1" fmla="*/ 0 h 241"/>
                <a:gd name="T2" fmla="*/ 12 w 74"/>
                <a:gd name="T3" fmla="*/ 15 h 241"/>
                <a:gd name="T4" fmla="*/ 0 w 74"/>
                <a:gd name="T5" fmla="*/ 110 h 241"/>
                <a:gd name="T6" fmla="*/ 4 w 74"/>
                <a:gd name="T7" fmla="*/ 195 h 241"/>
                <a:gd name="T8" fmla="*/ 16 w 74"/>
                <a:gd name="T9" fmla="*/ 241 h 241"/>
                <a:gd name="T10" fmla="*/ 74 w 74"/>
                <a:gd name="T11" fmla="*/ 207 h 241"/>
                <a:gd name="T12" fmla="*/ 16 w 74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241">
                  <a:moveTo>
                    <a:pt x="16" y="0"/>
                  </a:moveTo>
                  <a:lnTo>
                    <a:pt x="12" y="15"/>
                  </a:lnTo>
                  <a:lnTo>
                    <a:pt x="0" y="110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4" y="207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4637391" y="2665769"/>
            <a:ext cx="1787789" cy="875553"/>
            <a:chOff x="-948357" y="1109401"/>
            <a:chExt cx="2383719" cy="1167404"/>
          </a:xfrm>
          <a:solidFill>
            <a:srgbClr val="FFDB55"/>
          </a:solidFill>
        </p:grpSpPr>
        <p:sp>
          <p:nvSpPr>
            <p:cNvPr id="219" name="Freeform 53"/>
            <p:cNvSpPr>
              <a:spLocks/>
            </p:cNvSpPr>
            <p:nvPr/>
          </p:nvSpPr>
          <p:spPr bwMode="auto">
            <a:xfrm rot="3687582">
              <a:off x="516856" y="1790200"/>
              <a:ext cx="568993" cy="404217"/>
            </a:xfrm>
            <a:custGeom>
              <a:avLst/>
              <a:gdLst>
                <a:gd name="T0" fmla="*/ 613 w 882"/>
                <a:gd name="T1" fmla="*/ 140 h 629"/>
                <a:gd name="T2" fmla="*/ 578 w 882"/>
                <a:gd name="T3" fmla="*/ 121 h 629"/>
                <a:gd name="T4" fmla="*/ 513 w 882"/>
                <a:gd name="T5" fmla="*/ 68 h 629"/>
                <a:gd name="T6" fmla="*/ 465 w 882"/>
                <a:gd name="T7" fmla="*/ 32 h 629"/>
                <a:gd name="T8" fmla="*/ 430 w 882"/>
                <a:gd name="T9" fmla="*/ 12 h 629"/>
                <a:gd name="T10" fmla="*/ 392 w 882"/>
                <a:gd name="T11" fmla="*/ 2 h 629"/>
                <a:gd name="T12" fmla="*/ 351 w 882"/>
                <a:gd name="T13" fmla="*/ 0 h 629"/>
                <a:gd name="T14" fmla="*/ 328 w 882"/>
                <a:gd name="T15" fmla="*/ 6 h 629"/>
                <a:gd name="T16" fmla="*/ 304 w 882"/>
                <a:gd name="T17" fmla="*/ 13 h 629"/>
                <a:gd name="T18" fmla="*/ 268 w 882"/>
                <a:gd name="T19" fmla="*/ 37 h 629"/>
                <a:gd name="T20" fmla="*/ 242 w 882"/>
                <a:gd name="T21" fmla="*/ 65 h 629"/>
                <a:gd name="T22" fmla="*/ 223 w 882"/>
                <a:gd name="T23" fmla="*/ 100 h 629"/>
                <a:gd name="T24" fmla="*/ 202 w 882"/>
                <a:gd name="T25" fmla="*/ 159 h 629"/>
                <a:gd name="T26" fmla="*/ 176 w 882"/>
                <a:gd name="T27" fmla="*/ 239 h 629"/>
                <a:gd name="T28" fmla="*/ 157 w 882"/>
                <a:gd name="T29" fmla="*/ 275 h 629"/>
                <a:gd name="T30" fmla="*/ 136 w 882"/>
                <a:gd name="T31" fmla="*/ 306 h 629"/>
                <a:gd name="T32" fmla="*/ 71 w 882"/>
                <a:gd name="T33" fmla="*/ 379 h 629"/>
                <a:gd name="T34" fmla="*/ 27 w 882"/>
                <a:gd name="T35" fmla="*/ 439 h 629"/>
                <a:gd name="T36" fmla="*/ 6 w 882"/>
                <a:gd name="T37" fmla="*/ 477 h 629"/>
                <a:gd name="T38" fmla="*/ 0 w 882"/>
                <a:gd name="T39" fmla="*/ 516 h 629"/>
                <a:gd name="T40" fmla="*/ 10 w 882"/>
                <a:gd name="T41" fmla="*/ 551 h 629"/>
                <a:gd name="T42" fmla="*/ 24 w 882"/>
                <a:gd name="T43" fmla="*/ 567 h 629"/>
                <a:gd name="T44" fmla="*/ 54 w 882"/>
                <a:gd name="T45" fmla="*/ 594 h 629"/>
                <a:gd name="T46" fmla="*/ 106 w 882"/>
                <a:gd name="T47" fmla="*/ 624 h 629"/>
                <a:gd name="T48" fmla="*/ 151 w 882"/>
                <a:gd name="T49" fmla="*/ 629 h 629"/>
                <a:gd name="T50" fmla="*/ 193 w 882"/>
                <a:gd name="T51" fmla="*/ 615 h 629"/>
                <a:gd name="T52" fmla="*/ 259 w 882"/>
                <a:gd name="T53" fmla="*/ 572 h 629"/>
                <a:gd name="T54" fmla="*/ 343 w 882"/>
                <a:gd name="T55" fmla="*/ 516 h 629"/>
                <a:gd name="T56" fmla="*/ 414 w 882"/>
                <a:gd name="T57" fmla="*/ 483 h 629"/>
                <a:gd name="T58" fmla="*/ 457 w 882"/>
                <a:gd name="T59" fmla="*/ 470 h 629"/>
                <a:gd name="T60" fmla="*/ 501 w 882"/>
                <a:gd name="T61" fmla="*/ 459 h 629"/>
                <a:gd name="T62" fmla="*/ 579 w 882"/>
                <a:gd name="T63" fmla="*/ 450 h 629"/>
                <a:gd name="T64" fmla="*/ 681 w 882"/>
                <a:gd name="T65" fmla="*/ 454 h 629"/>
                <a:gd name="T66" fmla="*/ 761 w 882"/>
                <a:gd name="T67" fmla="*/ 455 h 629"/>
                <a:gd name="T68" fmla="*/ 805 w 882"/>
                <a:gd name="T69" fmla="*/ 445 h 629"/>
                <a:gd name="T70" fmla="*/ 840 w 882"/>
                <a:gd name="T71" fmla="*/ 418 h 629"/>
                <a:gd name="T72" fmla="*/ 868 w 882"/>
                <a:gd name="T73" fmla="*/ 366 h 629"/>
                <a:gd name="T74" fmla="*/ 878 w 882"/>
                <a:gd name="T75" fmla="*/ 328 h 629"/>
                <a:gd name="T76" fmla="*/ 882 w 882"/>
                <a:gd name="T77" fmla="*/ 305 h 629"/>
                <a:gd name="T78" fmla="*/ 873 w 882"/>
                <a:gd name="T79" fmla="*/ 266 h 629"/>
                <a:gd name="T80" fmla="*/ 849 w 882"/>
                <a:gd name="T81" fmla="*/ 235 h 629"/>
                <a:gd name="T82" fmla="*/ 812 w 882"/>
                <a:gd name="T83" fmla="*/ 212 h 629"/>
                <a:gd name="T84" fmla="*/ 744 w 882"/>
                <a:gd name="T85" fmla="*/ 183 h 629"/>
                <a:gd name="T86" fmla="*/ 649 w 882"/>
                <a:gd name="T87" fmla="*/ 155 h 629"/>
                <a:gd name="T88" fmla="*/ 613 w 882"/>
                <a:gd name="T89" fmla="*/ 14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2" h="629">
                  <a:moveTo>
                    <a:pt x="613" y="140"/>
                  </a:moveTo>
                  <a:lnTo>
                    <a:pt x="578" y="121"/>
                  </a:lnTo>
                  <a:lnTo>
                    <a:pt x="513" y="68"/>
                  </a:lnTo>
                  <a:lnTo>
                    <a:pt x="465" y="32"/>
                  </a:lnTo>
                  <a:lnTo>
                    <a:pt x="430" y="12"/>
                  </a:lnTo>
                  <a:lnTo>
                    <a:pt x="392" y="2"/>
                  </a:lnTo>
                  <a:lnTo>
                    <a:pt x="351" y="0"/>
                  </a:lnTo>
                  <a:lnTo>
                    <a:pt x="328" y="6"/>
                  </a:lnTo>
                  <a:lnTo>
                    <a:pt x="304" y="13"/>
                  </a:lnTo>
                  <a:lnTo>
                    <a:pt x="268" y="37"/>
                  </a:lnTo>
                  <a:lnTo>
                    <a:pt x="242" y="65"/>
                  </a:lnTo>
                  <a:lnTo>
                    <a:pt x="223" y="100"/>
                  </a:lnTo>
                  <a:lnTo>
                    <a:pt x="202" y="159"/>
                  </a:lnTo>
                  <a:lnTo>
                    <a:pt x="176" y="239"/>
                  </a:lnTo>
                  <a:lnTo>
                    <a:pt x="157" y="275"/>
                  </a:lnTo>
                  <a:lnTo>
                    <a:pt x="136" y="306"/>
                  </a:lnTo>
                  <a:lnTo>
                    <a:pt x="71" y="379"/>
                  </a:lnTo>
                  <a:lnTo>
                    <a:pt x="27" y="439"/>
                  </a:lnTo>
                  <a:lnTo>
                    <a:pt x="6" y="477"/>
                  </a:lnTo>
                  <a:lnTo>
                    <a:pt x="0" y="516"/>
                  </a:lnTo>
                  <a:lnTo>
                    <a:pt x="10" y="551"/>
                  </a:lnTo>
                  <a:lnTo>
                    <a:pt x="24" y="567"/>
                  </a:lnTo>
                  <a:lnTo>
                    <a:pt x="54" y="594"/>
                  </a:lnTo>
                  <a:lnTo>
                    <a:pt x="106" y="624"/>
                  </a:lnTo>
                  <a:lnTo>
                    <a:pt x="151" y="629"/>
                  </a:lnTo>
                  <a:lnTo>
                    <a:pt x="193" y="615"/>
                  </a:lnTo>
                  <a:lnTo>
                    <a:pt x="259" y="572"/>
                  </a:lnTo>
                  <a:lnTo>
                    <a:pt x="343" y="516"/>
                  </a:lnTo>
                  <a:lnTo>
                    <a:pt x="414" y="483"/>
                  </a:lnTo>
                  <a:lnTo>
                    <a:pt x="457" y="470"/>
                  </a:lnTo>
                  <a:lnTo>
                    <a:pt x="501" y="459"/>
                  </a:lnTo>
                  <a:lnTo>
                    <a:pt x="579" y="450"/>
                  </a:lnTo>
                  <a:lnTo>
                    <a:pt x="681" y="454"/>
                  </a:lnTo>
                  <a:lnTo>
                    <a:pt x="761" y="455"/>
                  </a:lnTo>
                  <a:lnTo>
                    <a:pt x="805" y="445"/>
                  </a:lnTo>
                  <a:lnTo>
                    <a:pt x="840" y="418"/>
                  </a:lnTo>
                  <a:lnTo>
                    <a:pt x="868" y="366"/>
                  </a:lnTo>
                  <a:lnTo>
                    <a:pt x="878" y="328"/>
                  </a:lnTo>
                  <a:lnTo>
                    <a:pt x="882" y="305"/>
                  </a:lnTo>
                  <a:lnTo>
                    <a:pt x="873" y="266"/>
                  </a:lnTo>
                  <a:lnTo>
                    <a:pt x="849" y="235"/>
                  </a:lnTo>
                  <a:lnTo>
                    <a:pt x="812" y="212"/>
                  </a:lnTo>
                  <a:lnTo>
                    <a:pt x="744" y="183"/>
                  </a:lnTo>
                  <a:lnTo>
                    <a:pt x="649" y="155"/>
                  </a:lnTo>
                  <a:lnTo>
                    <a:pt x="613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0" name="Freeform 54"/>
            <p:cNvSpPr>
              <a:spLocks/>
            </p:cNvSpPr>
            <p:nvPr/>
          </p:nvSpPr>
          <p:spPr bwMode="auto">
            <a:xfrm rot="3687582">
              <a:off x="888355" y="1491647"/>
              <a:ext cx="205970" cy="293507"/>
            </a:xfrm>
            <a:custGeom>
              <a:avLst/>
              <a:gdLst>
                <a:gd name="T0" fmla="*/ 220 w 319"/>
                <a:gd name="T1" fmla="*/ 455 h 459"/>
                <a:gd name="T2" fmla="*/ 246 w 319"/>
                <a:gd name="T3" fmla="*/ 446 h 459"/>
                <a:gd name="T4" fmla="*/ 287 w 319"/>
                <a:gd name="T5" fmla="*/ 413 h 459"/>
                <a:gd name="T6" fmla="*/ 312 w 319"/>
                <a:gd name="T7" fmla="*/ 369 h 459"/>
                <a:gd name="T8" fmla="*/ 319 w 319"/>
                <a:gd name="T9" fmla="*/ 318 h 459"/>
                <a:gd name="T10" fmla="*/ 314 w 319"/>
                <a:gd name="T11" fmla="*/ 290 h 459"/>
                <a:gd name="T12" fmla="*/ 305 w 319"/>
                <a:gd name="T13" fmla="*/ 258 h 459"/>
                <a:gd name="T14" fmla="*/ 275 w 319"/>
                <a:gd name="T15" fmla="*/ 156 h 459"/>
                <a:gd name="T16" fmla="*/ 237 w 319"/>
                <a:gd name="T17" fmla="*/ 76 h 459"/>
                <a:gd name="T18" fmla="*/ 206 w 319"/>
                <a:gd name="T19" fmla="*/ 35 h 459"/>
                <a:gd name="T20" fmla="*/ 169 w 319"/>
                <a:gd name="T21" fmla="*/ 6 h 459"/>
                <a:gd name="T22" fmla="*/ 134 w 319"/>
                <a:gd name="T23" fmla="*/ 0 h 459"/>
                <a:gd name="T24" fmla="*/ 109 w 319"/>
                <a:gd name="T25" fmla="*/ 4 h 459"/>
                <a:gd name="T26" fmla="*/ 96 w 319"/>
                <a:gd name="T27" fmla="*/ 8 h 459"/>
                <a:gd name="T28" fmla="*/ 70 w 319"/>
                <a:gd name="T29" fmla="*/ 19 h 459"/>
                <a:gd name="T30" fmla="*/ 32 w 319"/>
                <a:gd name="T31" fmla="*/ 56 h 459"/>
                <a:gd name="T32" fmla="*/ 10 w 319"/>
                <a:gd name="T33" fmla="*/ 101 h 459"/>
                <a:gd name="T34" fmla="*/ 0 w 319"/>
                <a:gd name="T35" fmla="*/ 153 h 459"/>
                <a:gd name="T36" fmla="*/ 1 w 319"/>
                <a:gd name="T37" fmla="*/ 207 h 459"/>
                <a:gd name="T38" fmla="*/ 10 w 319"/>
                <a:gd name="T39" fmla="*/ 262 h 459"/>
                <a:gd name="T40" fmla="*/ 26 w 319"/>
                <a:gd name="T41" fmla="*/ 310 h 459"/>
                <a:gd name="T42" fmla="*/ 45 w 319"/>
                <a:gd name="T43" fmla="*/ 349 h 459"/>
                <a:gd name="T44" fmla="*/ 56 w 319"/>
                <a:gd name="T45" fmla="*/ 363 h 459"/>
                <a:gd name="T46" fmla="*/ 74 w 319"/>
                <a:gd name="T47" fmla="*/ 384 h 459"/>
                <a:gd name="T48" fmla="*/ 110 w 319"/>
                <a:gd name="T49" fmla="*/ 423 h 459"/>
                <a:gd name="T50" fmla="*/ 149 w 319"/>
                <a:gd name="T51" fmla="*/ 451 h 459"/>
                <a:gd name="T52" fmla="*/ 183 w 319"/>
                <a:gd name="T53" fmla="*/ 459 h 459"/>
                <a:gd name="T54" fmla="*/ 207 w 319"/>
                <a:gd name="T55" fmla="*/ 459 h 459"/>
                <a:gd name="T56" fmla="*/ 220 w 319"/>
                <a:gd name="T57" fmla="*/ 455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9" h="459">
                  <a:moveTo>
                    <a:pt x="220" y="455"/>
                  </a:moveTo>
                  <a:lnTo>
                    <a:pt x="246" y="446"/>
                  </a:lnTo>
                  <a:lnTo>
                    <a:pt x="287" y="413"/>
                  </a:lnTo>
                  <a:lnTo>
                    <a:pt x="312" y="369"/>
                  </a:lnTo>
                  <a:lnTo>
                    <a:pt x="319" y="318"/>
                  </a:lnTo>
                  <a:lnTo>
                    <a:pt x="314" y="290"/>
                  </a:lnTo>
                  <a:lnTo>
                    <a:pt x="305" y="258"/>
                  </a:lnTo>
                  <a:lnTo>
                    <a:pt x="275" y="156"/>
                  </a:lnTo>
                  <a:lnTo>
                    <a:pt x="237" y="76"/>
                  </a:lnTo>
                  <a:lnTo>
                    <a:pt x="206" y="35"/>
                  </a:lnTo>
                  <a:lnTo>
                    <a:pt x="169" y="6"/>
                  </a:lnTo>
                  <a:lnTo>
                    <a:pt x="134" y="0"/>
                  </a:lnTo>
                  <a:lnTo>
                    <a:pt x="109" y="4"/>
                  </a:lnTo>
                  <a:lnTo>
                    <a:pt x="96" y="8"/>
                  </a:lnTo>
                  <a:lnTo>
                    <a:pt x="70" y="19"/>
                  </a:lnTo>
                  <a:lnTo>
                    <a:pt x="32" y="56"/>
                  </a:lnTo>
                  <a:lnTo>
                    <a:pt x="10" y="101"/>
                  </a:lnTo>
                  <a:lnTo>
                    <a:pt x="0" y="153"/>
                  </a:lnTo>
                  <a:lnTo>
                    <a:pt x="1" y="207"/>
                  </a:lnTo>
                  <a:lnTo>
                    <a:pt x="10" y="262"/>
                  </a:lnTo>
                  <a:lnTo>
                    <a:pt x="26" y="310"/>
                  </a:lnTo>
                  <a:lnTo>
                    <a:pt x="45" y="349"/>
                  </a:lnTo>
                  <a:lnTo>
                    <a:pt x="56" y="363"/>
                  </a:lnTo>
                  <a:lnTo>
                    <a:pt x="74" y="384"/>
                  </a:lnTo>
                  <a:lnTo>
                    <a:pt x="110" y="423"/>
                  </a:lnTo>
                  <a:lnTo>
                    <a:pt x="149" y="451"/>
                  </a:lnTo>
                  <a:lnTo>
                    <a:pt x="183" y="459"/>
                  </a:lnTo>
                  <a:lnTo>
                    <a:pt x="207" y="459"/>
                  </a:lnTo>
                  <a:lnTo>
                    <a:pt x="220" y="4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1" name="Freeform 55"/>
            <p:cNvSpPr>
              <a:spLocks/>
            </p:cNvSpPr>
            <p:nvPr/>
          </p:nvSpPr>
          <p:spPr bwMode="auto">
            <a:xfrm rot="3687582">
              <a:off x="609172" y="1511141"/>
              <a:ext cx="236866" cy="260038"/>
            </a:xfrm>
            <a:custGeom>
              <a:avLst/>
              <a:gdLst>
                <a:gd name="T0" fmla="*/ 320 w 369"/>
                <a:gd name="T1" fmla="*/ 377 h 406"/>
                <a:gd name="T2" fmla="*/ 339 w 369"/>
                <a:gd name="T3" fmla="*/ 357 h 406"/>
                <a:gd name="T4" fmla="*/ 364 w 369"/>
                <a:gd name="T5" fmla="*/ 312 h 406"/>
                <a:gd name="T6" fmla="*/ 369 w 369"/>
                <a:gd name="T7" fmla="*/ 260 h 406"/>
                <a:gd name="T8" fmla="*/ 353 w 369"/>
                <a:gd name="T9" fmla="*/ 211 h 406"/>
                <a:gd name="T10" fmla="*/ 338 w 369"/>
                <a:gd name="T11" fmla="*/ 189 h 406"/>
                <a:gd name="T12" fmla="*/ 316 w 369"/>
                <a:gd name="T13" fmla="*/ 163 h 406"/>
                <a:gd name="T14" fmla="*/ 239 w 369"/>
                <a:gd name="T15" fmla="*/ 89 h 406"/>
                <a:gd name="T16" fmla="*/ 171 w 369"/>
                <a:gd name="T17" fmla="*/ 37 h 406"/>
                <a:gd name="T18" fmla="*/ 123 w 369"/>
                <a:gd name="T19" fmla="*/ 12 h 406"/>
                <a:gd name="T20" fmla="*/ 79 w 369"/>
                <a:gd name="T21" fmla="*/ 0 h 406"/>
                <a:gd name="T22" fmla="*/ 41 w 369"/>
                <a:gd name="T23" fmla="*/ 6 h 406"/>
                <a:gd name="T24" fmla="*/ 24 w 369"/>
                <a:gd name="T25" fmla="*/ 18 h 406"/>
                <a:gd name="T26" fmla="*/ 11 w 369"/>
                <a:gd name="T27" fmla="*/ 33 h 406"/>
                <a:gd name="T28" fmla="*/ 0 w 369"/>
                <a:gd name="T29" fmla="*/ 72 h 406"/>
                <a:gd name="T30" fmla="*/ 4 w 369"/>
                <a:gd name="T31" fmla="*/ 119 h 406"/>
                <a:gd name="T32" fmla="*/ 19 w 369"/>
                <a:gd name="T33" fmla="*/ 169 h 406"/>
                <a:gd name="T34" fmla="*/ 55 w 369"/>
                <a:gd name="T35" fmla="*/ 246 h 406"/>
                <a:gd name="T36" fmla="*/ 111 w 369"/>
                <a:gd name="T37" fmla="*/ 331 h 406"/>
                <a:gd name="T38" fmla="*/ 132 w 369"/>
                <a:gd name="T39" fmla="*/ 359 h 406"/>
                <a:gd name="T40" fmla="*/ 150 w 369"/>
                <a:gd name="T41" fmla="*/ 378 h 406"/>
                <a:gd name="T42" fmla="*/ 197 w 369"/>
                <a:gd name="T43" fmla="*/ 401 h 406"/>
                <a:gd name="T44" fmla="*/ 247 w 369"/>
                <a:gd name="T45" fmla="*/ 406 h 406"/>
                <a:gd name="T46" fmla="*/ 298 w 369"/>
                <a:gd name="T47" fmla="*/ 392 h 406"/>
                <a:gd name="T48" fmla="*/ 320 w 369"/>
                <a:gd name="T49" fmla="*/ 37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9" h="406">
                  <a:moveTo>
                    <a:pt x="320" y="377"/>
                  </a:moveTo>
                  <a:lnTo>
                    <a:pt x="339" y="357"/>
                  </a:lnTo>
                  <a:lnTo>
                    <a:pt x="364" y="312"/>
                  </a:lnTo>
                  <a:lnTo>
                    <a:pt x="369" y="260"/>
                  </a:lnTo>
                  <a:lnTo>
                    <a:pt x="353" y="211"/>
                  </a:lnTo>
                  <a:lnTo>
                    <a:pt x="338" y="189"/>
                  </a:lnTo>
                  <a:lnTo>
                    <a:pt x="316" y="163"/>
                  </a:lnTo>
                  <a:lnTo>
                    <a:pt x="239" y="89"/>
                  </a:lnTo>
                  <a:lnTo>
                    <a:pt x="171" y="37"/>
                  </a:lnTo>
                  <a:lnTo>
                    <a:pt x="123" y="12"/>
                  </a:lnTo>
                  <a:lnTo>
                    <a:pt x="79" y="0"/>
                  </a:lnTo>
                  <a:lnTo>
                    <a:pt x="41" y="6"/>
                  </a:lnTo>
                  <a:lnTo>
                    <a:pt x="24" y="18"/>
                  </a:lnTo>
                  <a:lnTo>
                    <a:pt x="11" y="33"/>
                  </a:lnTo>
                  <a:lnTo>
                    <a:pt x="0" y="72"/>
                  </a:lnTo>
                  <a:lnTo>
                    <a:pt x="4" y="119"/>
                  </a:lnTo>
                  <a:lnTo>
                    <a:pt x="19" y="169"/>
                  </a:lnTo>
                  <a:lnTo>
                    <a:pt x="55" y="246"/>
                  </a:lnTo>
                  <a:lnTo>
                    <a:pt x="111" y="331"/>
                  </a:lnTo>
                  <a:lnTo>
                    <a:pt x="132" y="359"/>
                  </a:lnTo>
                  <a:lnTo>
                    <a:pt x="150" y="378"/>
                  </a:lnTo>
                  <a:lnTo>
                    <a:pt x="197" y="401"/>
                  </a:lnTo>
                  <a:lnTo>
                    <a:pt x="247" y="406"/>
                  </a:lnTo>
                  <a:lnTo>
                    <a:pt x="298" y="392"/>
                  </a:lnTo>
                  <a:lnTo>
                    <a:pt x="320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2" name="Freeform 56"/>
            <p:cNvSpPr>
              <a:spLocks/>
            </p:cNvSpPr>
            <p:nvPr/>
          </p:nvSpPr>
          <p:spPr bwMode="auto">
            <a:xfrm rot="3687582">
              <a:off x="1029091" y="1892281"/>
              <a:ext cx="193098" cy="298657"/>
            </a:xfrm>
            <a:custGeom>
              <a:avLst/>
              <a:gdLst>
                <a:gd name="T0" fmla="*/ 193 w 303"/>
                <a:gd name="T1" fmla="*/ 0 h 464"/>
                <a:gd name="T2" fmla="*/ 181 w 303"/>
                <a:gd name="T3" fmla="*/ 0 h 464"/>
                <a:gd name="T4" fmla="*/ 162 w 303"/>
                <a:gd name="T5" fmla="*/ 9 h 464"/>
                <a:gd name="T6" fmla="*/ 140 w 303"/>
                <a:gd name="T7" fmla="*/ 36 h 464"/>
                <a:gd name="T8" fmla="*/ 115 w 303"/>
                <a:gd name="T9" fmla="*/ 126 h 464"/>
                <a:gd name="T10" fmla="*/ 94 w 303"/>
                <a:gd name="T11" fmla="*/ 189 h 464"/>
                <a:gd name="T12" fmla="*/ 84 w 303"/>
                <a:gd name="T13" fmla="*/ 211 h 464"/>
                <a:gd name="T14" fmla="*/ 54 w 303"/>
                <a:gd name="T15" fmla="*/ 245 h 464"/>
                <a:gd name="T16" fmla="*/ 24 w 303"/>
                <a:gd name="T17" fmla="*/ 272 h 464"/>
                <a:gd name="T18" fmla="*/ 2 w 303"/>
                <a:gd name="T19" fmla="*/ 294 h 464"/>
                <a:gd name="T20" fmla="*/ 0 w 303"/>
                <a:gd name="T21" fmla="*/ 307 h 464"/>
                <a:gd name="T22" fmla="*/ 0 w 303"/>
                <a:gd name="T23" fmla="*/ 320 h 464"/>
                <a:gd name="T24" fmla="*/ 6 w 303"/>
                <a:gd name="T25" fmla="*/ 347 h 464"/>
                <a:gd name="T26" fmla="*/ 27 w 303"/>
                <a:gd name="T27" fmla="*/ 388 h 464"/>
                <a:gd name="T28" fmla="*/ 73 w 303"/>
                <a:gd name="T29" fmla="*/ 432 h 464"/>
                <a:gd name="T30" fmla="*/ 129 w 303"/>
                <a:gd name="T31" fmla="*/ 459 h 464"/>
                <a:gd name="T32" fmla="*/ 158 w 303"/>
                <a:gd name="T33" fmla="*/ 463 h 464"/>
                <a:gd name="T34" fmla="*/ 185 w 303"/>
                <a:gd name="T35" fmla="*/ 464 h 464"/>
                <a:gd name="T36" fmla="*/ 234 w 303"/>
                <a:gd name="T37" fmla="*/ 447 h 464"/>
                <a:gd name="T38" fmla="*/ 273 w 303"/>
                <a:gd name="T39" fmla="*/ 413 h 464"/>
                <a:gd name="T40" fmla="*/ 296 w 303"/>
                <a:gd name="T41" fmla="*/ 367 h 464"/>
                <a:gd name="T42" fmla="*/ 300 w 303"/>
                <a:gd name="T43" fmla="*/ 340 h 464"/>
                <a:gd name="T44" fmla="*/ 303 w 303"/>
                <a:gd name="T45" fmla="*/ 307 h 464"/>
                <a:gd name="T46" fmla="*/ 302 w 303"/>
                <a:gd name="T47" fmla="*/ 204 h 464"/>
                <a:gd name="T48" fmla="*/ 290 w 303"/>
                <a:gd name="T49" fmla="*/ 119 h 464"/>
                <a:gd name="T50" fmla="*/ 273 w 303"/>
                <a:gd name="T51" fmla="*/ 69 h 464"/>
                <a:gd name="T52" fmla="*/ 248 w 303"/>
                <a:gd name="T53" fmla="*/ 29 h 464"/>
                <a:gd name="T54" fmla="*/ 215 w 303"/>
                <a:gd name="T55" fmla="*/ 4 h 464"/>
                <a:gd name="T56" fmla="*/ 193 w 303"/>
                <a:gd name="T57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3" h="464">
                  <a:moveTo>
                    <a:pt x="193" y="0"/>
                  </a:moveTo>
                  <a:lnTo>
                    <a:pt x="181" y="0"/>
                  </a:lnTo>
                  <a:lnTo>
                    <a:pt x="162" y="9"/>
                  </a:lnTo>
                  <a:lnTo>
                    <a:pt x="140" y="36"/>
                  </a:lnTo>
                  <a:lnTo>
                    <a:pt x="115" y="126"/>
                  </a:lnTo>
                  <a:lnTo>
                    <a:pt x="94" y="189"/>
                  </a:lnTo>
                  <a:lnTo>
                    <a:pt x="84" y="211"/>
                  </a:lnTo>
                  <a:lnTo>
                    <a:pt x="54" y="245"/>
                  </a:lnTo>
                  <a:lnTo>
                    <a:pt x="24" y="272"/>
                  </a:lnTo>
                  <a:lnTo>
                    <a:pt x="2" y="294"/>
                  </a:lnTo>
                  <a:lnTo>
                    <a:pt x="0" y="307"/>
                  </a:lnTo>
                  <a:lnTo>
                    <a:pt x="0" y="320"/>
                  </a:lnTo>
                  <a:lnTo>
                    <a:pt x="6" y="347"/>
                  </a:lnTo>
                  <a:lnTo>
                    <a:pt x="27" y="388"/>
                  </a:lnTo>
                  <a:lnTo>
                    <a:pt x="73" y="432"/>
                  </a:lnTo>
                  <a:lnTo>
                    <a:pt x="129" y="459"/>
                  </a:lnTo>
                  <a:lnTo>
                    <a:pt x="158" y="463"/>
                  </a:lnTo>
                  <a:lnTo>
                    <a:pt x="185" y="464"/>
                  </a:lnTo>
                  <a:lnTo>
                    <a:pt x="234" y="447"/>
                  </a:lnTo>
                  <a:lnTo>
                    <a:pt x="273" y="413"/>
                  </a:lnTo>
                  <a:lnTo>
                    <a:pt x="296" y="367"/>
                  </a:lnTo>
                  <a:lnTo>
                    <a:pt x="300" y="340"/>
                  </a:lnTo>
                  <a:lnTo>
                    <a:pt x="303" y="307"/>
                  </a:lnTo>
                  <a:lnTo>
                    <a:pt x="302" y="204"/>
                  </a:lnTo>
                  <a:lnTo>
                    <a:pt x="290" y="119"/>
                  </a:lnTo>
                  <a:lnTo>
                    <a:pt x="273" y="69"/>
                  </a:lnTo>
                  <a:lnTo>
                    <a:pt x="248" y="29"/>
                  </a:lnTo>
                  <a:lnTo>
                    <a:pt x="215" y="4"/>
                  </a:lnTo>
                  <a:lnTo>
                    <a:pt x="1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3" name="Freeform 57"/>
            <p:cNvSpPr>
              <a:spLocks/>
            </p:cNvSpPr>
            <p:nvPr/>
          </p:nvSpPr>
          <p:spPr bwMode="auto">
            <a:xfrm rot="3687582">
              <a:off x="1043672" y="1648246"/>
              <a:ext cx="193098" cy="296083"/>
            </a:xfrm>
            <a:custGeom>
              <a:avLst/>
              <a:gdLst>
                <a:gd name="T0" fmla="*/ 204 w 301"/>
                <a:gd name="T1" fmla="*/ 452 h 459"/>
                <a:gd name="T2" fmla="*/ 217 w 301"/>
                <a:gd name="T3" fmla="*/ 449 h 459"/>
                <a:gd name="T4" fmla="*/ 240 w 301"/>
                <a:gd name="T5" fmla="*/ 434 h 459"/>
                <a:gd name="T6" fmla="*/ 268 w 301"/>
                <a:gd name="T7" fmla="*/ 402 h 459"/>
                <a:gd name="T8" fmla="*/ 292 w 301"/>
                <a:gd name="T9" fmla="*/ 346 h 459"/>
                <a:gd name="T10" fmla="*/ 301 w 301"/>
                <a:gd name="T11" fmla="*/ 285 h 459"/>
                <a:gd name="T12" fmla="*/ 299 w 301"/>
                <a:gd name="T13" fmla="*/ 257 h 459"/>
                <a:gd name="T14" fmla="*/ 294 w 301"/>
                <a:gd name="T15" fmla="*/ 223 h 459"/>
                <a:gd name="T16" fmla="*/ 263 w 301"/>
                <a:gd name="T17" fmla="*/ 131 h 459"/>
                <a:gd name="T18" fmla="*/ 223 w 301"/>
                <a:gd name="T19" fmla="*/ 65 h 459"/>
                <a:gd name="T20" fmla="*/ 189 w 301"/>
                <a:gd name="T21" fmla="*/ 30 h 459"/>
                <a:gd name="T22" fmla="*/ 149 w 301"/>
                <a:gd name="T23" fmla="*/ 7 h 459"/>
                <a:gd name="T24" fmla="*/ 104 w 301"/>
                <a:gd name="T25" fmla="*/ 0 h 459"/>
                <a:gd name="T26" fmla="*/ 79 w 301"/>
                <a:gd name="T27" fmla="*/ 5 h 459"/>
                <a:gd name="T28" fmla="*/ 55 w 301"/>
                <a:gd name="T29" fmla="*/ 14 h 459"/>
                <a:gd name="T30" fmla="*/ 22 w 301"/>
                <a:gd name="T31" fmla="*/ 47 h 459"/>
                <a:gd name="T32" fmla="*/ 5 w 301"/>
                <a:gd name="T33" fmla="*/ 91 h 459"/>
                <a:gd name="T34" fmla="*/ 0 w 301"/>
                <a:gd name="T35" fmla="*/ 144 h 459"/>
                <a:gd name="T36" fmla="*/ 7 w 301"/>
                <a:gd name="T37" fmla="*/ 228 h 459"/>
                <a:gd name="T38" fmla="*/ 30 w 301"/>
                <a:gd name="T39" fmla="*/ 328 h 459"/>
                <a:gd name="T40" fmla="*/ 39 w 301"/>
                <a:gd name="T41" fmla="*/ 360 h 459"/>
                <a:gd name="T42" fmla="*/ 48 w 301"/>
                <a:gd name="T43" fmla="*/ 386 h 459"/>
                <a:gd name="T44" fmla="*/ 80 w 301"/>
                <a:gd name="T45" fmla="*/ 427 h 459"/>
                <a:gd name="T46" fmla="*/ 126 w 301"/>
                <a:gd name="T47" fmla="*/ 451 h 459"/>
                <a:gd name="T48" fmla="*/ 178 w 301"/>
                <a:gd name="T49" fmla="*/ 459 h 459"/>
                <a:gd name="T50" fmla="*/ 204 w 301"/>
                <a:gd name="T51" fmla="*/ 452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1" h="459">
                  <a:moveTo>
                    <a:pt x="204" y="452"/>
                  </a:moveTo>
                  <a:lnTo>
                    <a:pt x="217" y="449"/>
                  </a:lnTo>
                  <a:lnTo>
                    <a:pt x="240" y="434"/>
                  </a:lnTo>
                  <a:lnTo>
                    <a:pt x="268" y="402"/>
                  </a:lnTo>
                  <a:lnTo>
                    <a:pt x="292" y="346"/>
                  </a:lnTo>
                  <a:lnTo>
                    <a:pt x="301" y="285"/>
                  </a:lnTo>
                  <a:lnTo>
                    <a:pt x="299" y="257"/>
                  </a:lnTo>
                  <a:lnTo>
                    <a:pt x="294" y="223"/>
                  </a:lnTo>
                  <a:lnTo>
                    <a:pt x="263" y="131"/>
                  </a:lnTo>
                  <a:lnTo>
                    <a:pt x="223" y="65"/>
                  </a:lnTo>
                  <a:lnTo>
                    <a:pt x="189" y="30"/>
                  </a:lnTo>
                  <a:lnTo>
                    <a:pt x="149" y="7"/>
                  </a:lnTo>
                  <a:lnTo>
                    <a:pt x="104" y="0"/>
                  </a:lnTo>
                  <a:lnTo>
                    <a:pt x="79" y="5"/>
                  </a:lnTo>
                  <a:lnTo>
                    <a:pt x="55" y="14"/>
                  </a:lnTo>
                  <a:lnTo>
                    <a:pt x="22" y="47"/>
                  </a:lnTo>
                  <a:lnTo>
                    <a:pt x="5" y="91"/>
                  </a:lnTo>
                  <a:lnTo>
                    <a:pt x="0" y="144"/>
                  </a:lnTo>
                  <a:lnTo>
                    <a:pt x="7" y="228"/>
                  </a:lnTo>
                  <a:lnTo>
                    <a:pt x="30" y="328"/>
                  </a:lnTo>
                  <a:lnTo>
                    <a:pt x="39" y="360"/>
                  </a:lnTo>
                  <a:lnTo>
                    <a:pt x="48" y="386"/>
                  </a:lnTo>
                  <a:lnTo>
                    <a:pt x="80" y="427"/>
                  </a:lnTo>
                  <a:lnTo>
                    <a:pt x="126" y="451"/>
                  </a:lnTo>
                  <a:lnTo>
                    <a:pt x="178" y="459"/>
                  </a:lnTo>
                  <a:lnTo>
                    <a:pt x="204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4" name="Freeform 58"/>
            <p:cNvSpPr>
              <a:spLocks/>
            </p:cNvSpPr>
            <p:nvPr/>
          </p:nvSpPr>
          <p:spPr bwMode="auto">
            <a:xfrm rot="3687582">
              <a:off x="834146" y="1348479"/>
              <a:ext cx="46343" cy="157053"/>
            </a:xfrm>
            <a:custGeom>
              <a:avLst/>
              <a:gdLst>
                <a:gd name="T0" fmla="*/ 15 w 72"/>
                <a:gd name="T1" fmla="*/ 0 h 241"/>
                <a:gd name="T2" fmla="*/ 11 w 72"/>
                <a:gd name="T3" fmla="*/ 14 h 241"/>
                <a:gd name="T4" fmla="*/ 0 w 72"/>
                <a:gd name="T5" fmla="*/ 110 h 241"/>
                <a:gd name="T6" fmla="*/ 5 w 72"/>
                <a:gd name="T7" fmla="*/ 195 h 241"/>
                <a:gd name="T8" fmla="*/ 15 w 72"/>
                <a:gd name="T9" fmla="*/ 241 h 241"/>
                <a:gd name="T10" fmla="*/ 72 w 72"/>
                <a:gd name="T11" fmla="*/ 202 h 241"/>
                <a:gd name="T12" fmla="*/ 15 w 72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241">
                  <a:moveTo>
                    <a:pt x="15" y="0"/>
                  </a:moveTo>
                  <a:lnTo>
                    <a:pt x="11" y="14"/>
                  </a:lnTo>
                  <a:lnTo>
                    <a:pt x="0" y="110"/>
                  </a:lnTo>
                  <a:lnTo>
                    <a:pt x="5" y="195"/>
                  </a:lnTo>
                  <a:lnTo>
                    <a:pt x="15" y="241"/>
                  </a:lnTo>
                  <a:lnTo>
                    <a:pt x="72" y="202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5" name="Freeform 59"/>
            <p:cNvSpPr>
              <a:spLocks/>
            </p:cNvSpPr>
            <p:nvPr/>
          </p:nvSpPr>
          <p:spPr bwMode="auto">
            <a:xfrm rot="3687582">
              <a:off x="1151709" y="1390478"/>
              <a:ext cx="48919" cy="157053"/>
            </a:xfrm>
            <a:custGeom>
              <a:avLst/>
              <a:gdLst>
                <a:gd name="T0" fmla="*/ 17 w 75"/>
                <a:gd name="T1" fmla="*/ 0 h 242"/>
                <a:gd name="T2" fmla="*/ 12 w 75"/>
                <a:gd name="T3" fmla="*/ 16 h 242"/>
                <a:gd name="T4" fmla="*/ 0 w 75"/>
                <a:gd name="T5" fmla="*/ 110 h 242"/>
                <a:gd name="T6" fmla="*/ 5 w 75"/>
                <a:gd name="T7" fmla="*/ 196 h 242"/>
                <a:gd name="T8" fmla="*/ 16 w 75"/>
                <a:gd name="T9" fmla="*/ 242 h 242"/>
                <a:gd name="T10" fmla="*/ 75 w 75"/>
                <a:gd name="T11" fmla="*/ 210 h 242"/>
                <a:gd name="T12" fmla="*/ 17 w 75"/>
                <a:gd name="T1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42">
                  <a:moveTo>
                    <a:pt x="17" y="0"/>
                  </a:moveTo>
                  <a:lnTo>
                    <a:pt x="12" y="16"/>
                  </a:lnTo>
                  <a:lnTo>
                    <a:pt x="0" y="110"/>
                  </a:lnTo>
                  <a:lnTo>
                    <a:pt x="5" y="196"/>
                  </a:lnTo>
                  <a:lnTo>
                    <a:pt x="16" y="242"/>
                  </a:lnTo>
                  <a:lnTo>
                    <a:pt x="75" y="210"/>
                  </a:lnTo>
                  <a:lnTo>
                    <a:pt x="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6" name="Freeform 60"/>
            <p:cNvSpPr>
              <a:spLocks/>
            </p:cNvSpPr>
            <p:nvPr/>
          </p:nvSpPr>
          <p:spPr bwMode="auto">
            <a:xfrm rot="3687582">
              <a:off x="1327228" y="1882193"/>
              <a:ext cx="82388" cy="133881"/>
            </a:xfrm>
            <a:custGeom>
              <a:avLst/>
              <a:gdLst>
                <a:gd name="T0" fmla="*/ 0 w 126"/>
                <a:gd name="T1" fmla="*/ 0 h 207"/>
                <a:gd name="T2" fmla="*/ 57 w 126"/>
                <a:gd name="T3" fmla="*/ 203 h 207"/>
                <a:gd name="T4" fmla="*/ 126 w 126"/>
                <a:gd name="T5" fmla="*/ 207 h 207"/>
                <a:gd name="T6" fmla="*/ 112 w 126"/>
                <a:gd name="T7" fmla="*/ 162 h 207"/>
                <a:gd name="T8" fmla="*/ 71 w 126"/>
                <a:gd name="T9" fmla="*/ 86 h 207"/>
                <a:gd name="T10" fmla="*/ 12 w 126"/>
                <a:gd name="T11" fmla="*/ 10 h 207"/>
                <a:gd name="T12" fmla="*/ 0 w 126"/>
                <a:gd name="T13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7">
                  <a:moveTo>
                    <a:pt x="0" y="0"/>
                  </a:moveTo>
                  <a:lnTo>
                    <a:pt x="57" y="203"/>
                  </a:lnTo>
                  <a:lnTo>
                    <a:pt x="126" y="207"/>
                  </a:lnTo>
                  <a:lnTo>
                    <a:pt x="112" y="162"/>
                  </a:lnTo>
                  <a:lnTo>
                    <a:pt x="71" y="86"/>
                  </a:lnTo>
                  <a:lnTo>
                    <a:pt x="12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7" name="Freeform 61"/>
            <p:cNvSpPr>
              <a:spLocks/>
            </p:cNvSpPr>
            <p:nvPr/>
          </p:nvSpPr>
          <p:spPr bwMode="auto">
            <a:xfrm rot="3687582">
              <a:off x="1298495" y="1562948"/>
              <a:ext cx="79814" cy="133881"/>
            </a:xfrm>
            <a:custGeom>
              <a:avLst/>
              <a:gdLst>
                <a:gd name="T0" fmla="*/ 0 w 125"/>
                <a:gd name="T1" fmla="*/ 0 h 208"/>
                <a:gd name="T2" fmla="*/ 57 w 125"/>
                <a:gd name="T3" fmla="*/ 208 h 208"/>
                <a:gd name="T4" fmla="*/ 125 w 125"/>
                <a:gd name="T5" fmla="*/ 206 h 208"/>
                <a:gd name="T6" fmla="*/ 110 w 125"/>
                <a:gd name="T7" fmla="*/ 161 h 208"/>
                <a:gd name="T8" fmla="*/ 70 w 125"/>
                <a:gd name="T9" fmla="*/ 86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7" y="208"/>
                  </a:lnTo>
                  <a:lnTo>
                    <a:pt x="125" y="206"/>
                  </a:lnTo>
                  <a:lnTo>
                    <a:pt x="110" y="161"/>
                  </a:lnTo>
                  <a:lnTo>
                    <a:pt x="70" y="86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8" name="Freeform 62"/>
            <p:cNvSpPr>
              <a:spLocks/>
            </p:cNvSpPr>
            <p:nvPr/>
          </p:nvSpPr>
          <p:spPr bwMode="auto">
            <a:xfrm rot="3687582">
              <a:off x="-1025681" y="1506263"/>
              <a:ext cx="568993" cy="404217"/>
            </a:xfrm>
            <a:custGeom>
              <a:avLst/>
              <a:gdLst>
                <a:gd name="T0" fmla="*/ 617 w 885"/>
                <a:gd name="T1" fmla="*/ 148 h 628"/>
                <a:gd name="T2" fmla="*/ 582 w 885"/>
                <a:gd name="T3" fmla="*/ 126 h 628"/>
                <a:gd name="T4" fmla="*/ 519 w 885"/>
                <a:gd name="T5" fmla="*/ 70 h 628"/>
                <a:gd name="T6" fmla="*/ 471 w 885"/>
                <a:gd name="T7" fmla="*/ 31 h 628"/>
                <a:gd name="T8" fmla="*/ 436 w 885"/>
                <a:gd name="T9" fmla="*/ 12 h 628"/>
                <a:gd name="T10" fmla="*/ 398 w 885"/>
                <a:gd name="T11" fmla="*/ 0 h 628"/>
                <a:gd name="T12" fmla="*/ 355 w 885"/>
                <a:gd name="T13" fmla="*/ 0 h 628"/>
                <a:gd name="T14" fmla="*/ 332 w 885"/>
                <a:gd name="T15" fmla="*/ 5 h 628"/>
                <a:gd name="T16" fmla="*/ 309 w 885"/>
                <a:gd name="T17" fmla="*/ 13 h 628"/>
                <a:gd name="T18" fmla="*/ 274 w 885"/>
                <a:gd name="T19" fmla="*/ 35 h 628"/>
                <a:gd name="T20" fmla="*/ 248 w 885"/>
                <a:gd name="T21" fmla="*/ 64 h 628"/>
                <a:gd name="T22" fmla="*/ 228 w 885"/>
                <a:gd name="T23" fmla="*/ 98 h 628"/>
                <a:gd name="T24" fmla="*/ 205 w 885"/>
                <a:gd name="T25" fmla="*/ 155 h 628"/>
                <a:gd name="T26" fmla="*/ 178 w 885"/>
                <a:gd name="T27" fmla="*/ 234 h 628"/>
                <a:gd name="T28" fmla="*/ 157 w 885"/>
                <a:gd name="T29" fmla="*/ 269 h 628"/>
                <a:gd name="T30" fmla="*/ 134 w 885"/>
                <a:gd name="T31" fmla="*/ 300 h 628"/>
                <a:gd name="T32" fmla="*/ 68 w 885"/>
                <a:gd name="T33" fmla="*/ 372 h 628"/>
                <a:gd name="T34" fmla="*/ 23 w 885"/>
                <a:gd name="T35" fmla="*/ 432 h 628"/>
                <a:gd name="T36" fmla="*/ 5 w 885"/>
                <a:gd name="T37" fmla="*/ 472 h 628"/>
                <a:gd name="T38" fmla="*/ 0 w 885"/>
                <a:gd name="T39" fmla="*/ 511 h 628"/>
                <a:gd name="T40" fmla="*/ 12 w 885"/>
                <a:gd name="T41" fmla="*/ 549 h 628"/>
                <a:gd name="T42" fmla="*/ 27 w 885"/>
                <a:gd name="T43" fmla="*/ 567 h 628"/>
                <a:gd name="T44" fmla="*/ 57 w 885"/>
                <a:gd name="T45" fmla="*/ 594 h 628"/>
                <a:gd name="T46" fmla="*/ 108 w 885"/>
                <a:gd name="T47" fmla="*/ 622 h 628"/>
                <a:gd name="T48" fmla="*/ 152 w 885"/>
                <a:gd name="T49" fmla="*/ 628 h 628"/>
                <a:gd name="T50" fmla="*/ 195 w 885"/>
                <a:gd name="T51" fmla="*/ 615 h 628"/>
                <a:gd name="T52" fmla="*/ 261 w 885"/>
                <a:gd name="T53" fmla="*/ 572 h 628"/>
                <a:gd name="T54" fmla="*/ 346 w 885"/>
                <a:gd name="T55" fmla="*/ 516 h 628"/>
                <a:gd name="T56" fmla="*/ 419 w 885"/>
                <a:gd name="T57" fmla="*/ 482 h 628"/>
                <a:gd name="T58" fmla="*/ 462 w 885"/>
                <a:gd name="T59" fmla="*/ 470 h 628"/>
                <a:gd name="T60" fmla="*/ 504 w 885"/>
                <a:gd name="T61" fmla="*/ 459 h 628"/>
                <a:gd name="T62" fmla="*/ 583 w 885"/>
                <a:gd name="T63" fmla="*/ 450 h 628"/>
                <a:gd name="T64" fmla="*/ 683 w 885"/>
                <a:gd name="T65" fmla="*/ 454 h 628"/>
                <a:gd name="T66" fmla="*/ 762 w 885"/>
                <a:gd name="T67" fmla="*/ 457 h 628"/>
                <a:gd name="T68" fmla="*/ 806 w 885"/>
                <a:gd name="T69" fmla="*/ 446 h 628"/>
                <a:gd name="T70" fmla="*/ 841 w 885"/>
                <a:gd name="T71" fmla="*/ 419 h 628"/>
                <a:gd name="T72" fmla="*/ 870 w 885"/>
                <a:gd name="T73" fmla="*/ 367 h 628"/>
                <a:gd name="T74" fmla="*/ 882 w 885"/>
                <a:gd name="T75" fmla="*/ 328 h 628"/>
                <a:gd name="T76" fmla="*/ 885 w 885"/>
                <a:gd name="T77" fmla="*/ 306 h 628"/>
                <a:gd name="T78" fmla="*/ 876 w 885"/>
                <a:gd name="T79" fmla="*/ 271 h 628"/>
                <a:gd name="T80" fmla="*/ 850 w 885"/>
                <a:gd name="T81" fmla="*/ 243 h 628"/>
                <a:gd name="T82" fmla="*/ 813 w 885"/>
                <a:gd name="T83" fmla="*/ 219 h 628"/>
                <a:gd name="T84" fmla="*/ 744 w 885"/>
                <a:gd name="T85" fmla="*/ 192 h 628"/>
                <a:gd name="T86" fmla="*/ 651 w 885"/>
                <a:gd name="T87" fmla="*/ 162 h 628"/>
                <a:gd name="T88" fmla="*/ 617 w 885"/>
                <a:gd name="T89" fmla="*/ 14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628">
                  <a:moveTo>
                    <a:pt x="617" y="148"/>
                  </a:moveTo>
                  <a:lnTo>
                    <a:pt x="582" y="126"/>
                  </a:lnTo>
                  <a:lnTo>
                    <a:pt x="519" y="70"/>
                  </a:lnTo>
                  <a:lnTo>
                    <a:pt x="471" y="31"/>
                  </a:lnTo>
                  <a:lnTo>
                    <a:pt x="436" y="12"/>
                  </a:lnTo>
                  <a:lnTo>
                    <a:pt x="398" y="0"/>
                  </a:lnTo>
                  <a:lnTo>
                    <a:pt x="355" y="0"/>
                  </a:lnTo>
                  <a:lnTo>
                    <a:pt x="332" y="5"/>
                  </a:lnTo>
                  <a:lnTo>
                    <a:pt x="309" y="13"/>
                  </a:lnTo>
                  <a:lnTo>
                    <a:pt x="274" y="35"/>
                  </a:lnTo>
                  <a:lnTo>
                    <a:pt x="248" y="64"/>
                  </a:lnTo>
                  <a:lnTo>
                    <a:pt x="228" y="98"/>
                  </a:lnTo>
                  <a:lnTo>
                    <a:pt x="205" y="155"/>
                  </a:lnTo>
                  <a:lnTo>
                    <a:pt x="178" y="234"/>
                  </a:lnTo>
                  <a:lnTo>
                    <a:pt x="157" y="269"/>
                  </a:lnTo>
                  <a:lnTo>
                    <a:pt x="134" y="300"/>
                  </a:lnTo>
                  <a:lnTo>
                    <a:pt x="68" y="372"/>
                  </a:lnTo>
                  <a:lnTo>
                    <a:pt x="23" y="432"/>
                  </a:lnTo>
                  <a:lnTo>
                    <a:pt x="5" y="472"/>
                  </a:lnTo>
                  <a:lnTo>
                    <a:pt x="0" y="511"/>
                  </a:lnTo>
                  <a:lnTo>
                    <a:pt x="12" y="549"/>
                  </a:lnTo>
                  <a:lnTo>
                    <a:pt x="27" y="567"/>
                  </a:lnTo>
                  <a:lnTo>
                    <a:pt x="57" y="594"/>
                  </a:lnTo>
                  <a:lnTo>
                    <a:pt x="108" y="622"/>
                  </a:lnTo>
                  <a:lnTo>
                    <a:pt x="152" y="628"/>
                  </a:lnTo>
                  <a:lnTo>
                    <a:pt x="195" y="615"/>
                  </a:lnTo>
                  <a:lnTo>
                    <a:pt x="261" y="572"/>
                  </a:lnTo>
                  <a:lnTo>
                    <a:pt x="346" y="516"/>
                  </a:lnTo>
                  <a:lnTo>
                    <a:pt x="419" y="482"/>
                  </a:lnTo>
                  <a:lnTo>
                    <a:pt x="462" y="470"/>
                  </a:lnTo>
                  <a:lnTo>
                    <a:pt x="504" y="459"/>
                  </a:lnTo>
                  <a:lnTo>
                    <a:pt x="583" y="450"/>
                  </a:lnTo>
                  <a:lnTo>
                    <a:pt x="683" y="454"/>
                  </a:lnTo>
                  <a:lnTo>
                    <a:pt x="762" y="457"/>
                  </a:lnTo>
                  <a:lnTo>
                    <a:pt x="806" y="446"/>
                  </a:lnTo>
                  <a:lnTo>
                    <a:pt x="841" y="419"/>
                  </a:lnTo>
                  <a:lnTo>
                    <a:pt x="870" y="367"/>
                  </a:lnTo>
                  <a:lnTo>
                    <a:pt x="882" y="328"/>
                  </a:lnTo>
                  <a:lnTo>
                    <a:pt x="885" y="306"/>
                  </a:lnTo>
                  <a:lnTo>
                    <a:pt x="876" y="271"/>
                  </a:lnTo>
                  <a:lnTo>
                    <a:pt x="850" y="243"/>
                  </a:lnTo>
                  <a:lnTo>
                    <a:pt x="813" y="219"/>
                  </a:lnTo>
                  <a:lnTo>
                    <a:pt x="744" y="192"/>
                  </a:lnTo>
                  <a:lnTo>
                    <a:pt x="651" y="162"/>
                  </a:lnTo>
                  <a:lnTo>
                    <a:pt x="617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9" name="Freeform 63"/>
            <p:cNvSpPr>
              <a:spLocks/>
            </p:cNvSpPr>
            <p:nvPr/>
          </p:nvSpPr>
          <p:spPr bwMode="auto">
            <a:xfrm rot="3687582">
              <a:off x="-501898" y="1365080"/>
              <a:ext cx="195672" cy="293507"/>
            </a:xfrm>
            <a:custGeom>
              <a:avLst/>
              <a:gdLst>
                <a:gd name="T0" fmla="*/ 211 w 306"/>
                <a:gd name="T1" fmla="*/ 451 h 456"/>
                <a:gd name="T2" fmla="*/ 224 w 306"/>
                <a:gd name="T3" fmla="*/ 447 h 456"/>
                <a:gd name="T4" fmla="*/ 245 w 306"/>
                <a:gd name="T5" fmla="*/ 434 h 456"/>
                <a:gd name="T6" fmla="*/ 270 w 306"/>
                <a:gd name="T7" fmla="*/ 409 h 456"/>
                <a:gd name="T8" fmla="*/ 289 w 306"/>
                <a:gd name="T9" fmla="*/ 365 h 456"/>
                <a:gd name="T10" fmla="*/ 299 w 306"/>
                <a:gd name="T11" fmla="*/ 313 h 456"/>
                <a:gd name="T12" fmla="*/ 303 w 306"/>
                <a:gd name="T13" fmla="*/ 286 h 456"/>
                <a:gd name="T14" fmla="*/ 306 w 306"/>
                <a:gd name="T15" fmla="*/ 268 h 456"/>
                <a:gd name="T16" fmla="*/ 302 w 306"/>
                <a:gd name="T17" fmla="*/ 224 h 456"/>
                <a:gd name="T18" fmla="*/ 290 w 306"/>
                <a:gd name="T19" fmla="*/ 175 h 456"/>
                <a:gd name="T20" fmla="*/ 270 w 306"/>
                <a:gd name="T21" fmla="*/ 124 h 456"/>
                <a:gd name="T22" fmla="*/ 242 w 306"/>
                <a:gd name="T23" fmla="*/ 77 h 456"/>
                <a:gd name="T24" fmla="*/ 206 w 306"/>
                <a:gd name="T25" fmla="*/ 38 h 456"/>
                <a:gd name="T26" fmla="*/ 163 w 306"/>
                <a:gd name="T27" fmla="*/ 10 h 456"/>
                <a:gd name="T28" fmla="*/ 114 w 306"/>
                <a:gd name="T29" fmla="*/ 0 h 456"/>
                <a:gd name="T30" fmla="*/ 86 w 306"/>
                <a:gd name="T31" fmla="*/ 3 h 456"/>
                <a:gd name="T32" fmla="*/ 73 w 306"/>
                <a:gd name="T33" fmla="*/ 6 h 456"/>
                <a:gd name="T34" fmla="*/ 49 w 306"/>
                <a:gd name="T35" fmla="*/ 16 h 456"/>
                <a:gd name="T36" fmla="*/ 23 w 306"/>
                <a:gd name="T37" fmla="*/ 40 h 456"/>
                <a:gd name="T38" fmla="*/ 5 w 306"/>
                <a:gd name="T39" fmla="*/ 83 h 456"/>
                <a:gd name="T40" fmla="*/ 0 w 306"/>
                <a:gd name="T41" fmla="*/ 136 h 456"/>
                <a:gd name="T42" fmla="*/ 9 w 306"/>
                <a:gd name="T43" fmla="*/ 222 h 456"/>
                <a:gd name="T44" fmla="*/ 36 w 306"/>
                <a:gd name="T45" fmla="*/ 325 h 456"/>
                <a:gd name="T46" fmla="*/ 47 w 306"/>
                <a:gd name="T47" fmla="*/ 357 h 456"/>
                <a:gd name="T48" fmla="*/ 56 w 306"/>
                <a:gd name="T49" fmla="*/ 383 h 456"/>
                <a:gd name="T50" fmla="*/ 88 w 306"/>
                <a:gd name="T51" fmla="*/ 423 h 456"/>
                <a:gd name="T52" fmla="*/ 132 w 306"/>
                <a:gd name="T53" fmla="*/ 449 h 456"/>
                <a:gd name="T54" fmla="*/ 184 w 306"/>
                <a:gd name="T55" fmla="*/ 456 h 456"/>
                <a:gd name="T56" fmla="*/ 211 w 306"/>
                <a:gd name="T57" fmla="*/ 451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6" h="456">
                  <a:moveTo>
                    <a:pt x="211" y="451"/>
                  </a:moveTo>
                  <a:lnTo>
                    <a:pt x="224" y="447"/>
                  </a:lnTo>
                  <a:lnTo>
                    <a:pt x="245" y="434"/>
                  </a:lnTo>
                  <a:lnTo>
                    <a:pt x="270" y="409"/>
                  </a:lnTo>
                  <a:lnTo>
                    <a:pt x="289" y="365"/>
                  </a:lnTo>
                  <a:lnTo>
                    <a:pt x="299" y="313"/>
                  </a:lnTo>
                  <a:lnTo>
                    <a:pt x="303" y="286"/>
                  </a:lnTo>
                  <a:lnTo>
                    <a:pt x="306" y="268"/>
                  </a:lnTo>
                  <a:lnTo>
                    <a:pt x="302" y="224"/>
                  </a:lnTo>
                  <a:lnTo>
                    <a:pt x="290" y="175"/>
                  </a:lnTo>
                  <a:lnTo>
                    <a:pt x="270" y="124"/>
                  </a:lnTo>
                  <a:lnTo>
                    <a:pt x="242" y="77"/>
                  </a:lnTo>
                  <a:lnTo>
                    <a:pt x="206" y="38"/>
                  </a:lnTo>
                  <a:lnTo>
                    <a:pt x="163" y="10"/>
                  </a:lnTo>
                  <a:lnTo>
                    <a:pt x="114" y="0"/>
                  </a:lnTo>
                  <a:lnTo>
                    <a:pt x="86" y="3"/>
                  </a:lnTo>
                  <a:lnTo>
                    <a:pt x="73" y="6"/>
                  </a:lnTo>
                  <a:lnTo>
                    <a:pt x="49" y="16"/>
                  </a:lnTo>
                  <a:lnTo>
                    <a:pt x="23" y="40"/>
                  </a:lnTo>
                  <a:lnTo>
                    <a:pt x="5" y="83"/>
                  </a:lnTo>
                  <a:lnTo>
                    <a:pt x="0" y="136"/>
                  </a:lnTo>
                  <a:lnTo>
                    <a:pt x="9" y="222"/>
                  </a:lnTo>
                  <a:lnTo>
                    <a:pt x="36" y="325"/>
                  </a:lnTo>
                  <a:lnTo>
                    <a:pt x="47" y="357"/>
                  </a:lnTo>
                  <a:lnTo>
                    <a:pt x="56" y="383"/>
                  </a:lnTo>
                  <a:lnTo>
                    <a:pt x="88" y="423"/>
                  </a:lnTo>
                  <a:lnTo>
                    <a:pt x="132" y="449"/>
                  </a:lnTo>
                  <a:lnTo>
                    <a:pt x="184" y="456"/>
                  </a:lnTo>
                  <a:lnTo>
                    <a:pt x="211" y="4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0" name="Freeform 64"/>
            <p:cNvSpPr>
              <a:spLocks/>
            </p:cNvSpPr>
            <p:nvPr/>
          </p:nvSpPr>
          <p:spPr bwMode="auto">
            <a:xfrm rot="3687582">
              <a:off x="-497868" y="1615030"/>
              <a:ext cx="175075" cy="298657"/>
            </a:xfrm>
            <a:custGeom>
              <a:avLst/>
              <a:gdLst>
                <a:gd name="T0" fmla="*/ 182 w 274"/>
                <a:gd name="T1" fmla="*/ 3 h 464"/>
                <a:gd name="T2" fmla="*/ 161 w 274"/>
                <a:gd name="T3" fmla="*/ 0 h 464"/>
                <a:gd name="T4" fmla="*/ 126 w 274"/>
                <a:gd name="T5" fmla="*/ 16 h 464"/>
                <a:gd name="T6" fmla="*/ 94 w 274"/>
                <a:gd name="T7" fmla="*/ 50 h 464"/>
                <a:gd name="T8" fmla="*/ 67 w 274"/>
                <a:gd name="T9" fmla="*/ 95 h 464"/>
                <a:gd name="T10" fmla="*/ 34 w 274"/>
                <a:gd name="T11" fmla="*/ 175 h 464"/>
                <a:gd name="T12" fmla="*/ 8 w 274"/>
                <a:gd name="T13" fmla="*/ 278 h 464"/>
                <a:gd name="T14" fmla="*/ 2 w 274"/>
                <a:gd name="T15" fmla="*/ 311 h 464"/>
                <a:gd name="T16" fmla="*/ 0 w 274"/>
                <a:gd name="T17" fmla="*/ 339 h 464"/>
                <a:gd name="T18" fmla="*/ 13 w 274"/>
                <a:gd name="T19" fmla="*/ 389 h 464"/>
                <a:gd name="T20" fmla="*/ 45 w 274"/>
                <a:gd name="T21" fmla="*/ 429 h 464"/>
                <a:gd name="T22" fmla="*/ 89 w 274"/>
                <a:gd name="T23" fmla="*/ 457 h 464"/>
                <a:gd name="T24" fmla="*/ 116 w 274"/>
                <a:gd name="T25" fmla="*/ 463 h 464"/>
                <a:gd name="T26" fmla="*/ 143 w 274"/>
                <a:gd name="T27" fmla="*/ 464 h 464"/>
                <a:gd name="T28" fmla="*/ 192 w 274"/>
                <a:gd name="T29" fmla="*/ 451 h 464"/>
                <a:gd name="T30" fmla="*/ 234 w 274"/>
                <a:gd name="T31" fmla="*/ 420 h 464"/>
                <a:gd name="T32" fmla="*/ 261 w 274"/>
                <a:gd name="T33" fmla="*/ 376 h 464"/>
                <a:gd name="T34" fmla="*/ 266 w 274"/>
                <a:gd name="T35" fmla="*/ 349 h 464"/>
                <a:gd name="T36" fmla="*/ 270 w 274"/>
                <a:gd name="T37" fmla="*/ 317 h 464"/>
                <a:gd name="T38" fmla="*/ 274 w 274"/>
                <a:gd name="T39" fmla="*/ 214 h 464"/>
                <a:gd name="T40" fmla="*/ 265 w 274"/>
                <a:gd name="T41" fmla="*/ 130 h 464"/>
                <a:gd name="T42" fmla="*/ 252 w 274"/>
                <a:gd name="T43" fmla="*/ 78 h 464"/>
                <a:gd name="T44" fmla="*/ 231 w 274"/>
                <a:gd name="T45" fmla="*/ 37 h 464"/>
                <a:gd name="T46" fmla="*/ 201 w 274"/>
                <a:gd name="T47" fmla="*/ 9 h 464"/>
                <a:gd name="T48" fmla="*/ 182 w 274"/>
                <a:gd name="T49" fmla="*/ 3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4" h="464">
                  <a:moveTo>
                    <a:pt x="182" y="3"/>
                  </a:moveTo>
                  <a:lnTo>
                    <a:pt x="161" y="0"/>
                  </a:lnTo>
                  <a:lnTo>
                    <a:pt x="126" y="16"/>
                  </a:lnTo>
                  <a:lnTo>
                    <a:pt x="94" y="50"/>
                  </a:lnTo>
                  <a:lnTo>
                    <a:pt x="67" y="95"/>
                  </a:lnTo>
                  <a:lnTo>
                    <a:pt x="34" y="175"/>
                  </a:lnTo>
                  <a:lnTo>
                    <a:pt x="8" y="278"/>
                  </a:lnTo>
                  <a:lnTo>
                    <a:pt x="2" y="311"/>
                  </a:lnTo>
                  <a:lnTo>
                    <a:pt x="0" y="339"/>
                  </a:lnTo>
                  <a:lnTo>
                    <a:pt x="13" y="389"/>
                  </a:lnTo>
                  <a:lnTo>
                    <a:pt x="45" y="429"/>
                  </a:lnTo>
                  <a:lnTo>
                    <a:pt x="89" y="457"/>
                  </a:lnTo>
                  <a:lnTo>
                    <a:pt x="116" y="463"/>
                  </a:lnTo>
                  <a:lnTo>
                    <a:pt x="143" y="464"/>
                  </a:lnTo>
                  <a:lnTo>
                    <a:pt x="192" y="451"/>
                  </a:lnTo>
                  <a:lnTo>
                    <a:pt x="234" y="420"/>
                  </a:lnTo>
                  <a:lnTo>
                    <a:pt x="261" y="376"/>
                  </a:lnTo>
                  <a:lnTo>
                    <a:pt x="266" y="349"/>
                  </a:lnTo>
                  <a:lnTo>
                    <a:pt x="270" y="317"/>
                  </a:lnTo>
                  <a:lnTo>
                    <a:pt x="274" y="214"/>
                  </a:lnTo>
                  <a:lnTo>
                    <a:pt x="265" y="130"/>
                  </a:lnTo>
                  <a:lnTo>
                    <a:pt x="252" y="78"/>
                  </a:lnTo>
                  <a:lnTo>
                    <a:pt x="231" y="37"/>
                  </a:lnTo>
                  <a:lnTo>
                    <a:pt x="201" y="9"/>
                  </a:lnTo>
                  <a:lnTo>
                    <a:pt x="182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1" name="Freeform 65"/>
            <p:cNvSpPr>
              <a:spLocks/>
            </p:cNvSpPr>
            <p:nvPr/>
          </p:nvSpPr>
          <p:spPr bwMode="auto">
            <a:xfrm rot="3687582">
              <a:off x="-936771" y="1233874"/>
              <a:ext cx="242015" cy="265187"/>
            </a:xfrm>
            <a:custGeom>
              <a:avLst/>
              <a:gdLst>
                <a:gd name="T0" fmla="*/ 303 w 376"/>
                <a:gd name="T1" fmla="*/ 387 h 412"/>
                <a:gd name="T2" fmla="*/ 325 w 376"/>
                <a:gd name="T3" fmla="*/ 368 h 412"/>
                <a:gd name="T4" fmla="*/ 359 w 376"/>
                <a:gd name="T5" fmla="*/ 316 h 412"/>
                <a:gd name="T6" fmla="*/ 376 w 376"/>
                <a:gd name="T7" fmla="*/ 254 h 412"/>
                <a:gd name="T8" fmla="*/ 374 w 376"/>
                <a:gd name="T9" fmla="*/ 210 h 412"/>
                <a:gd name="T10" fmla="*/ 365 w 376"/>
                <a:gd name="T11" fmla="*/ 182 h 412"/>
                <a:gd name="T12" fmla="*/ 358 w 376"/>
                <a:gd name="T13" fmla="*/ 171 h 412"/>
                <a:gd name="T14" fmla="*/ 348 w 376"/>
                <a:gd name="T15" fmla="*/ 162 h 412"/>
                <a:gd name="T16" fmla="*/ 319 w 376"/>
                <a:gd name="T17" fmla="*/ 154 h 412"/>
                <a:gd name="T18" fmla="*/ 279 w 376"/>
                <a:gd name="T19" fmla="*/ 146 h 412"/>
                <a:gd name="T20" fmla="*/ 236 w 376"/>
                <a:gd name="T21" fmla="*/ 133 h 412"/>
                <a:gd name="T22" fmla="*/ 215 w 376"/>
                <a:gd name="T23" fmla="*/ 119 h 412"/>
                <a:gd name="T24" fmla="*/ 166 w 376"/>
                <a:gd name="T25" fmla="*/ 75 h 412"/>
                <a:gd name="T26" fmla="*/ 97 w 376"/>
                <a:gd name="T27" fmla="*/ 12 h 412"/>
                <a:gd name="T28" fmla="*/ 65 w 376"/>
                <a:gd name="T29" fmla="*/ 0 h 412"/>
                <a:gd name="T30" fmla="*/ 44 w 376"/>
                <a:gd name="T31" fmla="*/ 2 h 412"/>
                <a:gd name="T32" fmla="*/ 34 w 376"/>
                <a:gd name="T33" fmla="*/ 9 h 412"/>
                <a:gd name="T34" fmla="*/ 17 w 376"/>
                <a:gd name="T35" fmla="*/ 23 h 412"/>
                <a:gd name="T36" fmla="*/ 0 w 376"/>
                <a:gd name="T37" fmla="*/ 62 h 412"/>
                <a:gd name="T38" fmla="*/ 0 w 376"/>
                <a:gd name="T39" fmla="*/ 108 h 412"/>
                <a:gd name="T40" fmla="*/ 13 w 376"/>
                <a:gd name="T41" fmla="*/ 160 h 412"/>
                <a:gd name="T42" fmla="*/ 45 w 376"/>
                <a:gd name="T43" fmla="*/ 239 h 412"/>
                <a:gd name="T44" fmla="*/ 98 w 376"/>
                <a:gd name="T45" fmla="*/ 329 h 412"/>
                <a:gd name="T46" fmla="*/ 118 w 376"/>
                <a:gd name="T47" fmla="*/ 356 h 412"/>
                <a:gd name="T48" fmla="*/ 135 w 376"/>
                <a:gd name="T49" fmla="*/ 377 h 412"/>
                <a:gd name="T50" fmla="*/ 179 w 376"/>
                <a:gd name="T51" fmla="*/ 404 h 412"/>
                <a:gd name="T52" fmla="*/ 229 w 376"/>
                <a:gd name="T53" fmla="*/ 412 h 412"/>
                <a:gd name="T54" fmla="*/ 281 w 376"/>
                <a:gd name="T55" fmla="*/ 401 h 412"/>
                <a:gd name="T56" fmla="*/ 303 w 376"/>
                <a:gd name="T57" fmla="*/ 38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6" h="412">
                  <a:moveTo>
                    <a:pt x="303" y="387"/>
                  </a:moveTo>
                  <a:lnTo>
                    <a:pt x="325" y="368"/>
                  </a:lnTo>
                  <a:lnTo>
                    <a:pt x="359" y="316"/>
                  </a:lnTo>
                  <a:lnTo>
                    <a:pt x="376" y="254"/>
                  </a:lnTo>
                  <a:lnTo>
                    <a:pt x="374" y="210"/>
                  </a:lnTo>
                  <a:lnTo>
                    <a:pt x="365" y="182"/>
                  </a:lnTo>
                  <a:lnTo>
                    <a:pt x="358" y="171"/>
                  </a:lnTo>
                  <a:lnTo>
                    <a:pt x="348" y="162"/>
                  </a:lnTo>
                  <a:lnTo>
                    <a:pt x="319" y="154"/>
                  </a:lnTo>
                  <a:lnTo>
                    <a:pt x="279" y="146"/>
                  </a:lnTo>
                  <a:lnTo>
                    <a:pt x="236" y="133"/>
                  </a:lnTo>
                  <a:lnTo>
                    <a:pt x="215" y="119"/>
                  </a:lnTo>
                  <a:lnTo>
                    <a:pt x="166" y="75"/>
                  </a:lnTo>
                  <a:lnTo>
                    <a:pt x="97" y="12"/>
                  </a:lnTo>
                  <a:lnTo>
                    <a:pt x="65" y="0"/>
                  </a:lnTo>
                  <a:lnTo>
                    <a:pt x="44" y="2"/>
                  </a:lnTo>
                  <a:lnTo>
                    <a:pt x="34" y="9"/>
                  </a:lnTo>
                  <a:lnTo>
                    <a:pt x="17" y="23"/>
                  </a:lnTo>
                  <a:lnTo>
                    <a:pt x="0" y="62"/>
                  </a:lnTo>
                  <a:lnTo>
                    <a:pt x="0" y="108"/>
                  </a:lnTo>
                  <a:lnTo>
                    <a:pt x="13" y="160"/>
                  </a:lnTo>
                  <a:lnTo>
                    <a:pt x="45" y="239"/>
                  </a:lnTo>
                  <a:lnTo>
                    <a:pt x="98" y="329"/>
                  </a:lnTo>
                  <a:lnTo>
                    <a:pt x="118" y="356"/>
                  </a:lnTo>
                  <a:lnTo>
                    <a:pt x="135" y="377"/>
                  </a:lnTo>
                  <a:lnTo>
                    <a:pt x="179" y="404"/>
                  </a:lnTo>
                  <a:lnTo>
                    <a:pt x="229" y="412"/>
                  </a:lnTo>
                  <a:lnTo>
                    <a:pt x="281" y="401"/>
                  </a:lnTo>
                  <a:lnTo>
                    <a:pt x="303" y="3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2" name="Freeform 66"/>
            <p:cNvSpPr>
              <a:spLocks/>
            </p:cNvSpPr>
            <p:nvPr/>
          </p:nvSpPr>
          <p:spPr bwMode="auto">
            <a:xfrm rot="3687582">
              <a:off x="-654542" y="1210071"/>
              <a:ext cx="203396" cy="293507"/>
            </a:xfrm>
            <a:custGeom>
              <a:avLst/>
              <a:gdLst>
                <a:gd name="T0" fmla="*/ 218 w 317"/>
                <a:gd name="T1" fmla="*/ 452 h 455"/>
                <a:gd name="T2" fmla="*/ 244 w 317"/>
                <a:gd name="T3" fmla="*/ 443 h 455"/>
                <a:gd name="T4" fmla="*/ 284 w 317"/>
                <a:gd name="T5" fmla="*/ 411 h 455"/>
                <a:gd name="T6" fmla="*/ 309 w 317"/>
                <a:gd name="T7" fmla="*/ 365 h 455"/>
                <a:gd name="T8" fmla="*/ 317 w 317"/>
                <a:gd name="T9" fmla="*/ 313 h 455"/>
                <a:gd name="T10" fmla="*/ 310 w 317"/>
                <a:gd name="T11" fmla="*/ 287 h 455"/>
                <a:gd name="T12" fmla="*/ 302 w 317"/>
                <a:gd name="T13" fmla="*/ 255 h 455"/>
                <a:gd name="T14" fmla="*/ 270 w 317"/>
                <a:gd name="T15" fmla="*/ 157 h 455"/>
                <a:gd name="T16" fmla="*/ 232 w 317"/>
                <a:gd name="T17" fmla="*/ 81 h 455"/>
                <a:gd name="T18" fmla="*/ 200 w 317"/>
                <a:gd name="T19" fmla="*/ 40 h 455"/>
                <a:gd name="T20" fmla="*/ 162 w 317"/>
                <a:gd name="T21" fmla="*/ 10 h 455"/>
                <a:gd name="T22" fmla="*/ 118 w 317"/>
                <a:gd name="T23" fmla="*/ 0 h 455"/>
                <a:gd name="T24" fmla="*/ 92 w 317"/>
                <a:gd name="T25" fmla="*/ 5 h 455"/>
                <a:gd name="T26" fmla="*/ 69 w 317"/>
                <a:gd name="T27" fmla="*/ 13 h 455"/>
                <a:gd name="T28" fmla="*/ 33 w 317"/>
                <a:gd name="T29" fmla="*/ 41 h 455"/>
                <a:gd name="T30" fmla="*/ 11 w 317"/>
                <a:gd name="T31" fmla="*/ 83 h 455"/>
                <a:gd name="T32" fmla="*/ 0 w 317"/>
                <a:gd name="T33" fmla="*/ 129 h 455"/>
                <a:gd name="T34" fmla="*/ 0 w 317"/>
                <a:gd name="T35" fmla="*/ 208 h 455"/>
                <a:gd name="T36" fmla="*/ 21 w 317"/>
                <a:gd name="T37" fmla="*/ 302 h 455"/>
                <a:gd name="T38" fmla="*/ 34 w 317"/>
                <a:gd name="T39" fmla="*/ 334 h 455"/>
                <a:gd name="T40" fmla="*/ 47 w 317"/>
                <a:gd name="T41" fmla="*/ 359 h 455"/>
                <a:gd name="T42" fmla="*/ 87 w 317"/>
                <a:gd name="T43" fmla="*/ 405 h 455"/>
                <a:gd name="T44" fmla="*/ 136 w 317"/>
                <a:gd name="T45" fmla="*/ 442 h 455"/>
                <a:gd name="T46" fmla="*/ 177 w 317"/>
                <a:gd name="T47" fmla="*/ 455 h 455"/>
                <a:gd name="T48" fmla="*/ 204 w 317"/>
                <a:gd name="T49" fmla="*/ 455 h 455"/>
                <a:gd name="T50" fmla="*/ 218 w 317"/>
                <a:gd name="T51" fmla="*/ 45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7" h="455">
                  <a:moveTo>
                    <a:pt x="218" y="452"/>
                  </a:moveTo>
                  <a:lnTo>
                    <a:pt x="244" y="443"/>
                  </a:lnTo>
                  <a:lnTo>
                    <a:pt x="284" y="411"/>
                  </a:lnTo>
                  <a:lnTo>
                    <a:pt x="309" y="365"/>
                  </a:lnTo>
                  <a:lnTo>
                    <a:pt x="317" y="313"/>
                  </a:lnTo>
                  <a:lnTo>
                    <a:pt x="310" y="287"/>
                  </a:lnTo>
                  <a:lnTo>
                    <a:pt x="302" y="255"/>
                  </a:lnTo>
                  <a:lnTo>
                    <a:pt x="270" y="157"/>
                  </a:lnTo>
                  <a:lnTo>
                    <a:pt x="232" y="81"/>
                  </a:lnTo>
                  <a:lnTo>
                    <a:pt x="200" y="40"/>
                  </a:lnTo>
                  <a:lnTo>
                    <a:pt x="162" y="10"/>
                  </a:lnTo>
                  <a:lnTo>
                    <a:pt x="118" y="0"/>
                  </a:lnTo>
                  <a:lnTo>
                    <a:pt x="92" y="5"/>
                  </a:lnTo>
                  <a:lnTo>
                    <a:pt x="69" y="13"/>
                  </a:lnTo>
                  <a:lnTo>
                    <a:pt x="33" y="41"/>
                  </a:lnTo>
                  <a:lnTo>
                    <a:pt x="11" y="83"/>
                  </a:lnTo>
                  <a:lnTo>
                    <a:pt x="0" y="129"/>
                  </a:lnTo>
                  <a:lnTo>
                    <a:pt x="0" y="208"/>
                  </a:lnTo>
                  <a:lnTo>
                    <a:pt x="21" y="302"/>
                  </a:lnTo>
                  <a:lnTo>
                    <a:pt x="34" y="334"/>
                  </a:lnTo>
                  <a:lnTo>
                    <a:pt x="47" y="359"/>
                  </a:lnTo>
                  <a:lnTo>
                    <a:pt x="87" y="405"/>
                  </a:lnTo>
                  <a:lnTo>
                    <a:pt x="136" y="442"/>
                  </a:lnTo>
                  <a:lnTo>
                    <a:pt x="177" y="455"/>
                  </a:lnTo>
                  <a:lnTo>
                    <a:pt x="204" y="455"/>
                  </a:lnTo>
                  <a:lnTo>
                    <a:pt x="218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3" name="Freeform 67"/>
            <p:cNvSpPr>
              <a:spLocks/>
            </p:cNvSpPr>
            <p:nvPr/>
          </p:nvSpPr>
          <p:spPr bwMode="auto">
            <a:xfrm rot="3687582">
              <a:off x="-226540" y="1586015"/>
              <a:ext cx="79814" cy="133881"/>
            </a:xfrm>
            <a:custGeom>
              <a:avLst/>
              <a:gdLst>
                <a:gd name="T0" fmla="*/ 57 w 126"/>
                <a:gd name="T1" fmla="*/ 204 h 208"/>
                <a:gd name="T2" fmla="*/ 126 w 126"/>
                <a:gd name="T3" fmla="*/ 208 h 208"/>
                <a:gd name="T4" fmla="*/ 110 w 126"/>
                <a:gd name="T5" fmla="*/ 162 h 208"/>
                <a:gd name="T6" fmla="*/ 70 w 126"/>
                <a:gd name="T7" fmla="*/ 87 h 208"/>
                <a:gd name="T8" fmla="*/ 12 w 126"/>
                <a:gd name="T9" fmla="*/ 11 h 208"/>
                <a:gd name="T10" fmla="*/ 0 w 126"/>
                <a:gd name="T11" fmla="*/ 0 h 208"/>
                <a:gd name="T12" fmla="*/ 57 w 126"/>
                <a:gd name="T13" fmla="*/ 20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8">
                  <a:moveTo>
                    <a:pt x="57" y="204"/>
                  </a:moveTo>
                  <a:lnTo>
                    <a:pt x="126" y="208"/>
                  </a:lnTo>
                  <a:lnTo>
                    <a:pt x="110" y="162"/>
                  </a:lnTo>
                  <a:lnTo>
                    <a:pt x="70" y="87"/>
                  </a:lnTo>
                  <a:lnTo>
                    <a:pt x="12" y="11"/>
                  </a:lnTo>
                  <a:lnTo>
                    <a:pt x="0" y="0"/>
                  </a:lnTo>
                  <a:lnTo>
                    <a:pt x="57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4" name="Freeform 68"/>
            <p:cNvSpPr>
              <a:spLocks/>
            </p:cNvSpPr>
            <p:nvPr/>
          </p:nvSpPr>
          <p:spPr bwMode="auto">
            <a:xfrm rot="3687582">
              <a:off x="-258308" y="1264965"/>
              <a:ext cx="79814" cy="136456"/>
            </a:xfrm>
            <a:custGeom>
              <a:avLst/>
              <a:gdLst>
                <a:gd name="T0" fmla="*/ 0 w 125"/>
                <a:gd name="T1" fmla="*/ 0 h 208"/>
                <a:gd name="T2" fmla="*/ 58 w 125"/>
                <a:gd name="T3" fmla="*/ 208 h 208"/>
                <a:gd name="T4" fmla="*/ 125 w 125"/>
                <a:gd name="T5" fmla="*/ 206 h 208"/>
                <a:gd name="T6" fmla="*/ 111 w 125"/>
                <a:gd name="T7" fmla="*/ 160 h 208"/>
                <a:gd name="T8" fmla="*/ 71 w 125"/>
                <a:gd name="T9" fmla="*/ 85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8" y="208"/>
                  </a:lnTo>
                  <a:lnTo>
                    <a:pt x="125" y="206"/>
                  </a:lnTo>
                  <a:lnTo>
                    <a:pt x="111" y="160"/>
                  </a:lnTo>
                  <a:lnTo>
                    <a:pt x="71" y="85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5" name="Freeform 69"/>
            <p:cNvSpPr>
              <a:spLocks/>
            </p:cNvSpPr>
            <p:nvPr/>
          </p:nvSpPr>
          <p:spPr bwMode="auto">
            <a:xfrm rot="3687582">
              <a:off x="-721424" y="1055334"/>
              <a:ext cx="46343" cy="154478"/>
            </a:xfrm>
            <a:custGeom>
              <a:avLst/>
              <a:gdLst>
                <a:gd name="T0" fmla="*/ 16 w 73"/>
                <a:gd name="T1" fmla="*/ 0 h 241"/>
                <a:gd name="T2" fmla="*/ 11 w 73"/>
                <a:gd name="T3" fmla="*/ 15 h 241"/>
                <a:gd name="T4" fmla="*/ 0 w 73"/>
                <a:gd name="T5" fmla="*/ 111 h 241"/>
                <a:gd name="T6" fmla="*/ 4 w 73"/>
                <a:gd name="T7" fmla="*/ 195 h 241"/>
                <a:gd name="T8" fmla="*/ 16 w 73"/>
                <a:gd name="T9" fmla="*/ 241 h 241"/>
                <a:gd name="T10" fmla="*/ 73 w 73"/>
                <a:gd name="T11" fmla="*/ 203 h 241"/>
                <a:gd name="T12" fmla="*/ 16 w 73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241">
                  <a:moveTo>
                    <a:pt x="16" y="0"/>
                  </a:moveTo>
                  <a:lnTo>
                    <a:pt x="11" y="15"/>
                  </a:lnTo>
                  <a:lnTo>
                    <a:pt x="0" y="111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3" y="203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6" name="Freeform 70"/>
            <p:cNvSpPr>
              <a:spLocks/>
            </p:cNvSpPr>
            <p:nvPr/>
          </p:nvSpPr>
          <p:spPr bwMode="auto">
            <a:xfrm rot="3687582">
              <a:off x="-400928" y="1094972"/>
              <a:ext cx="46343" cy="154478"/>
            </a:xfrm>
            <a:custGeom>
              <a:avLst/>
              <a:gdLst>
                <a:gd name="T0" fmla="*/ 16 w 74"/>
                <a:gd name="T1" fmla="*/ 0 h 241"/>
                <a:gd name="T2" fmla="*/ 12 w 74"/>
                <a:gd name="T3" fmla="*/ 15 h 241"/>
                <a:gd name="T4" fmla="*/ 0 w 74"/>
                <a:gd name="T5" fmla="*/ 110 h 241"/>
                <a:gd name="T6" fmla="*/ 4 w 74"/>
                <a:gd name="T7" fmla="*/ 195 h 241"/>
                <a:gd name="T8" fmla="*/ 16 w 74"/>
                <a:gd name="T9" fmla="*/ 241 h 241"/>
                <a:gd name="T10" fmla="*/ 74 w 74"/>
                <a:gd name="T11" fmla="*/ 207 h 241"/>
                <a:gd name="T12" fmla="*/ 16 w 74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241">
                  <a:moveTo>
                    <a:pt x="16" y="0"/>
                  </a:moveTo>
                  <a:lnTo>
                    <a:pt x="12" y="15"/>
                  </a:lnTo>
                  <a:lnTo>
                    <a:pt x="0" y="110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4" y="207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6089443" y="1839456"/>
            <a:ext cx="1787789" cy="875553"/>
            <a:chOff x="-948357" y="1109401"/>
            <a:chExt cx="2383719" cy="1167404"/>
          </a:xfrm>
          <a:solidFill>
            <a:srgbClr val="EB1E42"/>
          </a:solidFill>
        </p:grpSpPr>
        <p:sp>
          <p:nvSpPr>
            <p:cNvPr id="238" name="Freeform 53"/>
            <p:cNvSpPr>
              <a:spLocks/>
            </p:cNvSpPr>
            <p:nvPr/>
          </p:nvSpPr>
          <p:spPr bwMode="auto">
            <a:xfrm rot="3687582">
              <a:off x="516856" y="1790200"/>
              <a:ext cx="568993" cy="404217"/>
            </a:xfrm>
            <a:custGeom>
              <a:avLst/>
              <a:gdLst>
                <a:gd name="T0" fmla="*/ 613 w 882"/>
                <a:gd name="T1" fmla="*/ 140 h 629"/>
                <a:gd name="T2" fmla="*/ 578 w 882"/>
                <a:gd name="T3" fmla="*/ 121 h 629"/>
                <a:gd name="T4" fmla="*/ 513 w 882"/>
                <a:gd name="T5" fmla="*/ 68 h 629"/>
                <a:gd name="T6" fmla="*/ 465 w 882"/>
                <a:gd name="T7" fmla="*/ 32 h 629"/>
                <a:gd name="T8" fmla="*/ 430 w 882"/>
                <a:gd name="T9" fmla="*/ 12 h 629"/>
                <a:gd name="T10" fmla="*/ 392 w 882"/>
                <a:gd name="T11" fmla="*/ 2 h 629"/>
                <a:gd name="T12" fmla="*/ 351 w 882"/>
                <a:gd name="T13" fmla="*/ 0 h 629"/>
                <a:gd name="T14" fmla="*/ 328 w 882"/>
                <a:gd name="T15" fmla="*/ 6 h 629"/>
                <a:gd name="T16" fmla="*/ 304 w 882"/>
                <a:gd name="T17" fmla="*/ 13 h 629"/>
                <a:gd name="T18" fmla="*/ 268 w 882"/>
                <a:gd name="T19" fmla="*/ 37 h 629"/>
                <a:gd name="T20" fmla="*/ 242 w 882"/>
                <a:gd name="T21" fmla="*/ 65 h 629"/>
                <a:gd name="T22" fmla="*/ 223 w 882"/>
                <a:gd name="T23" fmla="*/ 100 h 629"/>
                <a:gd name="T24" fmla="*/ 202 w 882"/>
                <a:gd name="T25" fmla="*/ 159 h 629"/>
                <a:gd name="T26" fmla="*/ 176 w 882"/>
                <a:gd name="T27" fmla="*/ 239 h 629"/>
                <a:gd name="T28" fmla="*/ 157 w 882"/>
                <a:gd name="T29" fmla="*/ 275 h 629"/>
                <a:gd name="T30" fmla="*/ 136 w 882"/>
                <a:gd name="T31" fmla="*/ 306 h 629"/>
                <a:gd name="T32" fmla="*/ 71 w 882"/>
                <a:gd name="T33" fmla="*/ 379 h 629"/>
                <a:gd name="T34" fmla="*/ 27 w 882"/>
                <a:gd name="T35" fmla="*/ 439 h 629"/>
                <a:gd name="T36" fmla="*/ 6 w 882"/>
                <a:gd name="T37" fmla="*/ 477 h 629"/>
                <a:gd name="T38" fmla="*/ 0 w 882"/>
                <a:gd name="T39" fmla="*/ 516 h 629"/>
                <a:gd name="T40" fmla="*/ 10 w 882"/>
                <a:gd name="T41" fmla="*/ 551 h 629"/>
                <a:gd name="T42" fmla="*/ 24 w 882"/>
                <a:gd name="T43" fmla="*/ 567 h 629"/>
                <a:gd name="T44" fmla="*/ 54 w 882"/>
                <a:gd name="T45" fmla="*/ 594 h 629"/>
                <a:gd name="T46" fmla="*/ 106 w 882"/>
                <a:gd name="T47" fmla="*/ 624 h 629"/>
                <a:gd name="T48" fmla="*/ 151 w 882"/>
                <a:gd name="T49" fmla="*/ 629 h 629"/>
                <a:gd name="T50" fmla="*/ 193 w 882"/>
                <a:gd name="T51" fmla="*/ 615 h 629"/>
                <a:gd name="T52" fmla="*/ 259 w 882"/>
                <a:gd name="T53" fmla="*/ 572 h 629"/>
                <a:gd name="T54" fmla="*/ 343 w 882"/>
                <a:gd name="T55" fmla="*/ 516 h 629"/>
                <a:gd name="T56" fmla="*/ 414 w 882"/>
                <a:gd name="T57" fmla="*/ 483 h 629"/>
                <a:gd name="T58" fmla="*/ 457 w 882"/>
                <a:gd name="T59" fmla="*/ 470 h 629"/>
                <a:gd name="T60" fmla="*/ 501 w 882"/>
                <a:gd name="T61" fmla="*/ 459 h 629"/>
                <a:gd name="T62" fmla="*/ 579 w 882"/>
                <a:gd name="T63" fmla="*/ 450 h 629"/>
                <a:gd name="T64" fmla="*/ 681 w 882"/>
                <a:gd name="T65" fmla="*/ 454 h 629"/>
                <a:gd name="T66" fmla="*/ 761 w 882"/>
                <a:gd name="T67" fmla="*/ 455 h 629"/>
                <a:gd name="T68" fmla="*/ 805 w 882"/>
                <a:gd name="T69" fmla="*/ 445 h 629"/>
                <a:gd name="T70" fmla="*/ 840 w 882"/>
                <a:gd name="T71" fmla="*/ 418 h 629"/>
                <a:gd name="T72" fmla="*/ 868 w 882"/>
                <a:gd name="T73" fmla="*/ 366 h 629"/>
                <a:gd name="T74" fmla="*/ 878 w 882"/>
                <a:gd name="T75" fmla="*/ 328 h 629"/>
                <a:gd name="T76" fmla="*/ 882 w 882"/>
                <a:gd name="T77" fmla="*/ 305 h 629"/>
                <a:gd name="T78" fmla="*/ 873 w 882"/>
                <a:gd name="T79" fmla="*/ 266 h 629"/>
                <a:gd name="T80" fmla="*/ 849 w 882"/>
                <a:gd name="T81" fmla="*/ 235 h 629"/>
                <a:gd name="T82" fmla="*/ 812 w 882"/>
                <a:gd name="T83" fmla="*/ 212 h 629"/>
                <a:gd name="T84" fmla="*/ 744 w 882"/>
                <a:gd name="T85" fmla="*/ 183 h 629"/>
                <a:gd name="T86" fmla="*/ 649 w 882"/>
                <a:gd name="T87" fmla="*/ 155 h 629"/>
                <a:gd name="T88" fmla="*/ 613 w 882"/>
                <a:gd name="T89" fmla="*/ 14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2" h="629">
                  <a:moveTo>
                    <a:pt x="613" y="140"/>
                  </a:moveTo>
                  <a:lnTo>
                    <a:pt x="578" y="121"/>
                  </a:lnTo>
                  <a:lnTo>
                    <a:pt x="513" y="68"/>
                  </a:lnTo>
                  <a:lnTo>
                    <a:pt x="465" y="32"/>
                  </a:lnTo>
                  <a:lnTo>
                    <a:pt x="430" y="12"/>
                  </a:lnTo>
                  <a:lnTo>
                    <a:pt x="392" y="2"/>
                  </a:lnTo>
                  <a:lnTo>
                    <a:pt x="351" y="0"/>
                  </a:lnTo>
                  <a:lnTo>
                    <a:pt x="328" y="6"/>
                  </a:lnTo>
                  <a:lnTo>
                    <a:pt x="304" y="13"/>
                  </a:lnTo>
                  <a:lnTo>
                    <a:pt x="268" y="37"/>
                  </a:lnTo>
                  <a:lnTo>
                    <a:pt x="242" y="65"/>
                  </a:lnTo>
                  <a:lnTo>
                    <a:pt x="223" y="100"/>
                  </a:lnTo>
                  <a:lnTo>
                    <a:pt x="202" y="159"/>
                  </a:lnTo>
                  <a:lnTo>
                    <a:pt x="176" y="239"/>
                  </a:lnTo>
                  <a:lnTo>
                    <a:pt x="157" y="275"/>
                  </a:lnTo>
                  <a:lnTo>
                    <a:pt x="136" y="306"/>
                  </a:lnTo>
                  <a:lnTo>
                    <a:pt x="71" y="379"/>
                  </a:lnTo>
                  <a:lnTo>
                    <a:pt x="27" y="439"/>
                  </a:lnTo>
                  <a:lnTo>
                    <a:pt x="6" y="477"/>
                  </a:lnTo>
                  <a:lnTo>
                    <a:pt x="0" y="516"/>
                  </a:lnTo>
                  <a:lnTo>
                    <a:pt x="10" y="551"/>
                  </a:lnTo>
                  <a:lnTo>
                    <a:pt x="24" y="567"/>
                  </a:lnTo>
                  <a:lnTo>
                    <a:pt x="54" y="594"/>
                  </a:lnTo>
                  <a:lnTo>
                    <a:pt x="106" y="624"/>
                  </a:lnTo>
                  <a:lnTo>
                    <a:pt x="151" y="629"/>
                  </a:lnTo>
                  <a:lnTo>
                    <a:pt x="193" y="615"/>
                  </a:lnTo>
                  <a:lnTo>
                    <a:pt x="259" y="572"/>
                  </a:lnTo>
                  <a:lnTo>
                    <a:pt x="343" y="516"/>
                  </a:lnTo>
                  <a:lnTo>
                    <a:pt x="414" y="483"/>
                  </a:lnTo>
                  <a:lnTo>
                    <a:pt x="457" y="470"/>
                  </a:lnTo>
                  <a:lnTo>
                    <a:pt x="501" y="459"/>
                  </a:lnTo>
                  <a:lnTo>
                    <a:pt x="579" y="450"/>
                  </a:lnTo>
                  <a:lnTo>
                    <a:pt x="681" y="454"/>
                  </a:lnTo>
                  <a:lnTo>
                    <a:pt x="761" y="455"/>
                  </a:lnTo>
                  <a:lnTo>
                    <a:pt x="805" y="445"/>
                  </a:lnTo>
                  <a:lnTo>
                    <a:pt x="840" y="418"/>
                  </a:lnTo>
                  <a:lnTo>
                    <a:pt x="868" y="366"/>
                  </a:lnTo>
                  <a:lnTo>
                    <a:pt x="878" y="328"/>
                  </a:lnTo>
                  <a:lnTo>
                    <a:pt x="882" y="305"/>
                  </a:lnTo>
                  <a:lnTo>
                    <a:pt x="873" y="266"/>
                  </a:lnTo>
                  <a:lnTo>
                    <a:pt x="849" y="235"/>
                  </a:lnTo>
                  <a:lnTo>
                    <a:pt x="812" y="212"/>
                  </a:lnTo>
                  <a:lnTo>
                    <a:pt x="744" y="183"/>
                  </a:lnTo>
                  <a:lnTo>
                    <a:pt x="649" y="155"/>
                  </a:lnTo>
                  <a:lnTo>
                    <a:pt x="613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9" name="Freeform 54"/>
            <p:cNvSpPr>
              <a:spLocks/>
            </p:cNvSpPr>
            <p:nvPr/>
          </p:nvSpPr>
          <p:spPr bwMode="auto">
            <a:xfrm rot="3687582">
              <a:off x="888355" y="1491647"/>
              <a:ext cx="205970" cy="293507"/>
            </a:xfrm>
            <a:custGeom>
              <a:avLst/>
              <a:gdLst>
                <a:gd name="T0" fmla="*/ 220 w 319"/>
                <a:gd name="T1" fmla="*/ 455 h 459"/>
                <a:gd name="T2" fmla="*/ 246 w 319"/>
                <a:gd name="T3" fmla="*/ 446 h 459"/>
                <a:gd name="T4" fmla="*/ 287 w 319"/>
                <a:gd name="T5" fmla="*/ 413 h 459"/>
                <a:gd name="T6" fmla="*/ 312 w 319"/>
                <a:gd name="T7" fmla="*/ 369 h 459"/>
                <a:gd name="T8" fmla="*/ 319 w 319"/>
                <a:gd name="T9" fmla="*/ 318 h 459"/>
                <a:gd name="T10" fmla="*/ 314 w 319"/>
                <a:gd name="T11" fmla="*/ 290 h 459"/>
                <a:gd name="T12" fmla="*/ 305 w 319"/>
                <a:gd name="T13" fmla="*/ 258 h 459"/>
                <a:gd name="T14" fmla="*/ 275 w 319"/>
                <a:gd name="T15" fmla="*/ 156 h 459"/>
                <a:gd name="T16" fmla="*/ 237 w 319"/>
                <a:gd name="T17" fmla="*/ 76 h 459"/>
                <a:gd name="T18" fmla="*/ 206 w 319"/>
                <a:gd name="T19" fmla="*/ 35 h 459"/>
                <a:gd name="T20" fmla="*/ 169 w 319"/>
                <a:gd name="T21" fmla="*/ 6 h 459"/>
                <a:gd name="T22" fmla="*/ 134 w 319"/>
                <a:gd name="T23" fmla="*/ 0 h 459"/>
                <a:gd name="T24" fmla="*/ 109 w 319"/>
                <a:gd name="T25" fmla="*/ 4 h 459"/>
                <a:gd name="T26" fmla="*/ 96 w 319"/>
                <a:gd name="T27" fmla="*/ 8 h 459"/>
                <a:gd name="T28" fmla="*/ 70 w 319"/>
                <a:gd name="T29" fmla="*/ 19 h 459"/>
                <a:gd name="T30" fmla="*/ 32 w 319"/>
                <a:gd name="T31" fmla="*/ 56 h 459"/>
                <a:gd name="T32" fmla="*/ 10 w 319"/>
                <a:gd name="T33" fmla="*/ 101 h 459"/>
                <a:gd name="T34" fmla="*/ 0 w 319"/>
                <a:gd name="T35" fmla="*/ 153 h 459"/>
                <a:gd name="T36" fmla="*/ 1 w 319"/>
                <a:gd name="T37" fmla="*/ 207 h 459"/>
                <a:gd name="T38" fmla="*/ 10 w 319"/>
                <a:gd name="T39" fmla="*/ 262 h 459"/>
                <a:gd name="T40" fmla="*/ 26 w 319"/>
                <a:gd name="T41" fmla="*/ 310 h 459"/>
                <a:gd name="T42" fmla="*/ 45 w 319"/>
                <a:gd name="T43" fmla="*/ 349 h 459"/>
                <a:gd name="T44" fmla="*/ 56 w 319"/>
                <a:gd name="T45" fmla="*/ 363 h 459"/>
                <a:gd name="T46" fmla="*/ 74 w 319"/>
                <a:gd name="T47" fmla="*/ 384 h 459"/>
                <a:gd name="T48" fmla="*/ 110 w 319"/>
                <a:gd name="T49" fmla="*/ 423 h 459"/>
                <a:gd name="T50" fmla="*/ 149 w 319"/>
                <a:gd name="T51" fmla="*/ 451 h 459"/>
                <a:gd name="T52" fmla="*/ 183 w 319"/>
                <a:gd name="T53" fmla="*/ 459 h 459"/>
                <a:gd name="T54" fmla="*/ 207 w 319"/>
                <a:gd name="T55" fmla="*/ 459 h 459"/>
                <a:gd name="T56" fmla="*/ 220 w 319"/>
                <a:gd name="T57" fmla="*/ 455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9" h="459">
                  <a:moveTo>
                    <a:pt x="220" y="455"/>
                  </a:moveTo>
                  <a:lnTo>
                    <a:pt x="246" y="446"/>
                  </a:lnTo>
                  <a:lnTo>
                    <a:pt x="287" y="413"/>
                  </a:lnTo>
                  <a:lnTo>
                    <a:pt x="312" y="369"/>
                  </a:lnTo>
                  <a:lnTo>
                    <a:pt x="319" y="318"/>
                  </a:lnTo>
                  <a:lnTo>
                    <a:pt x="314" y="290"/>
                  </a:lnTo>
                  <a:lnTo>
                    <a:pt x="305" y="258"/>
                  </a:lnTo>
                  <a:lnTo>
                    <a:pt x="275" y="156"/>
                  </a:lnTo>
                  <a:lnTo>
                    <a:pt x="237" y="76"/>
                  </a:lnTo>
                  <a:lnTo>
                    <a:pt x="206" y="35"/>
                  </a:lnTo>
                  <a:lnTo>
                    <a:pt x="169" y="6"/>
                  </a:lnTo>
                  <a:lnTo>
                    <a:pt x="134" y="0"/>
                  </a:lnTo>
                  <a:lnTo>
                    <a:pt x="109" y="4"/>
                  </a:lnTo>
                  <a:lnTo>
                    <a:pt x="96" y="8"/>
                  </a:lnTo>
                  <a:lnTo>
                    <a:pt x="70" y="19"/>
                  </a:lnTo>
                  <a:lnTo>
                    <a:pt x="32" y="56"/>
                  </a:lnTo>
                  <a:lnTo>
                    <a:pt x="10" y="101"/>
                  </a:lnTo>
                  <a:lnTo>
                    <a:pt x="0" y="153"/>
                  </a:lnTo>
                  <a:lnTo>
                    <a:pt x="1" y="207"/>
                  </a:lnTo>
                  <a:lnTo>
                    <a:pt x="10" y="262"/>
                  </a:lnTo>
                  <a:lnTo>
                    <a:pt x="26" y="310"/>
                  </a:lnTo>
                  <a:lnTo>
                    <a:pt x="45" y="349"/>
                  </a:lnTo>
                  <a:lnTo>
                    <a:pt x="56" y="363"/>
                  </a:lnTo>
                  <a:lnTo>
                    <a:pt x="74" y="384"/>
                  </a:lnTo>
                  <a:lnTo>
                    <a:pt x="110" y="423"/>
                  </a:lnTo>
                  <a:lnTo>
                    <a:pt x="149" y="451"/>
                  </a:lnTo>
                  <a:lnTo>
                    <a:pt x="183" y="459"/>
                  </a:lnTo>
                  <a:lnTo>
                    <a:pt x="207" y="459"/>
                  </a:lnTo>
                  <a:lnTo>
                    <a:pt x="220" y="4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0" name="Freeform 55"/>
            <p:cNvSpPr>
              <a:spLocks/>
            </p:cNvSpPr>
            <p:nvPr/>
          </p:nvSpPr>
          <p:spPr bwMode="auto">
            <a:xfrm rot="3687582">
              <a:off x="609172" y="1511141"/>
              <a:ext cx="236866" cy="260038"/>
            </a:xfrm>
            <a:custGeom>
              <a:avLst/>
              <a:gdLst>
                <a:gd name="T0" fmla="*/ 320 w 369"/>
                <a:gd name="T1" fmla="*/ 377 h 406"/>
                <a:gd name="T2" fmla="*/ 339 w 369"/>
                <a:gd name="T3" fmla="*/ 357 h 406"/>
                <a:gd name="T4" fmla="*/ 364 w 369"/>
                <a:gd name="T5" fmla="*/ 312 h 406"/>
                <a:gd name="T6" fmla="*/ 369 w 369"/>
                <a:gd name="T7" fmla="*/ 260 h 406"/>
                <a:gd name="T8" fmla="*/ 353 w 369"/>
                <a:gd name="T9" fmla="*/ 211 h 406"/>
                <a:gd name="T10" fmla="*/ 338 w 369"/>
                <a:gd name="T11" fmla="*/ 189 h 406"/>
                <a:gd name="T12" fmla="*/ 316 w 369"/>
                <a:gd name="T13" fmla="*/ 163 h 406"/>
                <a:gd name="T14" fmla="*/ 239 w 369"/>
                <a:gd name="T15" fmla="*/ 89 h 406"/>
                <a:gd name="T16" fmla="*/ 171 w 369"/>
                <a:gd name="T17" fmla="*/ 37 h 406"/>
                <a:gd name="T18" fmla="*/ 123 w 369"/>
                <a:gd name="T19" fmla="*/ 12 h 406"/>
                <a:gd name="T20" fmla="*/ 79 w 369"/>
                <a:gd name="T21" fmla="*/ 0 h 406"/>
                <a:gd name="T22" fmla="*/ 41 w 369"/>
                <a:gd name="T23" fmla="*/ 6 h 406"/>
                <a:gd name="T24" fmla="*/ 24 w 369"/>
                <a:gd name="T25" fmla="*/ 18 h 406"/>
                <a:gd name="T26" fmla="*/ 11 w 369"/>
                <a:gd name="T27" fmla="*/ 33 h 406"/>
                <a:gd name="T28" fmla="*/ 0 w 369"/>
                <a:gd name="T29" fmla="*/ 72 h 406"/>
                <a:gd name="T30" fmla="*/ 4 w 369"/>
                <a:gd name="T31" fmla="*/ 119 h 406"/>
                <a:gd name="T32" fmla="*/ 19 w 369"/>
                <a:gd name="T33" fmla="*/ 169 h 406"/>
                <a:gd name="T34" fmla="*/ 55 w 369"/>
                <a:gd name="T35" fmla="*/ 246 h 406"/>
                <a:gd name="T36" fmla="*/ 111 w 369"/>
                <a:gd name="T37" fmla="*/ 331 h 406"/>
                <a:gd name="T38" fmla="*/ 132 w 369"/>
                <a:gd name="T39" fmla="*/ 359 h 406"/>
                <a:gd name="T40" fmla="*/ 150 w 369"/>
                <a:gd name="T41" fmla="*/ 378 h 406"/>
                <a:gd name="T42" fmla="*/ 197 w 369"/>
                <a:gd name="T43" fmla="*/ 401 h 406"/>
                <a:gd name="T44" fmla="*/ 247 w 369"/>
                <a:gd name="T45" fmla="*/ 406 h 406"/>
                <a:gd name="T46" fmla="*/ 298 w 369"/>
                <a:gd name="T47" fmla="*/ 392 h 406"/>
                <a:gd name="T48" fmla="*/ 320 w 369"/>
                <a:gd name="T49" fmla="*/ 37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9" h="406">
                  <a:moveTo>
                    <a:pt x="320" y="377"/>
                  </a:moveTo>
                  <a:lnTo>
                    <a:pt x="339" y="357"/>
                  </a:lnTo>
                  <a:lnTo>
                    <a:pt x="364" y="312"/>
                  </a:lnTo>
                  <a:lnTo>
                    <a:pt x="369" y="260"/>
                  </a:lnTo>
                  <a:lnTo>
                    <a:pt x="353" y="211"/>
                  </a:lnTo>
                  <a:lnTo>
                    <a:pt x="338" y="189"/>
                  </a:lnTo>
                  <a:lnTo>
                    <a:pt x="316" y="163"/>
                  </a:lnTo>
                  <a:lnTo>
                    <a:pt x="239" y="89"/>
                  </a:lnTo>
                  <a:lnTo>
                    <a:pt x="171" y="37"/>
                  </a:lnTo>
                  <a:lnTo>
                    <a:pt x="123" y="12"/>
                  </a:lnTo>
                  <a:lnTo>
                    <a:pt x="79" y="0"/>
                  </a:lnTo>
                  <a:lnTo>
                    <a:pt x="41" y="6"/>
                  </a:lnTo>
                  <a:lnTo>
                    <a:pt x="24" y="18"/>
                  </a:lnTo>
                  <a:lnTo>
                    <a:pt x="11" y="33"/>
                  </a:lnTo>
                  <a:lnTo>
                    <a:pt x="0" y="72"/>
                  </a:lnTo>
                  <a:lnTo>
                    <a:pt x="4" y="119"/>
                  </a:lnTo>
                  <a:lnTo>
                    <a:pt x="19" y="169"/>
                  </a:lnTo>
                  <a:lnTo>
                    <a:pt x="55" y="246"/>
                  </a:lnTo>
                  <a:lnTo>
                    <a:pt x="111" y="331"/>
                  </a:lnTo>
                  <a:lnTo>
                    <a:pt x="132" y="359"/>
                  </a:lnTo>
                  <a:lnTo>
                    <a:pt x="150" y="378"/>
                  </a:lnTo>
                  <a:lnTo>
                    <a:pt x="197" y="401"/>
                  </a:lnTo>
                  <a:lnTo>
                    <a:pt x="247" y="406"/>
                  </a:lnTo>
                  <a:lnTo>
                    <a:pt x="298" y="392"/>
                  </a:lnTo>
                  <a:lnTo>
                    <a:pt x="320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1" name="Freeform 56"/>
            <p:cNvSpPr>
              <a:spLocks/>
            </p:cNvSpPr>
            <p:nvPr/>
          </p:nvSpPr>
          <p:spPr bwMode="auto">
            <a:xfrm rot="3687582">
              <a:off x="1029091" y="1892281"/>
              <a:ext cx="193098" cy="298657"/>
            </a:xfrm>
            <a:custGeom>
              <a:avLst/>
              <a:gdLst>
                <a:gd name="T0" fmla="*/ 193 w 303"/>
                <a:gd name="T1" fmla="*/ 0 h 464"/>
                <a:gd name="T2" fmla="*/ 181 w 303"/>
                <a:gd name="T3" fmla="*/ 0 h 464"/>
                <a:gd name="T4" fmla="*/ 162 w 303"/>
                <a:gd name="T5" fmla="*/ 9 h 464"/>
                <a:gd name="T6" fmla="*/ 140 w 303"/>
                <a:gd name="T7" fmla="*/ 36 h 464"/>
                <a:gd name="T8" fmla="*/ 115 w 303"/>
                <a:gd name="T9" fmla="*/ 126 h 464"/>
                <a:gd name="T10" fmla="*/ 94 w 303"/>
                <a:gd name="T11" fmla="*/ 189 h 464"/>
                <a:gd name="T12" fmla="*/ 84 w 303"/>
                <a:gd name="T13" fmla="*/ 211 h 464"/>
                <a:gd name="T14" fmla="*/ 54 w 303"/>
                <a:gd name="T15" fmla="*/ 245 h 464"/>
                <a:gd name="T16" fmla="*/ 24 w 303"/>
                <a:gd name="T17" fmla="*/ 272 h 464"/>
                <a:gd name="T18" fmla="*/ 2 w 303"/>
                <a:gd name="T19" fmla="*/ 294 h 464"/>
                <a:gd name="T20" fmla="*/ 0 w 303"/>
                <a:gd name="T21" fmla="*/ 307 h 464"/>
                <a:gd name="T22" fmla="*/ 0 w 303"/>
                <a:gd name="T23" fmla="*/ 320 h 464"/>
                <a:gd name="T24" fmla="*/ 6 w 303"/>
                <a:gd name="T25" fmla="*/ 347 h 464"/>
                <a:gd name="T26" fmla="*/ 27 w 303"/>
                <a:gd name="T27" fmla="*/ 388 h 464"/>
                <a:gd name="T28" fmla="*/ 73 w 303"/>
                <a:gd name="T29" fmla="*/ 432 h 464"/>
                <a:gd name="T30" fmla="*/ 129 w 303"/>
                <a:gd name="T31" fmla="*/ 459 h 464"/>
                <a:gd name="T32" fmla="*/ 158 w 303"/>
                <a:gd name="T33" fmla="*/ 463 h 464"/>
                <a:gd name="T34" fmla="*/ 185 w 303"/>
                <a:gd name="T35" fmla="*/ 464 h 464"/>
                <a:gd name="T36" fmla="*/ 234 w 303"/>
                <a:gd name="T37" fmla="*/ 447 h 464"/>
                <a:gd name="T38" fmla="*/ 273 w 303"/>
                <a:gd name="T39" fmla="*/ 413 h 464"/>
                <a:gd name="T40" fmla="*/ 296 w 303"/>
                <a:gd name="T41" fmla="*/ 367 h 464"/>
                <a:gd name="T42" fmla="*/ 300 w 303"/>
                <a:gd name="T43" fmla="*/ 340 h 464"/>
                <a:gd name="T44" fmla="*/ 303 w 303"/>
                <a:gd name="T45" fmla="*/ 307 h 464"/>
                <a:gd name="T46" fmla="*/ 302 w 303"/>
                <a:gd name="T47" fmla="*/ 204 h 464"/>
                <a:gd name="T48" fmla="*/ 290 w 303"/>
                <a:gd name="T49" fmla="*/ 119 h 464"/>
                <a:gd name="T50" fmla="*/ 273 w 303"/>
                <a:gd name="T51" fmla="*/ 69 h 464"/>
                <a:gd name="T52" fmla="*/ 248 w 303"/>
                <a:gd name="T53" fmla="*/ 29 h 464"/>
                <a:gd name="T54" fmla="*/ 215 w 303"/>
                <a:gd name="T55" fmla="*/ 4 h 464"/>
                <a:gd name="T56" fmla="*/ 193 w 303"/>
                <a:gd name="T57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3" h="464">
                  <a:moveTo>
                    <a:pt x="193" y="0"/>
                  </a:moveTo>
                  <a:lnTo>
                    <a:pt x="181" y="0"/>
                  </a:lnTo>
                  <a:lnTo>
                    <a:pt x="162" y="9"/>
                  </a:lnTo>
                  <a:lnTo>
                    <a:pt x="140" y="36"/>
                  </a:lnTo>
                  <a:lnTo>
                    <a:pt x="115" y="126"/>
                  </a:lnTo>
                  <a:lnTo>
                    <a:pt x="94" y="189"/>
                  </a:lnTo>
                  <a:lnTo>
                    <a:pt x="84" y="211"/>
                  </a:lnTo>
                  <a:lnTo>
                    <a:pt x="54" y="245"/>
                  </a:lnTo>
                  <a:lnTo>
                    <a:pt x="24" y="272"/>
                  </a:lnTo>
                  <a:lnTo>
                    <a:pt x="2" y="294"/>
                  </a:lnTo>
                  <a:lnTo>
                    <a:pt x="0" y="307"/>
                  </a:lnTo>
                  <a:lnTo>
                    <a:pt x="0" y="320"/>
                  </a:lnTo>
                  <a:lnTo>
                    <a:pt x="6" y="347"/>
                  </a:lnTo>
                  <a:lnTo>
                    <a:pt x="27" y="388"/>
                  </a:lnTo>
                  <a:lnTo>
                    <a:pt x="73" y="432"/>
                  </a:lnTo>
                  <a:lnTo>
                    <a:pt x="129" y="459"/>
                  </a:lnTo>
                  <a:lnTo>
                    <a:pt x="158" y="463"/>
                  </a:lnTo>
                  <a:lnTo>
                    <a:pt x="185" y="464"/>
                  </a:lnTo>
                  <a:lnTo>
                    <a:pt x="234" y="447"/>
                  </a:lnTo>
                  <a:lnTo>
                    <a:pt x="273" y="413"/>
                  </a:lnTo>
                  <a:lnTo>
                    <a:pt x="296" y="367"/>
                  </a:lnTo>
                  <a:lnTo>
                    <a:pt x="300" y="340"/>
                  </a:lnTo>
                  <a:lnTo>
                    <a:pt x="303" y="307"/>
                  </a:lnTo>
                  <a:lnTo>
                    <a:pt x="302" y="204"/>
                  </a:lnTo>
                  <a:lnTo>
                    <a:pt x="290" y="119"/>
                  </a:lnTo>
                  <a:lnTo>
                    <a:pt x="273" y="69"/>
                  </a:lnTo>
                  <a:lnTo>
                    <a:pt x="248" y="29"/>
                  </a:lnTo>
                  <a:lnTo>
                    <a:pt x="215" y="4"/>
                  </a:lnTo>
                  <a:lnTo>
                    <a:pt x="19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2" name="Freeform 57"/>
            <p:cNvSpPr>
              <a:spLocks/>
            </p:cNvSpPr>
            <p:nvPr/>
          </p:nvSpPr>
          <p:spPr bwMode="auto">
            <a:xfrm rot="3687582">
              <a:off x="1043672" y="1648246"/>
              <a:ext cx="193098" cy="296083"/>
            </a:xfrm>
            <a:custGeom>
              <a:avLst/>
              <a:gdLst>
                <a:gd name="T0" fmla="*/ 204 w 301"/>
                <a:gd name="T1" fmla="*/ 452 h 459"/>
                <a:gd name="T2" fmla="*/ 217 w 301"/>
                <a:gd name="T3" fmla="*/ 449 h 459"/>
                <a:gd name="T4" fmla="*/ 240 w 301"/>
                <a:gd name="T5" fmla="*/ 434 h 459"/>
                <a:gd name="T6" fmla="*/ 268 w 301"/>
                <a:gd name="T7" fmla="*/ 402 h 459"/>
                <a:gd name="T8" fmla="*/ 292 w 301"/>
                <a:gd name="T9" fmla="*/ 346 h 459"/>
                <a:gd name="T10" fmla="*/ 301 w 301"/>
                <a:gd name="T11" fmla="*/ 285 h 459"/>
                <a:gd name="T12" fmla="*/ 299 w 301"/>
                <a:gd name="T13" fmla="*/ 257 h 459"/>
                <a:gd name="T14" fmla="*/ 294 w 301"/>
                <a:gd name="T15" fmla="*/ 223 h 459"/>
                <a:gd name="T16" fmla="*/ 263 w 301"/>
                <a:gd name="T17" fmla="*/ 131 h 459"/>
                <a:gd name="T18" fmla="*/ 223 w 301"/>
                <a:gd name="T19" fmla="*/ 65 h 459"/>
                <a:gd name="T20" fmla="*/ 189 w 301"/>
                <a:gd name="T21" fmla="*/ 30 h 459"/>
                <a:gd name="T22" fmla="*/ 149 w 301"/>
                <a:gd name="T23" fmla="*/ 7 h 459"/>
                <a:gd name="T24" fmla="*/ 104 w 301"/>
                <a:gd name="T25" fmla="*/ 0 h 459"/>
                <a:gd name="T26" fmla="*/ 79 w 301"/>
                <a:gd name="T27" fmla="*/ 5 h 459"/>
                <a:gd name="T28" fmla="*/ 55 w 301"/>
                <a:gd name="T29" fmla="*/ 14 h 459"/>
                <a:gd name="T30" fmla="*/ 22 w 301"/>
                <a:gd name="T31" fmla="*/ 47 h 459"/>
                <a:gd name="T32" fmla="*/ 5 w 301"/>
                <a:gd name="T33" fmla="*/ 91 h 459"/>
                <a:gd name="T34" fmla="*/ 0 w 301"/>
                <a:gd name="T35" fmla="*/ 144 h 459"/>
                <a:gd name="T36" fmla="*/ 7 w 301"/>
                <a:gd name="T37" fmla="*/ 228 h 459"/>
                <a:gd name="T38" fmla="*/ 30 w 301"/>
                <a:gd name="T39" fmla="*/ 328 h 459"/>
                <a:gd name="T40" fmla="*/ 39 w 301"/>
                <a:gd name="T41" fmla="*/ 360 h 459"/>
                <a:gd name="T42" fmla="*/ 48 w 301"/>
                <a:gd name="T43" fmla="*/ 386 h 459"/>
                <a:gd name="T44" fmla="*/ 80 w 301"/>
                <a:gd name="T45" fmla="*/ 427 h 459"/>
                <a:gd name="T46" fmla="*/ 126 w 301"/>
                <a:gd name="T47" fmla="*/ 451 h 459"/>
                <a:gd name="T48" fmla="*/ 178 w 301"/>
                <a:gd name="T49" fmla="*/ 459 h 459"/>
                <a:gd name="T50" fmla="*/ 204 w 301"/>
                <a:gd name="T51" fmla="*/ 452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1" h="459">
                  <a:moveTo>
                    <a:pt x="204" y="452"/>
                  </a:moveTo>
                  <a:lnTo>
                    <a:pt x="217" y="449"/>
                  </a:lnTo>
                  <a:lnTo>
                    <a:pt x="240" y="434"/>
                  </a:lnTo>
                  <a:lnTo>
                    <a:pt x="268" y="402"/>
                  </a:lnTo>
                  <a:lnTo>
                    <a:pt x="292" y="346"/>
                  </a:lnTo>
                  <a:lnTo>
                    <a:pt x="301" y="285"/>
                  </a:lnTo>
                  <a:lnTo>
                    <a:pt x="299" y="257"/>
                  </a:lnTo>
                  <a:lnTo>
                    <a:pt x="294" y="223"/>
                  </a:lnTo>
                  <a:lnTo>
                    <a:pt x="263" y="131"/>
                  </a:lnTo>
                  <a:lnTo>
                    <a:pt x="223" y="65"/>
                  </a:lnTo>
                  <a:lnTo>
                    <a:pt x="189" y="30"/>
                  </a:lnTo>
                  <a:lnTo>
                    <a:pt x="149" y="7"/>
                  </a:lnTo>
                  <a:lnTo>
                    <a:pt x="104" y="0"/>
                  </a:lnTo>
                  <a:lnTo>
                    <a:pt x="79" y="5"/>
                  </a:lnTo>
                  <a:lnTo>
                    <a:pt x="55" y="14"/>
                  </a:lnTo>
                  <a:lnTo>
                    <a:pt x="22" y="47"/>
                  </a:lnTo>
                  <a:lnTo>
                    <a:pt x="5" y="91"/>
                  </a:lnTo>
                  <a:lnTo>
                    <a:pt x="0" y="144"/>
                  </a:lnTo>
                  <a:lnTo>
                    <a:pt x="7" y="228"/>
                  </a:lnTo>
                  <a:lnTo>
                    <a:pt x="30" y="328"/>
                  </a:lnTo>
                  <a:lnTo>
                    <a:pt x="39" y="360"/>
                  </a:lnTo>
                  <a:lnTo>
                    <a:pt x="48" y="386"/>
                  </a:lnTo>
                  <a:lnTo>
                    <a:pt x="80" y="427"/>
                  </a:lnTo>
                  <a:lnTo>
                    <a:pt x="126" y="451"/>
                  </a:lnTo>
                  <a:lnTo>
                    <a:pt x="178" y="459"/>
                  </a:lnTo>
                  <a:lnTo>
                    <a:pt x="204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3" name="Freeform 58"/>
            <p:cNvSpPr>
              <a:spLocks/>
            </p:cNvSpPr>
            <p:nvPr/>
          </p:nvSpPr>
          <p:spPr bwMode="auto">
            <a:xfrm rot="3687582">
              <a:off x="834146" y="1348479"/>
              <a:ext cx="46343" cy="157053"/>
            </a:xfrm>
            <a:custGeom>
              <a:avLst/>
              <a:gdLst>
                <a:gd name="T0" fmla="*/ 15 w 72"/>
                <a:gd name="T1" fmla="*/ 0 h 241"/>
                <a:gd name="T2" fmla="*/ 11 w 72"/>
                <a:gd name="T3" fmla="*/ 14 h 241"/>
                <a:gd name="T4" fmla="*/ 0 w 72"/>
                <a:gd name="T5" fmla="*/ 110 h 241"/>
                <a:gd name="T6" fmla="*/ 5 w 72"/>
                <a:gd name="T7" fmla="*/ 195 h 241"/>
                <a:gd name="T8" fmla="*/ 15 w 72"/>
                <a:gd name="T9" fmla="*/ 241 h 241"/>
                <a:gd name="T10" fmla="*/ 72 w 72"/>
                <a:gd name="T11" fmla="*/ 202 h 241"/>
                <a:gd name="T12" fmla="*/ 15 w 72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241">
                  <a:moveTo>
                    <a:pt x="15" y="0"/>
                  </a:moveTo>
                  <a:lnTo>
                    <a:pt x="11" y="14"/>
                  </a:lnTo>
                  <a:lnTo>
                    <a:pt x="0" y="110"/>
                  </a:lnTo>
                  <a:lnTo>
                    <a:pt x="5" y="195"/>
                  </a:lnTo>
                  <a:lnTo>
                    <a:pt x="15" y="241"/>
                  </a:lnTo>
                  <a:lnTo>
                    <a:pt x="72" y="202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4" name="Freeform 59"/>
            <p:cNvSpPr>
              <a:spLocks/>
            </p:cNvSpPr>
            <p:nvPr/>
          </p:nvSpPr>
          <p:spPr bwMode="auto">
            <a:xfrm rot="3687582">
              <a:off x="1151709" y="1390478"/>
              <a:ext cx="48919" cy="157053"/>
            </a:xfrm>
            <a:custGeom>
              <a:avLst/>
              <a:gdLst>
                <a:gd name="T0" fmla="*/ 17 w 75"/>
                <a:gd name="T1" fmla="*/ 0 h 242"/>
                <a:gd name="T2" fmla="*/ 12 w 75"/>
                <a:gd name="T3" fmla="*/ 16 h 242"/>
                <a:gd name="T4" fmla="*/ 0 w 75"/>
                <a:gd name="T5" fmla="*/ 110 h 242"/>
                <a:gd name="T6" fmla="*/ 5 w 75"/>
                <a:gd name="T7" fmla="*/ 196 h 242"/>
                <a:gd name="T8" fmla="*/ 16 w 75"/>
                <a:gd name="T9" fmla="*/ 242 h 242"/>
                <a:gd name="T10" fmla="*/ 75 w 75"/>
                <a:gd name="T11" fmla="*/ 210 h 242"/>
                <a:gd name="T12" fmla="*/ 17 w 75"/>
                <a:gd name="T1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42">
                  <a:moveTo>
                    <a:pt x="17" y="0"/>
                  </a:moveTo>
                  <a:lnTo>
                    <a:pt x="12" y="16"/>
                  </a:lnTo>
                  <a:lnTo>
                    <a:pt x="0" y="110"/>
                  </a:lnTo>
                  <a:lnTo>
                    <a:pt x="5" y="196"/>
                  </a:lnTo>
                  <a:lnTo>
                    <a:pt x="16" y="242"/>
                  </a:lnTo>
                  <a:lnTo>
                    <a:pt x="75" y="210"/>
                  </a:lnTo>
                  <a:lnTo>
                    <a:pt x="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5" name="Freeform 60"/>
            <p:cNvSpPr>
              <a:spLocks/>
            </p:cNvSpPr>
            <p:nvPr/>
          </p:nvSpPr>
          <p:spPr bwMode="auto">
            <a:xfrm rot="3687582">
              <a:off x="1327228" y="1882193"/>
              <a:ext cx="82388" cy="133881"/>
            </a:xfrm>
            <a:custGeom>
              <a:avLst/>
              <a:gdLst>
                <a:gd name="T0" fmla="*/ 0 w 126"/>
                <a:gd name="T1" fmla="*/ 0 h 207"/>
                <a:gd name="T2" fmla="*/ 57 w 126"/>
                <a:gd name="T3" fmla="*/ 203 h 207"/>
                <a:gd name="T4" fmla="*/ 126 w 126"/>
                <a:gd name="T5" fmla="*/ 207 h 207"/>
                <a:gd name="T6" fmla="*/ 112 w 126"/>
                <a:gd name="T7" fmla="*/ 162 h 207"/>
                <a:gd name="T8" fmla="*/ 71 w 126"/>
                <a:gd name="T9" fmla="*/ 86 h 207"/>
                <a:gd name="T10" fmla="*/ 12 w 126"/>
                <a:gd name="T11" fmla="*/ 10 h 207"/>
                <a:gd name="T12" fmla="*/ 0 w 126"/>
                <a:gd name="T13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7">
                  <a:moveTo>
                    <a:pt x="0" y="0"/>
                  </a:moveTo>
                  <a:lnTo>
                    <a:pt x="57" y="203"/>
                  </a:lnTo>
                  <a:lnTo>
                    <a:pt x="126" y="207"/>
                  </a:lnTo>
                  <a:lnTo>
                    <a:pt x="112" y="162"/>
                  </a:lnTo>
                  <a:lnTo>
                    <a:pt x="71" y="86"/>
                  </a:lnTo>
                  <a:lnTo>
                    <a:pt x="12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6" name="Freeform 61"/>
            <p:cNvSpPr>
              <a:spLocks/>
            </p:cNvSpPr>
            <p:nvPr/>
          </p:nvSpPr>
          <p:spPr bwMode="auto">
            <a:xfrm rot="3687582">
              <a:off x="1298495" y="1562948"/>
              <a:ext cx="79814" cy="133881"/>
            </a:xfrm>
            <a:custGeom>
              <a:avLst/>
              <a:gdLst>
                <a:gd name="T0" fmla="*/ 0 w 125"/>
                <a:gd name="T1" fmla="*/ 0 h 208"/>
                <a:gd name="T2" fmla="*/ 57 w 125"/>
                <a:gd name="T3" fmla="*/ 208 h 208"/>
                <a:gd name="T4" fmla="*/ 125 w 125"/>
                <a:gd name="T5" fmla="*/ 206 h 208"/>
                <a:gd name="T6" fmla="*/ 110 w 125"/>
                <a:gd name="T7" fmla="*/ 161 h 208"/>
                <a:gd name="T8" fmla="*/ 70 w 125"/>
                <a:gd name="T9" fmla="*/ 86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7" y="208"/>
                  </a:lnTo>
                  <a:lnTo>
                    <a:pt x="125" y="206"/>
                  </a:lnTo>
                  <a:lnTo>
                    <a:pt x="110" y="161"/>
                  </a:lnTo>
                  <a:lnTo>
                    <a:pt x="70" y="86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7" name="Freeform 62"/>
            <p:cNvSpPr>
              <a:spLocks/>
            </p:cNvSpPr>
            <p:nvPr/>
          </p:nvSpPr>
          <p:spPr bwMode="auto">
            <a:xfrm rot="3687582">
              <a:off x="-1025681" y="1506263"/>
              <a:ext cx="568993" cy="404217"/>
            </a:xfrm>
            <a:custGeom>
              <a:avLst/>
              <a:gdLst>
                <a:gd name="T0" fmla="*/ 617 w 885"/>
                <a:gd name="T1" fmla="*/ 148 h 628"/>
                <a:gd name="T2" fmla="*/ 582 w 885"/>
                <a:gd name="T3" fmla="*/ 126 h 628"/>
                <a:gd name="T4" fmla="*/ 519 w 885"/>
                <a:gd name="T5" fmla="*/ 70 h 628"/>
                <a:gd name="T6" fmla="*/ 471 w 885"/>
                <a:gd name="T7" fmla="*/ 31 h 628"/>
                <a:gd name="T8" fmla="*/ 436 w 885"/>
                <a:gd name="T9" fmla="*/ 12 h 628"/>
                <a:gd name="T10" fmla="*/ 398 w 885"/>
                <a:gd name="T11" fmla="*/ 0 h 628"/>
                <a:gd name="T12" fmla="*/ 355 w 885"/>
                <a:gd name="T13" fmla="*/ 0 h 628"/>
                <a:gd name="T14" fmla="*/ 332 w 885"/>
                <a:gd name="T15" fmla="*/ 5 h 628"/>
                <a:gd name="T16" fmla="*/ 309 w 885"/>
                <a:gd name="T17" fmla="*/ 13 h 628"/>
                <a:gd name="T18" fmla="*/ 274 w 885"/>
                <a:gd name="T19" fmla="*/ 35 h 628"/>
                <a:gd name="T20" fmla="*/ 248 w 885"/>
                <a:gd name="T21" fmla="*/ 64 h 628"/>
                <a:gd name="T22" fmla="*/ 228 w 885"/>
                <a:gd name="T23" fmla="*/ 98 h 628"/>
                <a:gd name="T24" fmla="*/ 205 w 885"/>
                <a:gd name="T25" fmla="*/ 155 h 628"/>
                <a:gd name="T26" fmla="*/ 178 w 885"/>
                <a:gd name="T27" fmla="*/ 234 h 628"/>
                <a:gd name="T28" fmla="*/ 157 w 885"/>
                <a:gd name="T29" fmla="*/ 269 h 628"/>
                <a:gd name="T30" fmla="*/ 134 w 885"/>
                <a:gd name="T31" fmla="*/ 300 h 628"/>
                <a:gd name="T32" fmla="*/ 68 w 885"/>
                <a:gd name="T33" fmla="*/ 372 h 628"/>
                <a:gd name="T34" fmla="*/ 23 w 885"/>
                <a:gd name="T35" fmla="*/ 432 h 628"/>
                <a:gd name="T36" fmla="*/ 5 w 885"/>
                <a:gd name="T37" fmla="*/ 472 h 628"/>
                <a:gd name="T38" fmla="*/ 0 w 885"/>
                <a:gd name="T39" fmla="*/ 511 h 628"/>
                <a:gd name="T40" fmla="*/ 12 w 885"/>
                <a:gd name="T41" fmla="*/ 549 h 628"/>
                <a:gd name="T42" fmla="*/ 27 w 885"/>
                <a:gd name="T43" fmla="*/ 567 h 628"/>
                <a:gd name="T44" fmla="*/ 57 w 885"/>
                <a:gd name="T45" fmla="*/ 594 h 628"/>
                <a:gd name="T46" fmla="*/ 108 w 885"/>
                <a:gd name="T47" fmla="*/ 622 h 628"/>
                <a:gd name="T48" fmla="*/ 152 w 885"/>
                <a:gd name="T49" fmla="*/ 628 h 628"/>
                <a:gd name="T50" fmla="*/ 195 w 885"/>
                <a:gd name="T51" fmla="*/ 615 h 628"/>
                <a:gd name="T52" fmla="*/ 261 w 885"/>
                <a:gd name="T53" fmla="*/ 572 h 628"/>
                <a:gd name="T54" fmla="*/ 346 w 885"/>
                <a:gd name="T55" fmla="*/ 516 h 628"/>
                <a:gd name="T56" fmla="*/ 419 w 885"/>
                <a:gd name="T57" fmla="*/ 482 h 628"/>
                <a:gd name="T58" fmla="*/ 462 w 885"/>
                <a:gd name="T59" fmla="*/ 470 h 628"/>
                <a:gd name="T60" fmla="*/ 504 w 885"/>
                <a:gd name="T61" fmla="*/ 459 h 628"/>
                <a:gd name="T62" fmla="*/ 583 w 885"/>
                <a:gd name="T63" fmla="*/ 450 h 628"/>
                <a:gd name="T64" fmla="*/ 683 w 885"/>
                <a:gd name="T65" fmla="*/ 454 h 628"/>
                <a:gd name="T66" fmla="*/ 762 w 885"/>
                <a:gd name="T67" fmla="*/ 457 h 628"/>
                <a:gd name="T68" fmla="*/ 806 w 885"/>
                <a:gd name="T69" fmla="*/ 446 h 628"/>
                <a:gd name="T70" fmla="*/ 841 w 885"/>
                <a:gd name="T71" fmla="*/ 419 h 628"/>
                <a:gd name="T72" fmla="*/ 870 w 885"/>
                <a:gd name="T73" fmla="*/ 367 h 628"/>
                <a:gd name="T74" fmla="*/ 882 w 885"/>
                <a:gd name="T75" fmla="*/ 328 h 628"/>
                <a:gd name="T76" fmla="*/ 885 w 885"/>
                <a:gd name="T77" fmla="*/ 306 h 628"/>
                <a:gd name="T78" fmla="*/ 876 w 885"/>
                <a:gd name="T79" fmla="*/ 271 h 628"/>
                <a:gd name="T80" fmla="*/ 850 w 885"/>
                <a:gd name="T81" fmla="*/ 243 h 628"/>
                <a:gd name="T82" fmla="*/ 813 w 885"/>
                <a:gd name="T83" fmla="*/ 219 h 628"/>
                <a:gd name="T84" fmla="*/ 744 w 885"/>
                <a:gd name="T85" fmla="*/ 192 h 628"/>
                <a:gd name="T86" fmla="*/ 651 w 885"/>
                <a:gd name="T87" fmla="*/ 162 h 628"/>
                <a:gd name="T88" fmla="*/ 617 w 885"/>
                <a:gd name="T89" fmla="*/ 14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85" h="628">
                  <a:moveTo>
                    <a:pt x="617" y="148"/>
                  </a:moveTo>
                  <a:lnTo>
                    <a:pt x="582" y="126"/>
                  </a:lnTo>
                  <a:lnTo>
                    <a:pt x="519" y="70"/>
                  </a:lnTo>
                  <a:lnTo>
                    <a:pt x="471" y="31"/>
                  </a:lnTo>
                  <a:lnTo>
                    <a:pt x="436" y="12"/>
                  </a:lnTo>
                  <a:lnTo>
                    <a:pt x="398" y="0"/>
                  </a:lnTo>
                  <a:lnTo>
                    <a:pt x="355" y="0"/>
                  </a:lnTo>
                  <a:lnTo>
                    <a:pt x="332" y="5"/>
                  </a:lnTo>
                  <a:lnTo>
                    <a:pt x="309" y="13"/>
                  </a:lnTo>
                  <a:lnTo>
                    <a:pt x="274" y="35"/>
                  </a:lnTo>
                  <a:lnTo>
                    <a:pt x="248" y="64"/>
                  </a:lnTo>
                  <a:lnTo>
                    <a:pt x="228" y="98"/>
                  </a:lnTo>
                  <a:lnTo>
                    <a:pt x="205" y="155"/>
                  </a:lnTo>
                  <a:lnTo>
                    <a:pt x="178" y="234"/>
                  </a:lnTo>
                  <a:lnTo>
                    <a:pt x="157" y="269"/>
                  </a:lnTo>
                  <a:lnTo>
                    <a:pt x="134" y="300"/>
                  </a:lnTo>
                  <a:lnTo>
                    <a:pt x="68" y="372"/>
                  </a:lnTo>
                  <a:lnTo>
                    <a:pt x="23" y="432"/>
                  </a:lnTo>
                  <a:lnTo>
                    <a:pt x="5" y="472"/>
                  </a:lnTo>
                  <a:lnTo>
                    <a:pt x="0" y="511"/>
                  </a:lnTo>
                  <a:lnTo>
                    <a:pt x="12" y="549"/>
                  </a:lnTo>
                  <a:lnTo>
                    <a:pt x="27" y="567"/>
                  </a:lnTo>
                  <a:lnTo>
                    <a:pt x="57" y="594"/>
                  </a:lnTo>
                  <a:lnTo>
                    <a:pt x="108" y="622"/>
                  </a:lnTo>
                  <a:lnTo>
                    <a:pt x="152" y="628"/>
                  </a:lnTo>
                  <a:lnTo>
                    <a:pt x="195" y="615"/>
                  </a:lnTo>
                  <a:lnTo>
                    <a:pt x="261" y="572"/>
                  </a:lnTo>
                  <a:lnTo>
                    <a:pt x="346" y="516"/>
                  </a:lnTo>
                  <a:lnTo>
                    <a:pt x="419" y="482"/>
                  </a:lnTo>
                  <a:lnTo>
                    <a:pt x="462" y="470"/>
                  </a:lnTo>
                  <a:lnTo>
                    <a:pt x="504" y="459"/>
                  </a:lnTo>
                  <a:lnTo>
                    <a:pt x="583" y="450"/>
                  </a:lnTo>
                  <a:lnTo>
                    <a:pt x="683" y="454"/>
                  </a:lnTo>
                  <a:lnTo>
                    <a:pt x="762" y="457"/>
                  </a:lnTo>
                  <a:lnTo>
                    <a:pt x="806" y="446"/>
                  </a:lnTo>
                  <a:lnTo>
                    <a:pt x="841" y="419"/>
                  </a:lnTo>
                  <a:lnTo>
                    <a:pt x="870" y="367"/>
                  </a:lnTo>
                  <a:lnTo>
                    <a:pt x="882" y="328"/>
                  </a:lnTo>
                  <a:lnTo>
                    <a:pt x="885" y="306"/>
                  </a:lnTo>
                  <a:lnTo>
                    <a:pt x="876" y="271"/>
                  </a:lnTo>
                  <a:lnTo>
                    <a:pt x="850" y="243"/>
                  </a:lnTo>
                  <a:lnTo>
                    <a:pt x="813" y="219"/>
                  </a:lnTo>
                  <a:lnTo>
                    <a:pt x="744" y="192"/>
                  </a:lnTo>
                  <a:lnTo>
                    <a:pt x="651" y="162"/>
                  </a:lnTo>
                  <a:lnTo>
                    <a:pt x="617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8" name="Freeform 63"/>
            <p:cNvSpPr>
              <a:spLocks/>
            </p:cNvSpPr>
            <p:nvPr/>
          </p:nvSpPr>
          <p:spPr bwMode="auto">
            <a:xfrm rot="3687582">
              <a:off x="-501898" y="1365080"/>
              <a:ext cx="195672" cy="293507"/>
            </a:xfrm>
            <a:custGeom>
              <a:avLst/>
              <a:gdLst>
                <a:gd name="T0" fmla="*/ 211 w 306"/>
                <a:gd name="T1" fmla="*/ 451 h 456"/>
                <a:gd name="T2" fmla="*/ 224 w 306"/>
                <a:gd name="T3" fmla="*/ 447 h 456"/>
                <a:gd name="T4" fmla="*/ 245 w 306"/>
                <a:gd name="T5" fmla="*/ 434 h 456"/>
                <a:gd name="T6" fmla="*/ 270 w 306"/>
                <a:gd name="T7" fmla="*/ 409 h 456"/>
                <a:gd name="T8" fmla="*/ 289 w 306"/>
                <a:gd name="T9" fmla="*/ 365 h 456"/>
                <a:gd name="T10" fmla="*/ 299 w 306"/>
                <a:gd name="T11" fmla="*/ 313 h 456"/>
                <a:gd name="T12" fmla="*/ 303 w 306"/>
                <a:gd name="T13" fmla="*/ 286 h 456"/>
                <a:gd name="T14" fmla="*/ 306 w 306"/>
                <a:gd name="T15" fmla="*/ 268 h 456"/>
                <a:gd name="T16" fmla="*/ 302 w 306"/>
                <a:gd name="T17" fmla="*/ 224 h 456"/>
                <a:gd name="T18" fmla="*/ 290 w 306"/>
                <a:gd name="T19" fmla="*/ 175 h 456"/>
                <a:gd name="T20" fmla="*/ 270 w 306"/>
                <a:gd name="T21" fmla="*/ 124 h 456"/>
                <a:gd name="T22" fmla="*/ 242 w 306"/>
                <a:gd name="T23" fmla="*/ 77 h 456"/>
                <a:gd name="T24" fmla="*/ 206 w 306"/>
                <a:gd name="T25" fmla="*/ 38 h 456"/>
                <a:gd name="T26" fmla="*/ 163 w 306"/>
                <a:gd name="T27" fmla="*/ 10 h 456"/>
                <a:gd name="T28" fmla="*/ 114 w 306"/>
                <a:gd name="T29" fmla="*/ 0 h 456"/>
                <a:gd name="T30" fmla="*/ 86 w 306"/>
                <a:gd name="T31" fmla="*/ 3 h 456"/>
                <a:gd name="T32" fmla="*/ 73 w 306"/>
                <a:gd name="T33" fmla="*/ 6 h 456"/>
                <a:gd name="T34" fmla="*/ 49 w 306"/>
                <a:gd name="T35" fmla="*/ 16 h 456"/>
                <a:gd name="T36" fmla="*/ 23 w 306"/>
                <a:gd name="T37" fmla="*/ 40 h 456"/>
                <a:gd name="T38" fmla="*/ 5 w 306"/>
                <a:gd name="T39" fmla="*/ 83 h 456"/>
                <a:gd name="T40" fmla="*/ 0 w 306"/>
                <a:gd name="T41" fmla="*/ 136 h 456"/>
                <a:gd name="T42" fmla="*/ 9 w 306"/>
                <a:gd name="T43" fmla="*/ 222 h 456"/>
                <a:gd name="T44" fmla="*/ 36 w 306"/>
                <a:gd name="T45" fmla="*/ 325 h 456"/>
                <a:gd name="T46" fmla="*/ 47 w 306"/>
                <a:gd name="T47" fmla="*/ 357 h 456"/>
                <a:gd name="T48" fmla="*/ 56 w 306"/>
                <a:gd name="T49" fmla="*/ 383 h 456"/>
                <a:gd name="T50" fmla="*/ 88 w 306"/>
                <a:gd name="T51" fmla="*/ 423 h 456"/>
                <a:gd name="T52" fmla="*/ 132 w 306"/>
                <a:gd name="T53" fmla="*/ 449 h 456"/>
                <a:gd name="T54" fmla="*/ 184 w 306"/>
                <a:gd name="T55" fmla="*/ 456 h 456"/>
                <a:gd name="T56" fmla="*/ 211 w 306"/>
                <a:gd name="T57" fmla="*/ 451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6" h="456">
                  <a:moveTo>
                    <a:pt x="211" y="451"/>
                  </a:moveTo>
                  <a:lnTo>
                    <a:pt x="224" y="447"/>
                  </a:lnTo>
                  <a:lnTo>
                    <a:pt x="245" y="434"/>
                  </a:lnTo>
                  <a:lnTo>
                    <a:pt x="270" y="409"/>
                  </a:lnTo>
                  <a:lnTo>
                    <a:pt x="289" y="365"/>
                  </a:lnTo>
                  <a:lnTo>
                    <a:pt x="299" y="313"/>
                  </a:lnTo>
                  <a:lnTo>
                    <a:pt x="303" y="286"/>
                  </a:lnTo>
                  <a:lnTo>
                    <a:pt x="306" y="268"/>
                  </a:lnTo>
                  <a:lnTo>
                    <a:pt x="302" y="224"/>
                  </a:lnTo>
                  <a:lnTo>
                    <a:pt x="290" y="175"/>
                  </a:lnTo>
                  <a:lnTo>
                    <a:pt x="270" y="124"/>
                  </a:lnTo>
                  <a:lnTo>
                    <a:pt x="242" y="77"/>
                  </a:lnTo>
                  <a:lnTo>
                    <a:pt x="206" y="38"/>
                  </a:lnTo>
                  <a:lnTo>
                    <a:pt x="163" y="10"/>
                  </a:lnTo>
                  <a:lnTo>
                    <a:pt x="114" y="0"/>
                  </a:lnTo>
                  <a:lnTo>
                    <a:pt x="86" y="3"/>
                  </a:lnTo>
                  <a:lnTo>
                    <a:pt x="73" y="6"/>
                  </a:lnTo>
                  <a:lnTo>
                    <a:pt x="49" y="16"/>
                  </a:lnTo>
                  <a:lnTo>
                    <a:pt x="23" y="40"/>
                  </a:lnTo>
                  <a:lnTo>
                    <a:pt x="5" y="83"/>
                  </a:lnTo>
                  <a:lnTo>
                    <a:pt x="0" y="136"/>
                  </a:lnTo>
                  <a:lnTo>
                    <a:pt x="9" y="222"/>
                  </a:lnTo>
                  <a:lnTo>
                    <a:pt x="36" y="325"/>
                  </a:lnTo>
                  <a:lnTo>
                    <a:pt x="47" y="357"/>
                  </a:lnTo>
                  <a:lnTo>
                    <a:pt x="56" y="383"/>
                  </a:lnTo>
                  <a:lnTo>
                    <a:pt x="88" y="423"/>
                  </a:lnTo>
                  <a:lnTo>
                    <a:pt x="132" y="449"/>
                  </a:lnTo>
                  <a:lnTo>
                    <a:pt x="184" y="456"/>
                  </a:lnTo>
                  <a:lnTo>
                    <a:pt x="211" y="4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9" name="Freeform 64"/>
            <p:cNvSpPr>
              <a:spLocks/>
            </p:cNvSpPr>
            <p:nvPr/>
          </p:nvSpPr>
          <p:spPr bwMode="auto">
            <a:xfrm rot="3687582">
              <a:off x="-497868" y="1615030"/>
              <a:ext cx="175075" cy="298657"/>
            </a:xfrm>
            <a:custGeom>
              <a:avLst/>
              <a:gdLst>
                <a:gd name="T0" fmla="*/ 182 w 274"/>
                <a:gd name="T1" fmla="*/ 3 h 464"/>
                <a:gd name="T2" fmla="*/ 161 w 274"/>
                <a:gd name="T3" fmla="*/ 0 h 464"/>
                <a:gd name="T4" fmla="*/ 126 w 274"/>
                <a:gd name="T5" fmla="*/ 16 h 464"/>
                <a:gd name="T6" fmla="*/ 94 w 274"/>
                <a:gd name="T7" fmla="*/ 50 h 464"/>
                <a:gd name="T8" fmla="*/ 67 w 274"/>
                <a:gd name="T9" fmla="*/ 95 h 464"/>
                <a:gd name="T10" fmla="*/ 34 w 274"/>
                <a:gd name="T11" fmla="*/ 175 h 464"/>
                <a:gd name="T12" fmla="*/ 8 w 274"/>
                <a:gd name="T13" fmla="*/ 278 h 464"/>
                <a:gd name="T14" fmla="*/ 2 w 274"/>
                <a:gd name="T15" fmla="*/ 311 h 464"/>
                <a:gd name="T16" fmla="*/ 0 w 274"/>
                <a:gd name="T17" fmla="*/ 339 h 464"/>
                <a:gd name="T18" fmla="*/ 13 w 274"/>
                <a:gd name="T19" fmla="*/ 389 h 464"/>
                <a:gd name="T20" fmla="*/ 45 w 274"/>
                <a:gd name="T21" fmla="*/ 429 h 464"/>
                <a:gd name="T22" fmla="*/ 89 w 274"/>
                <a:gd name="T23" fmla="*/ 457 h 464"/>
                <a:gd name="T24" fmla="*/ 116 w 274"/>
                <a:gd name="T25" fmla="*/ 463 h 464"/>
                <a:gd name="T26" fmla="*/ 143 w 274"/>
                <a:gd name="T27" fmla="*/ 464 h 464"/>
                <a:gd name="T28" fmla="*/ 192 w 274"/>
                <a:gd name="T29" fmla="*/ 451 h 464"/>
                <a:gd name="T30" fmla="*/ 234 w 274"/>
                <a:gd name="T31" fmla="*/ 420 h 464"/>
                <a:gd name="T32" fmla="*/ 261 w 274"/>
                <a:gd name="T33" fmla="*/ 376 h 464"/>
                <a:gd name="T34" fmla="*/ 266 w 274"/>
                <a:gd name="T35" fmla="*/ 349 h 464"/>
                <a:gd name="T36" fmla="*/ 270 w 274"/>
                <a:gd name="T37" fmla="*/ 317 h 464"/>
                <a:gd name="T38" fmla="*/ 274 w 274"/>
                <a:gd name="T39" fmla="*/ 214 h 464"/>
                <a:gd name="T40" fmla="*/ 265 w 274"/>
                <a:gd name="T41" fmla="*/ 130 h 464"/>
                <a:gd name="T42" fmla="*/ 252 w 274"/>
                <a:gd name="T43" fmla="*/ 78 h 464"/>
                <a:gd name="T44" fmla="*/ 231 w 274"/>
                <a:gd name="T45" fmla="*/ 37 h 464"/>
                <a:gd name="T46" fmla="*/ 201 w 274"/>
                <a:gd name="T47" fmla="*/ 9 h 464"/>
                <a:gd name="T48" fmla="*/ 182 w 274"/>
                <a:gd name="T49" fmla="*/ 3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4" h="464">
                  <a:moveTo>
                    <a:pt x="182" y="3"/>
                  </a:moveTo>
                  <a:lnTo>
                    <a:pt x="161" y="0"/>
                  </a:lnTo>
                  <a:lnTo>
                    <a:pt x="126" y="16"/>
                  </a:lnTo>
                  <a:lnTo>
                    <a:pt x="94" y="50"/>
                  </a:lnTo>
                  <a:lnTo>
                    <a:pt x="67" y="95"/>
                  </a:lnTo>
                  <a:lnTo>
                    <a:pt x="34" y="175"/>
                  </a:lnTo>
                  <a:lnTo>
                    <a:pt x="8" y="278"/>
                  </a:lnTo>
                  <a:lnTo>
                    <a:pt x="2" y="311"/>
                  </a:lnTo>
                  <a:lnTo>
                    <a:pt x="0" y="339"/>
                  </a:lnTo>
                  <a:lnTo>
                    <a:pt x="13" y="389"/>
                  </a:lnTo>
                  <a:lnTo>
                    <a:pt x="45" y="429"/>
                  </a:lnTo>
                  <a:lnTo>
                    <a:pt x="89" y="457"/>
                  </a:lnTo>
                  <a:lnTo>
                    <a:pt x="116" y="463"/>
                  </a:lnTo>
                  <a:lnTo>
                    <a:pt x="143" y="464"/>
                  </a:lnTo>
                  <a:lnTo>
                    <a:pt x="192" y="451"/>
                  </a:lnTo>
                  <a:lnTo>
                    <a:pt x="234" y="420"/>
                  </a:lnTo>
                  <a:lnTo>
                    <a:pt x="261" y="376"/>
                  </a:lnTo>
                  <a:lnTo>
                    <a:pt x="266" y="349"/>
                  </a:lnTo>
                  <a:lnTo>
                    <a:pt x="270" y="317"/>
                  </a:lnTo>
                  <a:lnTo>
                    <a:pt x="274" y="214"/>
                  </a:lnTo>
                  <a:lnTo>
                    <a:pt x="265" y="130"/>
                  </a:lnTo>
                  <a:lnTo>
                    <a:pt x="252" y="78"/>
                  </a:lnTo>
                  <a:lnTo>
                    <a:pt x="231" y="37"/>
                  </a:lnTo>
                  <a:lnTo>
                    <a:pt x="201" y="9"/>
                  </a:lnTo>
                  <a:lnTo>
                    <a:pt x="182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0" name="Freeform 65"/>
            <p:cNvSpPr>
              <a:spLocks/>
            </p:cNvSpPr>
            <p:nvPr/>
          </p:nvSpPr>
          <p:spPr bwMode="auto">
            <a:xfrm rot="3687582">
              <a:off x="-936771" y="1233874"/>
              <a:ext cx="242015" cy="265187"/>
            </a:xfrm>
            <a:custGeom>
              <a:avLst/>
              <a:gdLst>
                <a:gd name="T0" fmla="*/ 303 w 376"/>
                <a:gd name="T1" fmla="*/ 387 h 412"/>
                <a:gd name="T2" fmla="*/ 325 w 376"/>
                <a:gd name="T3" fmla="*/ 368 h 412"/>
                <a:gd name="T4" fmla="*/ 359 w 376"/>
                <a:gd name="T5" fmla="*/ 316 h 412"/>
                <a:gd name="T6" fmla="*/ 376 w 376"/>
                <a:gd name="T7" fmla="*/ 254 h 412"/>
                <a:gd name="T8" fmla="*/ 374 w 376"/>
                <a:gd name="T9" fmla="*/ 210 h 412"/>
                <a:gd name="T10" fmla="*/ 365 w 376"/>
                <a:gd name="T11" fmla="*/ 182 h 412"/>
                <a:gd name="T12" fmla="*/ 358 w 376"/>
                <a:gd name="T13" fmla="*/ 171 h 412"/>
                <a:gd name="T14" fmla="*/ 348 w 376"/>
                <a:gd name="T15" fmla="*/ 162 h 412"/>
                <a:gd name="T16" fmla="*/ 319 w 376"/>
                <a:gd name="T17" fmla="*/ 154 h 412"/>
                <a:gd name="T18" fmla="*/ 279 w 376"/>
                <a:gd name="T19" fmla="*/ 146 h 412"/>
                <a:gd name="T20" fmla="*/ 236 w 376"/>
                <a:gd name="T21" fmla="*/ 133 h 412"/>
                <a:gd name="T22" fmla="*/ 215 w 376"/>
                <a:gd name="T23" fmla="*/ 119 h 412"/>
                <a:gd name="T24" fmla="*/ 166 w 376"/>
                <a:gd name="T25" fmla="*/ 75 h 412"/>
                <a:gd name="T26" fmla="*/ 97 w 376"/>
                <a:gd name="T27" fmla="*/ 12 h 412"/>
                <a:gd name="T28" fmla="*/ 65 w 376"/>
                <a:gd name="T29" fmla="*/ 0 h 412"/>
                <a:gd name="T30" fmla="*/ 44 w 376"/>
                <a:gd name="T31" fmla="*/ 2 h 412"/>
                <a:gd name="T32" fmla="*/ 34 w 376"/>
                <a:gd name="T33" fmla="*/ 9 h 412"/>
                <a:gd name="T34" fmla="*/ 17 w 376"/>
                <a:gd name="T35" fmla="*/ 23 h 412"/>
                <a:gd name="T36" fmla="*/ 0 w 376"/>
                <a:gd name="T37" fmla="*/ 62 h 412"/>
                <a:gd name="T38" fmla="*/ 0 w 376"/>
                <a:gd name="T39" fmla="*/ 108 h 412"/>
                <a:gd name="T40" fmla="*/ 13 w 376"/>
                <a:gd name="T41" fmla="*/ 160 h 412"/>
                <a:gd name="T42" fmla="*/ 45 w 376"/>
                <a:gd name="T43" fmla="*/ 239 h 412"/>
                <a:gd name="T44" fmla="*/ 98 w 376"/>
                <a:gd name="T45" fmla="*/ 329 h 412"/>
                <a:gd name="T46" fmla="*/ 118 w 376"/>
                <a:gd name="T47" fmla="*/ 356 h 412"/>
                <a:gd name="T48" fmla="*/ 135 w 376"/>
                <a:gd name="T49" fmla="*/ 377 h 412"/>
                <a:gd name="T50" fmla="*/ 179 w 376"/>
                <a:gd name="T51" fmla="*/ 404 h 412"/>
                <a:gd name="T52" fmla="*/ 229 w 376"/>
                <a:gd name="T53" fmla="*/ 412 h 412"/>
                <a:gd name="T54" fmla="*/ 281 w 376"/>
                <a:gd name="T55" fmla="*/ 401 h 412"/>
                <a:gd name="T56" fmla="*/ 303 w 376"/>
                <a:gd name="T57" fmla="*/ 38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6" h="412">
                  <a:moveTo>
                    <a:pt x="303" y="387"/>
                  </a:moveTo>
                  <a:lnTo>
                    <a:pt x="325" y="368"/>
                  </a:lnTo>
                  <a:lnTo>
                    <a:pt x="359" y="316"/>
                  </a:lnTo>
                  <a:lnTo>
                    <a:pt x="376" y="254"/>
                  </a:lnTo>
                  <a:lnTo>
                    <a:pt x="374" y="210"/>
                  </a:lnTo>
                  <a:lnTo>
                    <a:pt x="365" y="182"/>
                  </a:lnTo>
                  <a:lnTo>
                    <a:pt x="358" y="171"/>
                  </a:lnTo>
                  <a:lnTo>
                    <a:pt x="348" y="162"/>
                  </a:lnTo>
                  <a:lnTo>
                    <a:pt x="319" y="154"/>
                  </a:lnTo>
                  <a:lnTo>
                    <a:pt x="279" y="146"/>
                  </a:lnTo>
                  <a:lnTo>
                    <a:pt x="236" y="133"/>
                  </a:lnTo>
                  <a:lnTo>
                    <a:pt x="215" y="119"/>
                  </a:lnTo>
                  <a:lnTo>
                    <a:pt x="166" y="75"/>
                  </a:lnTo>
                  <a:lnTo>
                    <a:pt x="97" y="12"/>
                  </a:lnTo>
                  <a:lnTo>
                    <a:pt x="65" y="0"/>
                  </a:lnTo>
                  <a:lnTo>
                    <a:pt x="44" y="2"/>
                  </a:lnTo>
                  <a:lnTo>
                    <a:pt x="34" y="9"/>
                  </a:lnTo>
                  <a:lnTo>
                    <a:pt x="17" y="23"/>
                  </a:lnTo>
                  <a:lnTo>
                    <a:pt x="0" y="62"/>
                  </a:lnTo>
                  <a:lnTo>
                    <a:pt x="0" y="108"/>
                  </a:lnTo>
                  <a:lnTo>
                    <a:pt x="13" y="160"/>
                  </a:lnTo>
                  <a:lnTo>
                    <a:pt x="45" y="239"/>
                  </a:lnTo>
                  <a:lnTo>
                    <a:pt x="98" y="329"/>
                  </a:lnTo>
                  <a:lnTo>
                    <a:pt x="118" y="356"/>
                  </a:lnTo>
                  <a:lnTo>
                    <a:pt x="135" y="377"/>
                  </a:lnTo>
                  <a:lnTo>
                    <a:pt x="179" y="404"/>
                  </a:lnTo>
                  <a:lnTo>
                    <a:pt x="229" y="412"/>
                  </a:lnTo>
                  <a:lnTo>
                    <a:pt x="281" y="401"/>
                  </a:lnTo>
                  <a:lnTo>
                    <a:pt x="303" y="3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1" name="Freeform 66"/>
            <p:cNvSpPr>
              <a:spLocks/>
            </p:cNvSpPr>
            <p:nvPr/>
          </p:nvSpPr>
          <p:spPr bwMode="auto">
            <a:xfrm rot="3687582">
              <a:off x="-654542" y="1210071"/>
              <a:ext cx="203396" cy="293507"/>
            </a:xfrm>
            <a:custGeom>
              <a:avLst/>
              <a:gdLst>
                <a:gd name="T0" fmla="*/ 218 w 317"/>
                <a:gd name="T1" fmla="*/ 452 h 455"/>
                <a:gd name="T2" fmla="*/ 244 w 317"/>
                <a:gd name="T3" fmla="*/ 443 h 455"/>
                <a:gd name="T4" fmla="*/ 284 w 317"/>
                <a:gd name="T5" fmla="*/ 411 h 455"/>
                <a:gd name="T6" fmla="*/ 309 w 317"/>
                <a:gd name="T7" fmla="*/ 365 h 455"/>
                <a:gd name="T8" fmla="*/ 317 w 317"/>
                <a:gd name="T9" fmla="*/ 313 h 455"/>
                <a:gd name="T10" fmla="*/ 310 w 317"/>
                <a:gd name="T11" fmla="*/ 287 h 455"/>
                <a:gd name="T12" fmla="*/ 302 w 317"/>
                <a:gd name="T13" fmla="*/ 255 h 455"/>
                <a:gd name="T14" fmla="*/ 270 w 317"/>
                <a:gd name="T15" fmla="*/ 157 h 455"/>
                <a:gd name="T16" fmla="*/ 232 w 317"/>
                <a:gd name="T17" fmla="*/ 81 h 455"/>
                <a:gd name="T18" fmla="*/ 200 w 317"/>
                <a:gd name="T19" fmla="*/ 40 h 455"/>
                <a:gd name="T20" fmla="*/ 162 w 317"/>
                <a:gd name="T21" fmla="*/ 10 h 455"/>
                <a:gd name="T22" fmla="*/ 118 w 317"/>
                <a:gd name="T23" fmla="*/ 0 h 455"/>
                <a:gd name="T24" fmla="*/ 92 w 317"/>
                <a:gd name="T25" fmla="*/ 5 h 455"/>
                <a:gd name="T26" fmla="*/ 69 w 317"/>
                <a:gd name="T27" fmla="*/ 13 h 455"/>
                <a:gd name="T28" fmla="*/ 33 w 317"/>
                <a:gd name="T29" fmla="*/ 41 h 455"/>
                <a:gd name="T30" fmla="*/ 11 w 317"/>
                <a:gd name="T31" fmla="*/ 83 h 455"/>
                <a:gd name="T32" fmla="*/ 0 w 317"/>
                <a:gd name="T33" fmla="*/ 129 h 455"/>
                <a:gd name="T34" fmla="*/ 0 w 317"/>
                <a:gd name="T35" fmla="*/ 208 h 455"/>
                <a:gd name="T36" fmla="*/ 21 w 317"/>
                <a:gd name="T37" fmla="*/ 302 h 455"/>
                <a:gd name="T38" fmla="*/ 34 w 317"/>
                <a:gd name="T39" fmla="*/ 334 h 455"/>
                <a:gd name="T40" fmla="*/ 47 w 317"/>
                <a:gd name="T41" fmla="*/ 359 h 455"/>
                <a:gd name="T42" fmla="*/ 87 w 317"/>
                <a:gd name="T43" fmla="*/ 405 h 455"/>
                <a:gd name="T44" fmla="*/ 136 w 317"/>
                <a:gd name="T45" fmla="*/ 442 h 455"/>
                <a:gd name="T46" fmla="*/ 177 w 317"/>
                <a:gd name="T47" fmla="*/ 455 h 455"/>
                <a:gd name="T48" fmla="*/ 204 w 317"/>
                <a:gd name="T49" fmla="*/ 455 h 455"/>
                <a:gd name="T50" fmla="*/ 218 w 317"/>
                <a:gd name="T51" fmla="*/ 45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7" h="455">
                  <a:moveTo>
                    <a:pt x="218" y="452"/>
                  </a:moveTo>
                  <a:lnTo>
                    <a:pt x="244" y="443"/>
                  </a:lnTo>
                  <a:lnTo>
                    <a:pt x="284" y="411"/>
                  </a:lnTo>
                  <a:lnTo>
                    <a:pt x="309" y="365"/>
                  </a:lnTo>
                  <a:lnTo>
                    <a:pt x="317" y="313"/>
                  </a:lnTo>
                  <a:lnTo>
                    <a:pt x="310" y="287"/>
                  </a:lnTo>
                  <a:lnTo>
                    <a:pt x="302" y="255"/>
                  </a:lnTo>
                  <a:lnTo>
                    <a:pt x="270" y="157"/>
                  </a:lnTo>
                  <a:lnTo>
                    <a:pt x="232" y="81"/>
                  </a:lnTo>
                  <a:lnTo>
                    <a:pt x="200" y="40"/>
                  </a:lnTo>
                  <a:lnTo>
                    <a:pt x="162" y="10"/>
                  </a:lnTo>
                  <a:lnTo>
                    <a:pt x="118" y="0"/>
                  </a:lnTo>
                  <a:lnTo>
                    <a:pt x="92" y="5"/>
                  </a:lnTo>
                  <a:lnTo>
                    <a:pt x="69" y="13"/>
                  </a:lnTo>
                  <a:lnTo>
                    <a:pt x="33" y="41"/>
                  </a:lnTo>
                  <a:lnTo>
                    <a:pt x="11" y="83"/>
                  </a:lnTo>
                  <a:lnTo>
                    <a:pt x="0" y="129"/>
                  </a:lnTo>
                  <a:lnTo>
                    <a:pt x="0" y="208"/>
                  </a:lnTo>
                  <a:lnTo>
                    <a:pt x="21" y="302"/>
                  </a:lnTo>
                  <a:lnTo>
                    <a:pt x="34" y="334"/>
                  </a:lnTo>
                  <a:lnTo>
                    <a:pt x="47" y="359"/>
                  </a:lnTo>
                  <a:lnTo>
                    <a:pt x="87" y="405"/>
                  </a:lnTo>
                  <a:lnTo>
                    <a:pt x="136" y="442"/>
                  </a:lnTo>
                  <a:lnTo>
                    <a:pt x="177" y="455"/>
                  </a:lnTo>
                  <a:lnTo>
                    <a:pt x="204" y="455"/>
                  </a:lnTo>
                  <a:lnTo>
                    <a:pt x="218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2" name="Freeform 67"/>
            <p:cNvSpPr>
              <a:spLocks/>
            </p:cNvSpPr>
            <p:nvPr/>
          </p:nvSpPr>
          <p:spPr bwMode="auto">
            <a:xfrm rot="3687582">
              <a:off x="-226540" y="1586015"/>
              <a:ext cx="79814" cy="133881"/>
            </a:xfrm>
            <a:custGeom>
              <a:avLst/>
              <a:gdLst>
                <a:gd name="T0" fmla="*/ 57 w 126"/>
                <a:gd name="T1" fmla="*/ 204 h 208"/>
                <a:gd name="T2" fmla="*/ 126 w 126"/>
                <a:gd name="T3" fmla="*/ 208 h 208"/>
                <a:gd name="T4" fmla="*/ 110 w 126"/>
                <a:gd name="T5" fmla="*/ 162 h 208"/>
                <a:gd name="T6" fmla="*/ 70 w 126"/>
                <a:gd name="T7" fmla="*/ 87 h 208"/>
                <a:gd name="T8" fmla="*/ 12 w 126"/>
                <a:gd name="T9" fmla="*/ 11 h 208"/>
                <a:gd name="T10" fmla="*/ 0 w 126"/>
                <a:gd name="T11" fmla="*/ 0 h 208"/>
                <a:gd name="T12" fmla="*/ 57 w 126"/>
                <a:gd name="T13" fmla="*/ 20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08">
                  <a:moveTo>
                    <a:pt x="57" y="204"/>
                  </a:moveTo>
                  <a:lnTo>
                    <a:pt x="126" y="208"/>
                  </a:lnTo>
                  <a:lnTo>
                    <a:pt x="110" y="162"/>
                  </a:lnTo>
                  <a:lnTo>
                    <a:pt x="70" y="87"/>
                  </a:lnTo>
                  <a:lnTo>
                    <a:pt x="12" y="11"/>
                  </a:lnTo>
                  <a:lnTo>
                    <a:pt x="0" y="0"/>
                  </a:lnTo>
                  <a:lnTo>
                    <a:pt x="57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3" name="Freeform 68"/>
            <p:cNvSpPr>
              <a:spLocks/>
            </p:cNvSpPr>
            <p:nvPr/>
          </p:nvSpPr>
          <p:spPr bwMode="auto">
            <a:xfrm rot="3687582">
              <a:off x="-258308" y="1264965"/>
              <a:ext cx="79814" cy="136456"/>
            </a:xfrm>
            <a:custGeom>
              <a:avLst/>
              <a:gdLst>
                <a:gd name="T0" fmla="*/ 0 w 125"/>
                <a:gd name="T1" fmla="*/ 0 h 208"/>
                <a:gd name="T2" fmla="*/ 58 w 125"/>
                <a:gd name="T3" fmla="*/ 208 h 208"/>
                <a:gd name="T4" fmla="*/ 125 w 125"/>
                <a:gd name="T5" fmla="*/ 206 h 208"/>
                <a:gd name="T6" fmla="*/ 111 w 125"/>
                <a:gd name="T7" fmla="*/ 160 h 208"/>
                <a:gd name="T8" fmla="*/ 71 w 125"/>
                <a:gd name="T9" fmla="*/ 85 h 208"/>
                <a:gd name="T10" fmla="*/ 11 w 125"/>
                <a:gd name="T11" fmla="*/ 10 h 208"/>
                <a:gd name="T12" fmla="*/ 0 w 125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8">
                  <a:moveTo>
                    <a:pt x="0" y="0"/>
                  </a:moveTo>
                  <a:lnTo>
                    <a:pt x="58" y="208"/>
                  </a:lnTo>
                  <a:lnTo>
                    <a:pt x="125" y="206"/>
                  </a:lnTo>
                  <a:lnTo>
                    <a:pt x="111" y="160"/>
                  </a:lnTo>
                  <a:lnTo>
                    <a:pt x="71" y="85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4" name="Freeform 69"/>
            <p:cNvSpPr>
              <a:spLocks/>
            </p:cNvSpPr>
            <p:nvPr/>
          </p:nvSpPr>
          <p:spPr bwMode="auto">
            <a:xfrm rot="3687582">
              <a:off x="-721424" y="1055334"/>
              <a:ext cx="46343" cy="154478"/>
            </a:xfrm>
            <a:custGeom>
              <a:avLst/>
              <a:gdLst>
                <a:gd name="T0" fmla="*/ 16 w 73"/>
                <a:gd name="T1" fmla="*/ 0 h 241"/>
                <a:gd name="T2" fmla="*/ 11 w 73"/>
                <a:gd name="T3" fmla="*/ 15 h 241"/>
                <a:gd name="T4" fmla="*/ 0 w 73"/>
                <a:gd name="T5" fmla="*/ 111 h 241"/>
                <a:gd name="T6" fmla="*/ 4 w 73"/>
                <a:gd name="T7" fmla="*/ 195 h 241"/>
                <a:gd name="T8" fmla="*/ 16 w 73"/>
                <a:gd name="T9" fmla="*/ 241 h 241"/>
                <a:gd name="T10" fmla="*/ 73 w 73"/>
                <a:gd name="T11" fmla="*/ 203 h 241"/>
                <a:gd name="T12" fmla="*/ 16 w 73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241">
                  <a:moveTo>
                    <a:pt x="16" y="0"/>
                  </a:moveTo>
                  <a:lnTo>
                    <a:pt x="11" y="15"/>
                  </a:lnTo>
                  <a:lnTo>
                    <a:pt x="0" y="111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3" y="203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5" name="Freeform 70"/>
            <p:cNvSpPr>
              <a:spLocks/>
            </p:cNvSpPr>
            <p:nvPr/>
          </p:nvSpPr>
          <p:spPr bwMode="auto">
            <a:xfrm rot="3687582">
              <a:off x="-400928" y="1094972"/>
              <a:ext cx="46343" cy="154478"/>
            </a:xfrm>
            <a:custGeom>
              <a:avLst/>
              <a:gdLst>
                <a:gd name="T0" fmla="*/ 16 w 74"/>
                <a:gd name="T1" fmla="*/ 0 h 241"/>
                <a:gd name="T2" fmla="*/ 12 w 74"/>
                <a:gd name="T3" fmla="*/ 15 h 241"/>
                <a:gd name="T4" fmla="*/ 0 w 74"/>
                <a:gd name="T5" fmla="*/ 110 h 241"/>
                <a:gd name="T6" fmla="*/ 4 w 74"/>
                <a:gd name="T7" fmla="*/ 195 h 241"/>
                <a:gd name="T8" fmla="*/ 16 w 74"/>
                <a:gd name="T9" fmla="*/ 241 h 241"/>
                <a:gd name="T10" fmla="*/ 74 w 74"/>
                <a:gd name="T11" fmla="*/ 207 h 241"/>
                <a:gd name="T12" fmla="*/ 16 w 74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241">
                  <a:moveTo>
                    <a:pt x="16" y="0"/>
                  </a:moveTo>
                  <a:lnTo>
                    <a:pt x="12" y="15"/>
                  </a:lnTo>
                  <a:lnTo>
                    <a:pt x="0" y="110"/>
                  </a:lnTo>
                  <a:lnTo>
                    <a:pt x="4" y="195"/>
                  </a:lnTo>
                  <a:lnTo>
                    <a:pt x="16" y="241"/>
                  </a:lnTo>
                  <a:lnTo>
                    <a:pt x="74" y="207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166288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9565</TotalTime>
  <Words>229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Animal Footprints Infographics for PowerPoint</vt:lpstr>
      <vt:lpstr>Animal Footprints Infographics for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Footprints Infographics for PowerPoint</dc:title>
  <dc:creator>PresentationGo.com</dc:creator>
  <dc:description>© Copyright PresentationGo.com</dc:description>
  <dcterms:created xsi:type="dcterms:W3CDTF">2014-11-26T05:14:11Z</dcterms:created>
  <dcterms:modified xsi:type="dcterms:W3CDTF">2016-07-25T23:07:37Z</dcterms:modified>
</cp:coreProperties>
</file>