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2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Ansoff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Market Penetration Strategy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Market Development strategy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>
                <a:solidFill>
                  <a:schemeClr val="bg1"/>
                </a:solidFill>
              </a:rPr>
              <a:t>Product Development Strategy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Diversification strategy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3879A0-B3FF-40C0-8FA5-1E6FA8205CCF}"/>
              </a:ext>
            </a:extLst>
          </p:cNvPr>
          <p:cNvSpPr txBox="1"/>
          <p:nvPr/>
        </p:nvSpPr>
        <p:spPr>
          <a:xfrm>
            <a:off x="2648428" y="1096411"/>
            <a:ext cx="15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tx2"/>
                </a:solidFill>
              </a:rPr>
              <a:t>Products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26DE7-0D49-4157-8E09-7F875299542D}"/>
              </a:ext>
            </a:extLst>
          </p:cNvPr>
          <p:cNvSpPr txBox="1"/>
          <p:nvPr/>
        </p:nvSpPr>
        <p:spPr>
          <a:xfrm rot="16200000">
            <a:off x="91218" y="3685113"/>
            <a:ext cx="1393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>
                <a:solidFill>
                  <a:schemeClr val="tx2"/>
                </a:solidFill>
              </a:rPr>
              <a:t>Markets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973FD-5CAB-4C92-AB9D-1616E047AE21}"/>
              </a:ext>
            </a:extLst>
          </p:cNvPr>
          <p:cNvGrpSpPr/>
          <p:nvPr/>
        </p:nvGrpSpPr>
        <p:grpSpPr>
          <a:xfrm>
            <a:off x="1990228" y="1543467"/>
            <a:ext cx="2750040" cy="338554"/>
            <a:chOff x="1990228" y="1755903"/>
            <a:chExt cx="2750040" cy="3385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3D89E4-D12E-4248-976D-F83DE281DE88}"/>
                </a:ext>
              </a:extLst>
            </p:cNvPr>
            <p:cNvSpPr txBox="1"/>
            <p:nvPr/>
          </p:nvSpPr>
          <p:spPr>
            <a:xfrm>
              <a:off x="1990228" y="1755903"/>
              <a:ext cx="81714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18BCE8-FFE1-4D2B-A800-7922154CEB3D}"/>
                </a:ext>
              </a:extLst>
            </p:cNvPr>
            <p:cNvSpPr txBox="1"/>
            <p:nvPr/>
          </p:nvSpPr>
          <p:spPr>
            <a:xfrm>
              <a:off x="4173510" y="1755903"/>
              <a:ext cx="56675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2D830C2-A556-4462-9934-0653A1AC66D7}"/>
              </a:ext>
            </a:extLst>
          </p:cNvPr>
          <p:cNvSpPr txBox="1"/>
          <p:nvPr/>
        </p:nvSpPr>
        <p:spPr>
          <a:xfrm rot="16200000">
            <a:off x="904679" y="4766688"/>
            <a:ext cx="56675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New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41355B-CD1C-48A6-B64B-BEDE5B019514}"/>
              </a:ext>
            </a:extLst>
          </p:cNvPr>
          <p:cNvSpPr txBox="1"/>
          <p:nvPr/>
        </p:nvSpPr>
        <p:spPr>
          <a:xfrm rot="16200000">
            <a:off x="779485" y="2708600"/>
            <a:ext cx="81714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Existing</a:t>
            </a:r>
          </a:p>
        </p:txBody>
      </p:sp>
      <p:pic>
        <p:nvPicPr>
          <p:cNvPr id="34" name="Graphic 33" descr="Water">
            <a:extLst>
              <a:ext uri="{FF2B5EF4-FFF2-40B4-BE49-F238E27FC236}">
                <a16:creationId xmlns:a16="http://schemas.microsoft.com/office/drawing/2014/main" id="{02232341-B886-4E45-BF26-8C401FB75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  <p:pic>
        <p:nvPicPr>
          <p:cNvPr id="35" name="Graphic 34" descr="Water">
            <a:extLst>
              <a:ext uri="{FF2B5EF4-FFF2-40B4-BE49-F238E27FC236}">
                <a16:creationId xmlns:a16="http://schemas.microsoft.com/office/drawing/2014/main" id="{30ECADCE-6161-43F4-BC42-5A3350ECA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36" name="Graphic 35" descr="Water">
            <a:extLst>
              <a:ext uri="{FF2B5EF4-FFF2-40B4-BE49-F238E27FC236}">
                <a16:creationId xmlns:a16="http://schemas.microsoft.com/office/drawing/2014/main" id="{6EEAF43B-6345-4FF6-B9EC-53CF8E677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pic>
        <p:nvPicPr>
          <p:cNvPr id="37" name="Graphic 36" descr="Water">
            <a:extLst>
              <a:ext uri="{FF2B5EF4-FFF2-40B4-BE49-F238E27FC236}">
                <a16:creationId xmlns:a16="http://schemas.microsoft.com/office/drawing/2014/main" id="{7E5BA4B7-8282-43B6-9BD8-4038FBF1A0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Ansoff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Market Penetration Strategy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Market Development strategy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>
                <a:solidFill>
                  <a:schemeClr val="bg1"/>
                </a:solidFill>
              </a:rPr>
              <a:t>Product Development Strategy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/>
              <a:t>Diversification strategy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3879A0-B3FF-40C0-8FA5-1E6FA8205CCF}"/>
              </a:ext>
            </a:extLst>
          </p:cNvPr>
          <p:cNvSpPr txBox="1"/>
          <p:nvPr/>
        </p:nvSpPr>
        <p:spPr>
          <a:xfrm>
            <a:off x="2648428" y="1096411"/>
            <a:ext cx="15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bg1"/>
                </a:solidFill>
              </a:rPr>
              <a:t>Products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26DE7-0D49-4157-8E09-7F875299542D}"/>
              </a:ext>
            </a:extLst>
          </p:cNvPr>
          <p:cNvSpPr txBox="1"/>
          <p:nvPr/>
        </p:nvSpPr>
        <p:spPr>
          <a:xfrm rot="16200000">
            <a:off x="91218" y="3685113"/>
            <a:ext cx="1393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>
                <a:solidFill>
                  <a:schemeClr val="bg1"/>
                </a:solidFill>
              </a:rPr>
              <a:t>Markets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973FD-5CAB-4C92-AB9D-1616E047AE21}"/>
              </a:ext>
            </a:extLst>
          </p:cNvPr>
          <p:cNvGrpSpPr/>
          <p:nvPr/>
        </p:nvGrpSpPr>
        <p:grpSpPr>
          <a:xfrm>
            <a:off x="1990228" y="1543467"/>
            <a:ext cx="2750040" cy="338554"/>
            <a:chOff x="1990228" y="1755903"/>
            <a:chExt cx="2750040" cy="3385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3D89E4-D12E-4248-976D-F83DE281DE88}"/>
                </a:ext>
              </a:extLst>
            </p:cNvPr>
            <p:cNvSpPr txBox="1"/>
            <p:nvPr/>
          </p:nvSpPr>
          <p:spPr>
            <a:xfrm>
              <a:off x="1990228" y="1755903"/>
              <a:ext cx="81714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18BCE8-FFE1-4D2B-A800-7922154CEB3D}"/>
                </a:ext>
              </a:extLst>
            </p:cNvPr>
            <p:cNvSpPr txBox="1"/>
            <p:nvPr/>
          </p:nvSpPr>
          <p:spPr>
            <a:xfrm>
              <a:off x="4173510" y="1755903"/>
              <a:ext cx="56675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2D830C2-A556-4462-9934-0653A1AC66D7}"/>
              </a:ext>
            </a:extLst>
          </p:cNvPr>
          <p:cNvSpPr txBox="1"/>
          <p:nvPr/>
        </p:nvSpPr>
        <p:spPr>
          <a:xfrm rot="16200000">
            <a:off x="904679" y="4766688"/>
            <a:ext cx="56675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New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41355B-CD1C-48A6-B64B-BEDE5B019514}"/>
              </a:ext>
            </a:extLst>
          </p:cNvPr>
          <p:cNvSpPr txBox="1"/>
          <p:nvPr/>
        </p:nvSpPr>
        <p:spPr>
          <a:xfrm rot="16200000">
            <a:off x="779485" y="2708600"/>
            <a:ext cx="81714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Existing</a:t>
            </a:r>
          </a:p>
        </p:txBody>
      </p:sp>
      <p:pic>
        <p:nvPicPr>
          <p:cNvPr id="34" name="Graphic 33" descr="Water">
            <a:extLst>
              <a:ext uri="{FF2B5EF4-FFF2-40B4-BE49-F238E27FC236}">
                <a16:creationId xmlns:a16="http://schemas.microsoft.com/office/drawing/2014/main" id="{02232341-B886-4E45-BF26-8C401FB75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  <p:pic>
        <p:nvPicPr>
          <p:cNvPr id="35" name="Graphic 34" descr="Water">
            <a:extLst>
              <a:ext uri="{FF2B5EF4-FFF2-40B4-BE49-F238E27FC236}">
                <a16:creationId xmlns:a16="http://schemas.microsoft.com/office/drawing/2014/main" id="{30ECADCE-6161-43F4-BC42-5A3350ECA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36" name="Graphic 35" descr="Water">
            <a:extLst>
              <a:ext uri="{FF2B5EF4-FFF2-40B4-BE49-F238E27FC236}">
                <a16:creationId xmlns:a16="http://schemas.microsoft.com/office/drawing/2014/main" id="{6EEAF43B-6345-4FF6-B9EC-53CF8E677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pic>
        <p:nvPicPr>
          <p:cNvPr id="37" name="Graphic 36" descr="Water">
            <a:extLst>
              <a:ext uri="{FF2B5EF4-FFF2-40B4-BE49-F238E27FC236}">
                <a16:creationId xmlns:a16="http://schemas.microsoft.com/office/drawing/2014/main" id="{7E5BA4B7-8282-43B6-9BD8-4038FBF1A0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9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7864</TotalTime>
  <Words>230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Ansoff Matrix for PowerPoint</vt:lpstr>
      <vt:lpstr>Ansoff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Ansoff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2017-07-07T20:20:46Z</dcterms:modified>
  <cp:category>Charts &amp; Diagrams</cp:category>
</cp:coreProperties>
</file>