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01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Ansoff Matrix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734784" y="1297113"/>
            <a:ext cx="3786352" cy="21945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Development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4622864" y="1297113"/>
            <a:ext cx="3792503" cy="21945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Diversification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4622864" y="3593863"/>
            <a:ext cx="3792503" cy="2194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Development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734784" y="3593863"/>
            <a:ext cx="3786352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Penetration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0477AD-FC1A-400E-8921-98ECA704BA6C}"/>
              </a:ext>
            </a:extLst>
          </p:cNvPr>
          <p:cNvSpPr txBox="1"/>
          <p:nvPr/>
        </p:nvSpPr>
        <p:spPr>
          <a:xfrm>
            <a:off x="1445809" y="5814815"/>
            <a:ext cx="23643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/>
              <a:t>EXISTING PRODUCTS/SERVICES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7F7A1B-272D-4A71-922E-E16C0570337B}"/>
              </a:ext>
            </a:extLst>
          </p:cNvPr>
          <p:cNvSpPr txBox="1"/>
          <p:nvPr/>
        </p:nvSpPr>
        <p:spPr>
          <a:xfrm>
            <a:off x="5484665" y="5814815"/>
            <a:ext cx="20689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/>
              <a:t>NEW PRODUCTS/SERVICES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DF6F463-4435-41CD-A29E-3B80D2D997C7}"/>
              </a:ext>
            </a:extLst>
          </p:cNvPr>
          <p:cNvGrpSpPr/>
          <p:nvPr/>
        </p:nvGrpSpPr>
        <p:grpSpPr>
          <a:xfrm>
            <a:off x="6581328" y="3853915"/>
            <a:ext cx="1515772" cy="554292"/>
            <a:chOff x="5938157" y="1835974"/>
            <a:chExt cx="2569464" cy="73905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3CF5769-0543-4507-8F44-3957A9D2CD3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47679A2-D6F0-4123-8E71-104E3F7F696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9239B29-F5C5-4077-81A8-F300C54F8C2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C1FBB57-C8C9-4D5E-B0E7-40C16D9D892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30DDC3-C26E-4F1E-80A6-3A791A893D32}"/>
              </a:ext>
            </a:extLst>
          </p:cNvPr>
          <p:cNvGrpSpPr/>
          <p:nvPr/>
        </p:nvGrpSpPr>
        <p:grpSpPr>
          <a:xfrm>
            <a:off x="6581328" y="4475225"/>
            <a:ext cx="1515772" cy="310448"/>
            <a:chOff x="8775103" y="4823966"/>
            <a:chExt cx="2021029" cy="413931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979D12A-BC87-472E-822E-7530F49A9F5E}"/>
                </a:ext>
              </a:extLst>
            </p:cNvPr>
            <p:cNvSpPr/>
            <p:nvPr/>
          </p:nvSpPr>
          <p:spPr>
            <a:xfrm rot="360000">
              <a:off x="9380223" y="4993469"/>
              <a:ext cx="1256594" cy="108838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E85AD76-D1C4-411E-B552-DF745F270FF9}"/>
                </a:ext>
              </a:extLst>
            </p:cNvPr>
            <p:cNvGrpSpPr/>
            <p:nvPr/>
          </p:nvGrpSpPr>
          <p:grpSpPr>
            <a:xfrm>
              <a:off x="8775103" y="4823966"/>
              <a:ext cx="2021029" cy="413931"/>
              <a:chOff x="5921828" y="3617002"/>
              <a:chExt cx="2569464" cy="551054"/>
            </a:xfrm>
            <a:effectLst/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3E54294-391B-4516-A5A5-09CDAFB8239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A6AAA03-7B87-4D27-9F89-6CB91B75371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CC908ED-1980-47A5-86B3-BD6E2F66EE39}"/>
              </a:ext>
            </a:extLst>
          </p:cNvPr>
          <p:cNvGrpSpPr/>
          <p:nvPr/>
        </p:nvGrpSpPr>
        <p:grpSpPr>
          <a:xfrm>
            <a:off x="4918005" y="4586265"/>
            <a:ext cx="1515772" cy="413291"/>
            <a:chOff x="5938157" y="2023976"/>
            <a:chExt cx="2569464" cy="55105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285C6CE-D276-4076-BFC5-7C3142EBB2A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noProof="1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E0D8263B-8018-47B1-975A-D42ADCC0776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2229F8E-4AA2-445A-BBD1-C81A947067E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A52911FB-C2D3-43FE-8A16-5A5A4791780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noProof="1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437451A-29A6-42FC-B6D4-30F0E5234EEC}"/>
              </a:ext>
            </a:extLst>
          </p:cNvPr>
          <p:cNvGrpSpPr/>
          <p:nvPr/>
        </p:nvGrpSpPr>
        <p:grpSpPr>
          <a:xfrm>
            <a:off x="4918005" y="5041083"/>
            <a:ext cx="1515772" cy="413291"/>
            <a:chOff x="5938157" y="2023976"/>
            <a:chExt cx="2569464" cy="55105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9FEE7BE-6EFF-456F-B524-B57D315883A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94F7D9C-F92B-4657-AB30-F7B3FE6C34D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01385CE3-B9A4-44FC-829F-9401974DD4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41277CE-B001-4EE9-B743-BC35E1B5876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398F39A-B828-4F97-A906-6038D43B7222}"/>
              </a:ext>
            </a:extLst>
          </p:cNvPr>
          <p:cNvGrpSpPr/>
          <p:nvPr/>
        </p:nvGrpSpPr>
        <p:grpSpPr>
          <a:xfrm>
            <a:off x="991293" y="4834052"/>
            <a:ext cx="1515772" cy="413291"/>
            <a:chOff x="5938157" y="2023976"/>
            <a:chExt cx="2569464" cy="55105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A1A860D-EE76-4487-A133-BACE6C6B5D4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BBA7183-D6E1-4872-91E1-0FD426FD155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00AC969D-8F57-43EE-9141-270AEDF04D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8031ED5F-FD2B-4F0D-92CE-59687B76C49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93AA824-24A9-4EA1-9EB4-BE9EA2330EFB}"/>
              </a:ext>
            </a:extLst>
          </p:cNvPr>
          <p:cNvGrpSpPr/>
          <p:nvPr/>
        </p:nvGrpSpPr>
        <p:grpSpPr>
          <a:xfrm>
            <a:off x="991293" y="4249919"/>
            <a:ext cx="1515772" cy="413291"/>
            <a:chOff x="5938157" y="2023976"/>
            <a:chExt cx="2569464" cy="551054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09E3BDF-4C6E-4B22-9634-FE70834A9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8BAF41A7-0B20-470E-8F0F-7BD35A9719E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26B619F0-99E2-4E8E-AAA8-008330D20EA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E6BBD0C-CEA5-48D1-A6E2-4ADAA506E65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AC9511E-AC44-4C89-A4A0-31E848DFB52C}"/>
              </a:ext>
            </a:extLst>
          </p:cNvPr>
          <p:cNvGrpSpPr/>
          <p:nvPr/>
        </p:nvGrpSpPr>
        <p:grpSpPr>
          <a:xfrm>
            <a:off x="4914402" y="2048763"/>
            <a:ext cx="1515772" cy="621310"/>
            <a:chOff x="5938157" y="1835974"/>
            <a:chExt cx="2569464" cy="739056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D629C2E9-9AC8-4E0C-9F9F-D5F2C8314D4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noProof="1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5E1BEB5-0627-442B-AA85-8C052EC30D9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B506FFA9-CE94-49F2-BEE7-FA90329DA50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9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FFBA4DC2-F24C-4BEE-BCDE-92F8B5436C5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noProof="1"/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E70C1B6-E987-4A2B-9C74-E34309A73FE6}"/>
              </a:ext>
            </a:extLst>
          </p:cNvPr>
          <p:cNvGrpSpPr/>
          <p:nvPr/>
        </p:nvGrpSpPr>
        <p:grpSpPr>
          <a:xfrm>
            <a:off x="5761229" y="2804997"/>
            <a:ext cx="1515772" cy="413291"/>
            <a:chOff x="5938157" y="2023976"/>
            <a:chExt cx="2569464" cy="551054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AD185AB-4A7D-4C05-92D9-023B62134D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ECE8FDE-BA23-4A98-A86B-F714B708667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72B4B5F5-AC2E-4E4D-BF49-4935DB5A17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2CB7B6E5-8193-413B-B3BA-EB0B03AA7CB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AC8FF9A-4BA3-4645-B166-452D1F7AF454}"/>
              </a:ext>
            </a:extLst>
          </p:cNvPr>
          <p:cNvGrpSpPr/>
          <p:nvPr/>
        </p:nvGrpSpPr>
        <p:grpSpPr>
          <a:xfrm>
            <a:off x="6581327" y="2189764"/>
            <a:ext cx="1515772" cy="413291"/>
            <a:chOff x="5938157" y="2023976"/>
            <a:chExt cx="2569464" cy="55105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E6657CAA-2921-425F-9A17-20F2749E429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cap="all" noProof="1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01F1B00D-EFAB-4F0C-BB0A-B1B036D8D50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D902DE05-F7E5-4A6F-BB90-318FC4FD1B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0E762A14-F3E6-4EDC-9EAB-A55992BEC5B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cap="all" noProof="1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8848EDB-2753-4437-8E6E-820179B10B9F}"/>
              </a:ext>
            </a:extLst>
          </p:cNvPr>
          <p:cNvGrpSpPr/>
          <p:nvPr/>
        </p:nvGrpSpPr>
        <p:grpSpPr>
          <a:xfrm>
            <a:off x="991293" y="1890191"/>
            <a:ext cx="1515772" cy="554292"/>
            <a:chOff x="5938157" y="1835974"/>
            <a:chExt cx="2569464" cy="73905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CA037B9-1BF6-4ACD-8AA8-E870FE01C1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690DA6D8-B745-49B7-B3C7-D0A758065BF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E9E434F6-E51C-4F4B-A7C0-485BD205972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F8FB7EF1-590E-44DB-A689-D9547FC6D8E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1FD5AC2-6A8A-43F1-803F-62D594C0B69F}"/>
              </a:ext>
            </a:extLst>
          </p:cNvPr>
          <p:cNvGrpSpPr/>
          <p:nvPr/>
        </p:nvGrpSpPr>
        <p:grpSpPr>
          <a:xfrm>
            <a:off x="2786899" y="1890191"/>
            <a:ext cx="1515772" cy="554292"/>
            <a:chOff x="5938157" y="1835974"/>
            <a:chExt cx="2569464" cy="739056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3A3CA472-FFE1-4AF9-924F-165F87E7D4E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4998E0A-994D-48E1-83A1-876773B2B89F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9D479294-E66A-47E1-B0E1-1DEB069487E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4478D34-BB19-45C2-BEA0-159B67D0AF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A17AAAE-C70B-4D5B-BA9D-27EA35677103}"/>
              </a:ext>
            </a:extLst>
          </p:cNvPr>
          <p:cNvGrpSpPr/>
          <p:nvPr/>
        </p:nvGrpSpPr>
        <p:grpSpPr>
          <a:xfrm>
            <a:off x="1936285" y="2609184"/>
            <a:ext cx="1515772" cy="413291"/>
            <a:chOff x="5938157" y="2023976"/>
            <a:chExt cx="2569464" cy="551054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58847374-F0A2-4760-AA93-8E7B24BD0EA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7DF6ABD8-9C55-4F36-A9FA-A640C23A26B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5319EC96-308E-4317-955E-309DD422A9B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9E13202B-8E6F-4A53-9BAD-6A6BB8D5798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CCFEA1C-1A5F-47F0-B5E3-B765713D01AA}"/>
              </a:ext>
            </a:extLst>
          </p:cNvPr>
          <p:cNvGrpSpPr/>
          <p:nvPr/>
        </p:nvGrpSpPr>
        <p:grpSpPr>
          <a:xfrm>
            <a:off x="2786898" y="4419388"/>
            <a:ext cx="1515772" cy="621310"/>
            <a:chOff x="5938157" y="1835974"/>
            <a:chExt cx="2569464" cy="739056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9C7F39FB-176E-4E0F-ADDD-74D6508C8F4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noProof="1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CAFB83E-9972-4201-9717-82DAED43963B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B55C8153-C032-4682-BCED-5710AD22556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9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384835E8-9529-4556-B4AE-8C08BE07621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noProof="1"/>
              </a:p>
            </p:txBody>
          </p: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66C6AA36-E104-496D-A825-6C65BE6B29AA}"/>
              </a:ext>
            </a:extLst>
          </p:cNvPr>
          <p:cNvSpPr txBox="1"/>
          <p:nvPr/>
        </p:nvSpPr>
        <p:spPr>
          <a:xfrm rot="16200000">
            <a:off x="-213603" y="4541102"/>
            <a:ext cx="15500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cap="all" dirty="0"/>
              <a:t>EXISTING MARKETS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32265BD-2E04-41F6-ADDC-27700DD74E83}"/>
              </a:ext>
            </a:extLst>
          </p:cNvPr>
          <p:cNvSpPr txBox="1"/>
          <p:nvPr/>
        </p:nvSpPr>
        <p:spPr>
          <a:xfrm rot="16200000">
            <a:off x="-65902" y="2244351"/>
            <a:ext cx="12546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cap="all" dirty="0"/>
              <a:t>NEW MARKETS</a:t>
            </a:r>
          </a:p>
        </p:txBody>
      </p:sp>
    </p:spTree>
    <p:extLst>
      <p:ext uri="{BB962C8B-B14F-4D97-AF65-F5344CB8AC3E}">
        <p14:creationId xmlns:p14="http://schemas.microsoft.com/office/powerpoint/2010/main" val="292167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Ansoff Matrix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734784" y="1297113"/>
            <a:ext cx="3786352" cy="21945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Development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4622864" y="1297113"/>
            <a:ext cx="3792503" cy="21945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Diversification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4622864" y="3593863"/>
            <a:ext cx="3792503" cy="2194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Development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734784" y="3593863"/>
            <a:ext cx="3786352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Penetration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0477AD-FC1A-400E-8921-98ECA704BA6C}"/>
              </a:ext>
            </a:extLst>
          </p:cNvPr>
          <p:cNvSpPr txBox="1"/>
          <p:nvPr/>
        </p:nvSpPr>
        <p:spPr>
          <a:xfrm>
            <a:off x="1445809" y="5814815"/>
            <a:ext cx="23643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>
                <a:solidFill>
                  <a:schemeClr val="bg1"/>
                </a:solidFill>
              </a:rPr>
              <a:t>EXISTING PRODUCTS/SERVICES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7F7A1B-272D-4A71-922E-E16C0570337B}"/>
              </a:ext>
            </a:extLst>
          </p:cNvPr>
          <p:cNvSpPr txBox="1"/>
          <p:nvPr/>
        </p:nvSpPr>
        <p:spPr>
          <a:xfrm>
            <a:off x="5484665" y="5814815"/>
            <a:ext cx="20689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>
                <a:solidFill>
                  <a:schemeClr val="bg1"/>
                </a:solidFill>
              </a:rPr>
              <a:t>NEW PRODUCTS/SERVICES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DF6F463-4435-41CD-A29E-3B80D2D997C7}"/>
              </a:ext>
            </a:extLst>
          </p:cNvPr>
          <p:cNvGrpSpPr/>
          <p:nvPr/>
        </p:nvGrpSpPr>
        <p:grpSpPr>
          <a:xfrm>
            <a:off x="6581328" y="3853915"/>
            <a:ext cx="1515772" cy="554292"/>
            <a:chOff x="5938157" y="1835974"/>
            <a:chExt cx="2569464" cy="73905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3CF5769-0543-4507-8F44-3957A9D2CD3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47679A2-D6F0-4123-8E71-104E3F7F696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9239B29-F5C5-4077-81A8-F300C54F8C2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C1FBB57-C8C9-4D5E-B0E7-40C16D9D892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30DDC3-C26E-4F1E-80A6-3A791A893D32}"/>
              </a:ext>
            </a:extLst>
          </p:cNvPr>
          <p:cNvGrpSpPr/>
          <p:nvPr/>
        </p:nvGrpSpPr>
        <p:grpSpPr>
          <a:xfrm>
            <a:off x="6581328" y="4475225"/>
            <a:ext cx="1515772" cy="310448"/>
            <a:chOff x="8775103" y="4823966"/>
            <a:chExt cx="2021029" cy="413931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979D12A-BC87-472E-822E-7530F49A9F5E}"/>
                </a:ext>
              </a:extLst>
            </p:cNvPr>
            <p:cNvSpPr/>
            <p:nvPr/>
          </p:nvSpPr>
          <p:spPr>
            <a:xfrm rot="360000">
              <a:off x="9380223" y="4993469"/>
              <a:ext cx="1256594" cy="108838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E85AD76-D1C4-411E-B552-DF745F270FF9}"/>
                </a:ext>
              </a:extLst>
            </p:cNvPr>
            <p:cNvGrpSpPr/>
            <p:nvPr/>
          </p:nvGrpSpPr>
          <p:grpSpPr>
            <a:xfrm>
              <a:off x="8775103" y="4823966"/>
              <a:ext cx="2021029" cy="413931"/>
              <a:chOff x="5921828" y="3617002"/>
              <a:chExt cx="2569464" cy="551054"/>
            </a:xfrm>
            <a:effectLst/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3E54294-391B-4516-A5A5-09CDAFB8239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A6AAA03-7B87-4D27-9F89-6CB91B75371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CC908ED-1980-47A5-86B3-BD6E2F66EE39}"/>
              </a:ext>
            </a:extLst>
          </p:cNvPr>
          <p:cNvGrpSpPr/>
          <p:nvPr/>
        </p:nvGrpSpPr>
        <p:grpSpPr>
          <a:xfrm>
            <a:off x="4918005" y="4586265"/>
            <a:ext cx="1515772" cy="413291"/>
            <a:chOff x="5938157" y="2023976"/>
            <a:chExt cx="2569464" cy="55105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285C6CE-D276-4076-BFC5-7C3142EBB2A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noProof="1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E0D8263B-8018-47B1-975A-D42ADCC0776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2229F8E-4AA2-445A-BBD1-C81A947067E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A52911FB-C2D3-43FE-8A16-5A5A4791780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noProof="1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437451A-29A6-42FC-B6D4-30F0E5234EEC}"/>
              </a:ext>
            </a:extLst>
          </p:cNvPr>
          <p:cNvGrpSpPr/>
          <p:nvPr/>
        </p:nvGrpSpPr>
        <p:grpSpPr>
          <a:xfrm>
            <a:off x="4918005" y="5041083"/>
            <a:ext cx="1515772" cy="413291"/>
            <a:chOff x="5938157" y="2023976"/>
            <a:chExt cx="2569464" cy="55105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9FEE7BE-6EFF-456F-B524-B57D315883A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94F7D9C-F92B-4657-AB30-F7B3FE6C34D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01385CE3-B9A4-44FC-829F-9401974DD4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41277CE-B001-4EE9-B743-BC35E1B5876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398F39A-B828-4F97-A906-6038D43B7222}"/>
              </a:ext>
            </a:extLst>
          </p:cNvPr>
          <p:cNvGrpSpPr/>
          <p:nvPr/>
        </p:nvGrpSpPr>
        <p:grpSpPr>
          <a:xfrm>
            <a:off x="991293" y="4834052"/>
            <a:ext cx="1515772" cy="413291"/>
            <a:chOff x="5938157" y="2023976"/>
            <a:chExt cx="2569464" cy="55105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A1A860D-EE76-4487-A133-BACE6C6B5D4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BBA7183-D6E1-4872-91E1-0FD426FD155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00AC969D-8F57-43EE-9141-270AEDF04D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8031ED5F-FD2B-4F0D-92CE-59687B76C49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93AA824-24A9-4EA1-9EB4-BE9EA2330EFB}"/>
              </a:ext>
            </a:extLst>
          </p:cNvPr>
          <p:cNvGrpSpPr/>
          <p:nvPr/>
        </p:nvGrpSpPr>
        <p:grpSpPr>
          <a:xfrm>
            <a:off x="991293" y="4249919"/>
            <a:ext cx="1515772" cy="413291"/>
            <a:chOff x="5938157" y="2023976"/>
            <a:chExt cx="2569464" cy="551054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09E3BDF-4C6E-4B22-9634-FE70834A9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8BAF41A7-0B20-470E-8F0F-7BD35A9719E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26B619F0-99E2-4E8E-AAA8-008330D20EA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E6BBD0C-CEA5-48D1-A6E2-4ADAA506E65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AC9511E-AC44-4C89-A4A0-31E848DFB52C}"/>
              </a:ext>
            </a:extLst>
          </p:cNvPr>
          <p:cNvGrpSpPr/>
          <p:nvPr/>
        </p:nvGrpSpPr>
        <p:grpSpPr>
          <a:xfrm>
            <a:off x="4914402" y="2048763"/>
            <a:ext cx="1515772" cy="621310"/>
            <a:chOff x="5938157" y="1835974"/>
            <a:chExt cx="2569464" cy="739056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D629C2E9-9AC8-4E0C-9F9F-D5F2C8314D4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noProof="1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5E1BEB5-0627-442B-AA85-8C052EC30D9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B506FFA9-CE94-49F2-BEE7-FA90329DA50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9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FFBA4DC2-F24C-4BEE-BCDE-92F8B5436C5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noProof="1"/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E70C1B6-E987-4A2B-9C74-E34309A73FE6}"/>
              </a:ext>
            </a:extLst>
          </p:cNvPr>
          <p:cNvGrpSpPr/>
          <p:nvPr/>
        </p:nvGrpSpPr>
        <p:grpSpPr>
          <a:xfrm>
            <a:off x="5761229" y="2804997"/>
            <a:ext cx="1515772" cy="413291"/>
            <a:chOff x="5938157" y="2023976"/>
            <a:chExt cx="2569464" cy="551054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AD185AB-4A7D-4C05-92D9-023B62134D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ECE8FDE-BA23-4A98-A86B-F714B708667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72B4B5F5-AC2E-4E4D-BF49-4935DB5A17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2CB7B6E5-8193-413B-B3BA-EB0B03AA7CB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AC8FF9A-4BA3-4645-B166-452D1F7AF454}"/>
              </a:ext>
            </a:extLst>
          </p:cNvPr>
          <p:cNvGrpSpPr/>
          <p:nvPr/>
        </p:nvGrpSpPr>
        <p:grpSpPr>
          <a:xfrm>
            <a:off x="6581327" y="2189764"/>
            <a:ext cx="1515772" cy="413291"/>
            <a:chOff x="5938157" y="2023976"/>
            <a:chExt cx="2569464" cy="55105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E6657CAA-2921-425F-9A17-20F2749E429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cap="all" noProof="1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01F1B00D-EFAB-4F0C-BB0A-B1B036D8D50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D902DE05-F7E5-4A6F-BB90-318FC4FD1B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0E762A14-F3E6-4EDC-9EAB-A55992BEC5B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cap="all" noProof="1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8848EDB-2753-4437-8E6E-820179B10B9F}"/>
              </a:ext>
            </a:extLst>
          </p:cNvPr>
          <p:cNvGrpSpPr/>
          <p:nvPr/>
        </p:nvGrpSpPr>
        <p:grpSpPr>
          <a:xfrm>
            <a:off x="991293" y="1890191"/>
            <a:ext cx="1515772" cy="554292"/>
            <a:chOff x="5938157" y="1835974"/>
            <a:chExt cx="2569464" cy="73905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CA037B9-1BF6-4ACD-8AA8-E870FE01C1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690DA6D8-B745-49B7-B3C7-D0A758065BF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E9E434F6-E51C-4F4B-A7C0-485BD205972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F8FB7EF1-590E-44DB-A689-D9547FC6D8E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1FD5AC2-6A8A-43F1-803F-62D594C0B69F}"/>
              </a:ext>
            </a:extLst>
          </p:cNvPr>
          <p:cNvGrpSpPr/>
          <p:nvPr/>
        </p:nvGrpSpPr>
        <p:grpSpPr>
          <a:xfrm>
            <a:off x="2786899" y="1890191"/>
            <a:ext cx="1515772" cy="554292"/>
            <a:chOff x="5938157" y="1835974"/>
            <a:chExt cx="2569464" cy="739056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3A3CA472-FFE1-4AF9-924F-165F87E7D4E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4998E0A-994D-48E1-83A1-876773B2B89F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9D479294-E66A-47E1-B0E1-1DEB069487E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4478D34-BB19-45C2-BEA0-159B67D0AF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A17AAAE-C70B-4D5B-BA9D-27EA35677103}"/>
              </a:ext>
            </a:extLst>
          </p:cNvPr>
          <p:cNvGrpSpPr/>
          <p:nvPr/>
        </p:nvGrpSpPr>
        <p:grpSpPr>
          <a:xfrm>
            <a:off x="1936285" y="2609184"/>
            <a:ext cx="1515772" cy="413291"/>
            <a:chOff x="5938157" y="2023976"/>
            <a:chExt cx="2569464" cy="551054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58847374-F0A2-4760-AA93-8E7B24BD0EA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7DF6ABD8-9C55-4F36-A9FA-A640C23A26B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5319EC96-308E-4317-955E-309DD422A9B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9E13202B-8E6F-4A53-9BAD-6A6BB8D5798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CCFEA1C-1A5F-47F0-B5E3-B765713D01AA}"/>
              </a:ext>
            </a:extLst>
          </p:cNvPr>
          <p:cNvGrpSpPr/>
          <p:nvPr/>
        </p:nvGrpSpPr>
        <p:grpSpPr>
          <a:xfrm>
            <a:off x="2786898" y="4419388"/>
            <a:ext cx="1515772" cy="621310"/>
            <a:chOff x="5938157" y="1835974"/>
            <a:chExt cx="2569464" cy="739056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9C7F39FB-176E-4E0F-ADDD-74D6508C8F4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noProof="1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CAFB83E-9972-4201-9717-82DAED43963B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B55C8153-C032-4682-BCED-5710AD22556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9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384835E8-9529-4556-B4AE-8C08BE07621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noProof="1"/>
              </a:p>
            </p:txBody>
          </p: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66C6AA36-E104-496D-A825-6C65BE6B29AA}"/>
              </a:ext>
            </a:extLst>
          </p:cNvPr>
          <p:cNvSpPr txBox="1"/>
          <p:nvPr/>
        </p:nvSpPr>
        <p:spPr>
          <a:xfrm rot="16200000">
            <a:off x="-213603" y="4541102"/>
            <a:ext cx="15500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cap="all" dirty="0">
                <a:solidFill>
                  <a:schemeClr val="bg1"/>
                </a:solidFill>
              </a:rPr>
              <a:t>EXISTING MARKETS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32265BD-2E04-41F6-ADDC-27700DD74E83}"/>
              </a:ext>
            </a:extLst>
          </p:cNvPr>
          <p:cNvSpPr txBox="1"/>
          <p:nvPr/>
        </p:nvSpPr>
        <p:spPr>
          <a:xfrm rot="16200000">
            <a:off x="-65902" y="2244351"/>
            <a:ext cx="12546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cap="all" dirty="0">
                <a:solidFill>
                  <a:schemeClr val="bg1"/>
                </a:solidFill>
              </a:rPr>
              <a:t>NEW MARKETS</a:t>
            </a:r>
          </a:p>
        </p:txBody>
      </p:sp>
    </p:spTree>
    <p:extLst>
      <p:ext uri="{BB962C8B-B14F-4D97-AF65-F5344CB8AC3E}">
        <p14:creationId xmlns:p14="http://schemas.microsoft.com/office/powerpoint/2010/main" val="423909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10285</TotalTime>
  <Words>219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Ansoff Matrix – Slide Template</vt:lpstr>
      <vt:lpstr>Ansoff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Ansoff Matrix</dc:title>
  <dc:creator>PresentationGO.com</dc:creator>
  <dc:description>© Copyright PresentationGO.com</dc:description>
  <dcterms:created xsi:type="dcterms:W3CDTF">2014-11-26T05:14:11Z</dcterms:created>
  <dcterms:modified xsi:type="dcterms:W3CDTF">2020-04-06T18:36:34Z</dcterms:modified>
  <cp:category>Charts &amp; Diagrams</cp:category>
</cp:coreProperties>
</file>