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3306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7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Ansoff Matrix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979712" y="1082183"/>
            <a:ext cx="5048469" cy="22413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Development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6163819" y="1082183"/>
            <a:ext cx="5056670" cy="2241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bg1"/>
                </a:solidFill>
              </a:rPr>
              <a:t>Diversification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6163819" y="3459128"/>
            <a:ext cx="5056670" cy="22456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Development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979712" y="3459128"/>
            <a:ext cx="5048469" cy="224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Penetration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80477AD-FC1A-400E-8921-98ECA704BA6C}"/>
              </a:ext>
            </a:extLst>
          </p:cNvPr>
          <p:cNvSpPr txBox="1"/>
          <p:nvPr/>
        </p:nvSpPr>
        <p:spPr>
          <a:xfrm>
            <a:off x="1963909" y="5707091"/>
            <a:ext cx="3080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 dirty="0"/>
              <a:t>EXISTING PRODUCTS/SERVICES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D7F7A1B-272D-4A71-922E-E16C0570337B}"/>
              </a:ext>
            </a:extLst>
          </p:cNvPr>
          <p:cNvSpPr txBox="1"/>
          <p:nvPr/>
        </p:nvSpPr>
        <p:spPr>
          <a:xfrm>
            <a:off x="7348484" y="5707091"/>
            <a:ext cx="2687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 dirty="0"/>
              <a:t>NEW PRODUCTS/SERVICES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A1F1CED-9A1C-4710-858A-2BB9D02DCDB6}"/>
              </a:ext>
            </a:extLst>
          </p:cNvPr>
          <p:cNvSpPr txBox="1"/>
          <p:nvPr/>
        </p:nvSpPr>
        <p:spPr>
          <a:xfrm rot="16200000">
            <a:off x="-213811" y="4397270"/>
            <a:ext cx="2001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cap="all" dirty="0"/>
              <a:t>EXISTING MARKETS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DD4E981-C26A-4470-A838-650A2370267A}"/>
              </a:ext>
            </a:extLst>
          </p:cNvPr>
          <p:cNvSpPr txBox="1"/>
          <p:nvPr/>
        </p:nvSpPr>
        <p:spPr>
          <a:xfrm rot="16200000">
            <a:off x="-17444" y="2025422"/>
            <a:ext cx="1608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cap="all" dirty="0"/>
              <a:t>NEW MARKETS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DF6F463-4435-41CD-A29E-3B80D2D997C7}"/>
              </a:ext>
            </a:extLst>
          </p:cNvPr>
          <p:cNvGrpSpPr/>
          <p:nvPr/>
        </p:nvGrpSpPr>
        <p:grpSpPr>
          <a:xfrm>
            <a:off x="8775103" y="3995553"/>
            <a:ext cx="2021029" cy="739056"/>
            <a:chOff x="5938157" y="1835974"/>
            <a:chExt cx="2569464" cy="73905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3CF5769-0543-4507-8F44-3957A9D2CD3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E47679A2-D6F0-4123-8E71-104E3F7F696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9239B29-F5C5-4077-81A8-F300C54F8C2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0C1FBB57-C8C9-4D5E-B0E7-40C16D9D892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C30DDC3-C26E-4F1E-80A6-3A791A893D32}"/>
              </a:ext>
            </a:extLst>
          </p:cNvPr>
          <p:cNvGrpSpPr/>
          <p:nvPr/>
        </p:nvGrpSpPr>
        <p:grpSpPr>
          <a:xfrm>
            <a:off x="8775103" y="4823966"/>
            <a:ext cx="2021029" cy="413931"/>
            <a:chOff x="8775103" y="4823966"/>
            <a:chExt cx="2021029" cy="413931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979D12A-BC87-472E-822E-7530F49A9F5E}"/>
                </a:ext>
              </a:extLst>
            </p:cNvPr>
            <p:cNvSpPr/>
            <p:nvPr/>
          </p:nvSpPr>
          <p:spPr>
            <a:xfrm rot="360000">
              <a:off x="9380223" y="4993469"/>
              <a:ext cx="1256594" cy="108838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1E85AD76-D1C4-411E-B552-DF745F270FF9}"/>
                </a:ext>
              </a:extLst>
            </p:cNvPr>
            <p:cNvGrpSpPr/>
            <p:nvPr/>
          </p:nvGrpSpPr>
          <p:grpSpPr>
            <a:xfrm>
              <a:off x="8775103" y="4823966"/>
              <a:ext cx="2021029" cy="413931"/>
              <a:chOff x="5921828" y="3617002"/>
              <a:chExt cx="2569464" cy="551054"/>
            </a:xfrm>
            <a:effectLst/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3E54294-391B-4516-A5A5-09CDAFB8239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5A6AAA03-7B87-4D27-9F89-6CB91B75371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CCC908ED-1980-47A5-86B3-BD6E2F66EE39}"/>
              </a:ext>
            </a:extLst>
          </p:cNvPr>
          <p:cNvGrpSpPr/>
          <p:nvPr/>
        </p:nvGrpSpPr>
        <p:grpSpPr>
          <a:xfrm>
            <a:off x="6557339" y="4420452"/>
            <a:ext cx="2021029" cy="551054"/>
            <a:chOff x="5938157" y="2023976"/>
            <a:chExt cx="2569464" cy="551054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285C6CE-D276-4076-BFC5-7C3142EBB2A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noProof="1"/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E0D8263B-8018-47B1-975A-D42ADCC0776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82229F8E-4AA2-445A-BBD1-C81A947067E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A52911FB-C2D3-43FE-8A16-5A5A4791780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noProof="1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437451A-29A6-42FC-B6D4-30F0E5234EEC}"/>
              </a:ext>
            </a:extLst>
          </p:cNvPr>
          <p:cNvGrpSpPr/>
          <p:nvPr/>
        </p:nvGrpSpPr>
        <p:grpSpPr>
          <a:xfrm>
            <a:off x="6557339" y="5026876"/>
            <a:ext cx="2021029" cy="551054"/>
            <a:chOff x="5938157" y="2023976"/>
            <a:chExt cx="2569464" cy="551054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19FEE7BE-6EFF-456F-B524-B57D315883A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F94F7D9C-F92B-4657-AB30-F7B3FE6C34D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01385CE3-B9A4-44FC-829F-9401974DD4D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641277CE-B001-4EE9-B743-BC35E1B5876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398F39A-B828-4F97-A906-6038D43B7222}"/>
              </a:ext>
            </a:extLst>
          </p:cNvPr>
          <p:cNvGrpSpPr/>
          <p:nvPr/>
        </p:nvGrpSpPr>
        <p:grpSpPr>
          <a:xfrm>
            <a:off x="1321724" y="4751349"/>
            <a:ext cx="2021029" cy="551054"/>
            <a:chOff x="5938157" y="2023976"/>
            <a:chExt cx="2569464" cy="551054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A1A860D-EE76-4487-A133-BACE6C6B5D4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BBA7183-D6E1-4872-91E1-0FD426FD155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00AC969D-8F57-43EE-9141-270AEDF04D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8031ED5F-FD2B-4F0D-92CE-59687B76C49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93AA824-24A9-4EA1-9EB4-BE9EA2330EFB}"/>
              </a:ext>
            </a:extLst>
          </p:cNvPr>
          <p:cNvGrpSpPr/>
          <p:nvPr/>
        </p:nvGrpSpPr>
        <p:grpSpPr>
          <a:xfrm>
            <a:off x="1321724" y="3972505"/>
            <a:ext cx="2021029" cy="551054"/>
            <a:chOff x="5938157" y="2023976"/>
            <a:chExt cx="2569464" cy="551054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809E3BDF-4C6E-4B22-9634-FE70834A9E5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8BAF41A7-0B20-470E-8F0F-7BD35A9719E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26B619F0-99E2-4E8E-AAA8-008330D20EA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E6BBD0C-CEA5-48D1-A6E2-4ADAA506E65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AC9511E-AC44-4C89-A4A0-31E848DFB52C}"/>
              </a:ext>
            </a:extLst>
          </p:cNvPr>
          <p:cNvGrpSpPr/>
          <p:nvPr/>
        </p:nvGrpSpPr>
        <p:grpSpPr>
          <a:xfrm>
            <a:off x="6552536" y="1588684"/>
            <a:ext cx="2021029" cy="828413"/>
            <a:chOff x="5938157" y="1835974"/>
            <a:chExt cx="2569464" cy="739056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D629C2E9-9AC8-4E0C-9F9F-D5F2C8314D4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65E1BEB5-0627-442B-AA85-8C052EC30D9E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B506FFA9-CE94-49F2-BEE7-FA90329DA505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12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FFBA4DC2-F24C-4BEE-BCDE-92F8B5436C5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E70C1B6-E987-4A2B-9C74-E34309A73FE6}"/>
              </a:ext>
            </a:extLst>
          </p:cNvPr>
          <p:cNvGrpSpPr/>
          <p:nvPr/>
        </p:nvGrpSpPr>
        <p:grpSpPr>
          <a:xfrm>
            <a:off x="7681638" y="2596996"/>
            <a:ext cx="2021029" cy="551054"/>
            <a:chOff x="5938157" y="2023976"/>
            <a:chExt cx="2569464" cy="551054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AD185AB-4A7D-4C05-92D9-023B62134DB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EECE8FDE-BA23-4A98-A86B-F714B708667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72B4B5F5-AC2E-4E4D-BF49-4935DB5A17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2CB7B6E5-8193-413B-B3BA-EB0B03AA7CB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AC8FF9A-4BA3-4645-B166-452D1F7AF454}"/>
              </a:ext>
            </a:extLst>
          </p:cNvPr>
          <p:cNvGrpSpPr/>
          <p:nvPr/>
        </p:nvGrpSpPr>
        <p:grpSpPr>
          <a:xfrm>
            <a:off x="8775102" y="1776686"/>
            <a:ext cx="2021029" cy="551054"/>
            <a:chOff x="5938157" y="2023976"/>
            <a:chExt cx="2569464" cy="551054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E6657CAA-2921-425F-9A17-20F2749E429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cap="all" noProof="1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01F1B00D-EFAB-4F0C-BB0A-B1B036D8D50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D902DE05-F7E5-4A6F-BB90-318FC4FD1B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0E762A14-F3E6-4EDC-9EAB-A55992BEC5B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cap="all" noProof="1"/>
              </a:p>
            </p:txBody>
          </p:sp>
        </p:grp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8848EDB-2753-4437-8E6E-820179B10B9F}"/>
              </a:ext>
            </a:extLst>
          </p:cNvPr>
          <p:cNvGrpSpPr/>
          <p:nvPr/>
        </p:nvGrpSpPr>
        <p:grpSpPr>
          <a:xfrm>
            <a:off x="1321724" y="1588684"/>
            <a:ext cx="2021029" cy="739056"/>
            <a:chOff x="5938157" y="1835974"/>
            <a:chExt cx="2569464" cy="73905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0CA037B9-1BF6-4ACD-8AA8-E870FE01C11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690DA6D8-B745-49B7-B3C7-D0A758065BF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E9E434F6-E51C-4F4B-A7C0-485BD205972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F8FB7EF1-590E-44DB-A689-D9547FC6D8E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1FD5AC2-6A8A-43F1-803F-62D594C0B69F}"/>
              </a:ext>
            </a:extLst>
          </p:cNvPr>
          <p:cNvGrpSpPr/>
          <p:nvPr/>
        </p:nvGrpSpPr>
        <p:grpSpPr>
          <a:xfrm>
            <a:off x="3715865" y="1588684"/>
            <a:ext cx="2021029" cy="739056"/>
            <a:chOff x="5938157" y="1835974"/>
            <a:chExt cx="2569464" cy="739056"/>
          </a:xfrm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3A3CA472-FFE1-4AF9-924F-165F87E7D4E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4998E0A-994D-48E1-83A1-876773B2B89F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9D479294-E66A-47E1-B0E1-1DEB069487EA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54478D34-BB19-45C2-BEA0-159B67D0AF9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A17AAAE-C70B-4D5B-BA9D-27EA35677103}"/>
              </a:ext>
            </a:extLst>
          </p:cNvPr>
          <p:cNvGrpSpPr/>
          <p:nvPr/>
        </p:nvGrpSpPr>
        <p:grpSpPr>
          <a:xfrm>
            <a:off x="2581713" y="2547342"/>
            <a:ext cx="2021029" cy="551054"/>
            <a:chOff x="5938157" y="2023976"/>
            <a:chExt cx="2569464" cy="551054"/>
          </a:xfrm>
        </p:grpSpPr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58847374-F0A2-4760-AA93-8E7B24BD0EA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7DF6ABD8-9C55-4F36-A9FA-A640C23A26B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5319EC96-308E-4317-955E-309DD422A9B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9E13202B-8E6F-4A53-9BAD-6A6BB8D5798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CCFEA1C-1A5F-47F0-B5E3-B765713D01AA}"/>
              </a:ext>
            </a:extLst>
          </p:cNvPr>
          <p:cNvGrpSpPr/>
          <p:nvPr/>
        </p:nvGrpSpPr>
        <p:grpSpPr>
          <a:xfrm>
            <a:off x="3715864" y="4198463"/>
            <a:ext cx="2021029" cy="828413"/>
            <a:chOff x="5938157" y="1835974"/>
            <a:chExt cx="2569464" cy="739056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9C7F39FB-176E-4E0F-ADDD-74D6508C8F4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5CAFB83E-9972-4201-9717-82DAED43963B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B55C8153-C032-4682-BCED-5710AD22556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12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384835E8-9529-4556-B4AE-8C08BE07621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Ansoff Matrix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979712" y="1082183"/>
            <a:ext cx="5048469" cy="22413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Development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6163819" y="1082183"/>
            <a:ext cx="5056670" cy="2241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bg1"/>
                </a:solidFill>
              </a:rPr>
              <a:t>Diversification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6163819" y="3459128"/>
            <a:ext cx="5056670" cy="22456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Development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979712" y="3459128"/>
            <a:ext cx="5048469" cy="22456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Market Penetration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80477AD-FC1A-400E-8921-98ECA704BA6C}"/>
              </a:ext>
            </a:extLst>
          </p:cNvPr>
          <p:cNvSpPr txBox="1"/>
          <p:nvPr/>
        </p:nvSpPr>
        <p:spPr>
          <a:xfrm>
            <a:off x="1963909" y="5707091"/>
            <a:ext cx="3080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 dirty="0">
                <a:solidFill>
                  <a:schemeClr val="bg1"/>
                </a:solidFill>
              </a:rPr>
              <a:t>EXISTING PRODUCTS/SERVICES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D7F7A1B-272D-4A71-922E-E16C0570337B}"/>
              </a:ext>
            </a:extLst>
          </p:cNvPr>
          <p:cNvSpPr txBox="1"/>
          <p:nvPr/>
        </p:nvSpPr>
        <p:spPr>
          <a:xfrm>
            <a:off x="7348484" y="5707091"/>
            <a:ext cx="2687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 dirty="0">
                <a:solidFill>
                  <a:schemeClr val="bg1"/>
                </a:solidFill>
              </a:rPr>
              <a:t>NEW PRODUCTS/SERVICES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A1F1CED-9A1C-4710-858A-2BB9D02DCDB6}"/>
              </a:ext>
            </a:extLst>
          </p:cNvPr>
          <p:cNvSpPr txBox="1"/>
          <p:nvPr/>
        </p:nvSpPr>
        <p:spPr>
          <a:xfrm rot="16200000">
            <a:off x="-213811" y="4397270"/>
            <a:ext cx="2001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cap="all" dirty="0">
                <a:solidFill>
                  <a:schemeClr val="bg1"/>
                </a:solidFill>
              </a:rPr>
              <a:t>EXISTING MARKETS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DD4E981-C26A-4470-A838-650A2370267A}"/>
              </a:ext>
            </a:extLst>
          </p:cNvPr>
          <p:cNvSpPr txBox="1"/>
          <p:nvPr/>
        </p:nvSpPr>
        <p:spPr>
          <a:xfrm rot="16200000">
            <a:off x="-17444" y="2025422"/>
            <a:ext cx="1608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cap="all" dirty="0">
                <a:solidFill>
                  <a:schemeClr val="bg1"/>
                </a:solidFill>
              </a:rPr>
              <a:t>NEW MARKETS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DF6F463-4435-41CD-A29E-3B80D2D997C7}"/>
              </a:ext>
            </a:extLst>
          </p:cNvPr>
          <p:cNvGrpSpPr/>
          <p:nvPr/>
        </p:nvGrpSpPr>
        <p:grpSpPr>
          <a:xfrm>
            <a:off x="8775103" y="3995553"/>
            <a:ext cx="2021029" cy="739056"/>
            <a:chOff x="5938157" y="1835974"/>
            <a:chExt cx="2569464" cy="739056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3CF5769-0543-4507-8F44-3957A9D2CD3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E47679A2-D6F0-4123-8E71-104E3F7F696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9239B29-F5C5-4077-81A8-F300C54F8C2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0C1FBB57-C8C9-4D5E-B0E7-40C16D9D892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C30DDC3-C26E-4F1E-80A6-3A791A893D32}"/>
              </a:ext>
            </a:extLst>
          </p:cNvPr>
          <p:cNvGrpSpPr/>
          <p:nvPr/>
        </p:nvGrpSpPr>
        <p:grpSpPr>
          <a:xfrm>
            <a:off x="8775103" y="4823966"/>
            <a:ext cx="2021029" cy="413931"/>
            <a:chOff x="8775103" y="4823966"/>
            <a:chExt cx="2021029" cy="413931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979D12A-BC87-472E-822E-7530F49A9F5E}"/>
                </a:ext>
              </a:extLst>
            </p:cNvPr>
            <p:cNvSpPr/>
            <p:nvPr/>
          </p:nvSpPr>
          <p:spPr>
            <a:xfrm rot="360000">
              <a:off x="9380223" y="4993469"/>
              <a:ext cx="1256594" cy="108838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1E85AD76-D1C4-411E-B552-DF745F270FF9}"/>
                </a:ext>
              </a:extLst>
            </p:cNvPr>
            <p:cNvGrpSpPr/>
            <p:nvPr/>
          </p:nvGrpSpPr>
          <p:grpSpPr>
            <a:xfrm>
              <a:off x="8775103" y="4823966"/>
              <a:ext cx="2021029" cy="413931"/>
              <a:chOff x="5921828" y="3617002"/>
              <a:chExt cx="2569464" cy="551054"/>
            </a:xfrm>
            <a:effectLst/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3E54294-391B-4516-A5A5-09CDAFB8239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5A6AAA03-7B87-4D27-9F89-6CB91B75371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CCC908ED-1980-47A5-86B3-BD6E2F66EE39}"/>
              </a:ext>
            </a:extLst>
          </p:cNvPr>
          <p:cNvGrpSpPr/>
          <p:nvPr/>
        </p:nvGrpSpPr>
        <p:grpSpPr>
          <a:xfrm>
            <a:off x="6557339" y="4420452"/>
            <a:ext cx="2021029" cy="551054"/>
            <a:chOff x="5938157" y="2023976"/>
            <a:chExt cx="2569464" cy="551054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285C6CE-D276-4076-BFC5-7C3142EBB2A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noProof="1"/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E0D8263B-8018-47B1-975A-D42ADCC0776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82229F8E-4AA2-445A-BBD1-C81A947067E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A52911FB-C2D3-43FE-8A16-5A5A4791780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noProof="1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437451A-29A6-42FC-B6D4-30F0E5234EEC}"/>
              </a:ext>
            </a:extLst>
          </p:cNvPr>
          <p:cNvGrpSpPr/>
          <p:nvPr/>
        </p:nvGrpSpPr>
        <p:grpSpPr>
          <a:xfrm>
            <a:off x="6557339" y="5026876"/>
            <a:ext cx="2021029" cy="551054"/>
            <a:chOff x="5938157" y="2023976"/>
            <a:chExt cx="2569464" cy="551054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19FEE7BE-6EFF-456F-B524-B57D315883A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F94F7D9C-F92B-4657-AB30-F7B3FE6C34D7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01385CE3-B9A4-44FC-829F-9401974DD4D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641277CE-B001-4EE9-B743-BC35E1B5876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4398F39A-B828-4F97-A906-6038D43B7222}"/>
              </a:ext>
            </a:extLst>
          </p:cNvPr>
          <p:cNvGrpSpPr/>
          <p:nvPr/>
        </p:nvGrpSpPr>
        <p:grpSpPr>
          <a:xfrm>
            <a:off x="1321724" y="4751349"/>
            <a:ext cx="2021029" cy="551054"/>
            <a:chOff x="5938157" y="2023976"/>
            <a:chExt cx="2569464" cy="551054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9A1A860D-EE76-4487-A133-BACE6C6B5D4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BBA7183-D6E1-4872-91E1-0FD426FD155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00AC969D-8F57-43EE-9141-270AEDF04D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8031ED5F-FD2B-4F0D-92CE-59687B76C49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93AA824-24A9-4EA1-9EB4-BE9EA2330EFB}"/>
              </a:ext>
            </a:extLst>
          </p:cNvPr>
          <p:cNvGrpSpPr/>
          <p:nvPr/>
        </p:nvGrpSpPr>
        <p:grpSpPr>
          <a:xfrm>
            <a:off x="1321724" y="3972505"/>
            <a:ext cx="2021029" cy="551054"/>
            <a:chOff x="5938157" y="2023976"/>
            <a:chExt cx="2569464" cy="551054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809E3BDF-4C6E-4B22-9634-FE70834A9E5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8BAF41A7-0B20-470E-8F0F-7BD35A9719E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26B619F0-99E2-4E8E-AAA8-008330D20EA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E6BBD0C-CEA5-48D1-A6E2-4ADAA506E65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AC9511E-AC44-4C89-A4A0-31E848DFB52C}"/>
              </a:ext>
            </a:extLst>
          </p:cNvPr>
          <p:cNvGrpSpPr/>
          <p:nvPr/>
        </p:nvGrpSpPr>
        <p:grpSpPr>
          <a:xfrm>
            <a:off x="6552536" y="1588684"/>
            <a:ext cx="2021029" cy="828413"/>
            <a:chOff x="5938157" y="1835974"/>
            <a:chExt cx="2569464" cy="739056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D629C2E9-9AC8-4E0C-9F9F-D5F2C8314D4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65E1BEB5-0627-442B-AA85-8C052EC30D9E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B506FFA9-CE94-49F2-BEE7-FA90329DA505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12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FFBA4DC2-F24C-4BEE-BCDE-92F8B5436C5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E70C1B6-E987-4A2B-9C74-E34309A73FE6}"/>
              </a:ext>
            </a:extLst>
          </p:cNvPr>
          <p:cNvGrpSpPr/>
          <p:nvPr/>
        </p:nvGrpSpPr>
        <p:grpSpPr>
          <a:xfrm>
            <a:off x="7681638" y="2596996"/>
            <a:ext cx="2021029" cy="551054"/>
            <a:chOff x="5938157" y="2023976"/>
            <a:chExt cx="2569464" cy="551054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AD185AB-4A7D-4C05-92D9-023B62134DB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EECE8FDE-BA23-4A98-A86B-F714B708667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72B4B5F5-AC2E-4E4D-BF49-4935DB5A17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2CB7B6E5-8193-413B-B3BA-EB0B03AA7CB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5AC8FF9A-4BA3-4645-B166-452D1F7AF454}"/>
              </a:ext>
            </a:extLst>
          </p:cNvPr>
          <p:cNvGrpSpPr/>
          <p:nvPr/>
        </p:nvGrpSpPr>
        <p:grpSpPr>
          <a:xfrm>
            <a:off x="8775102" y="1776686"/>
            <a:ext cx="2021029" cy="551054"/>
            <a:chOff x="5938157" y="2023976"/>
            <a:chExt cx="2569464" cy="551054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E6657CAA-2921-425F-9A17-20F2749E429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cap="all" noProof="1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01F1B00D-EFAB-4F0C-BB0A-B1B036D8D50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D902DE05-F7E5-4A6F-BB90-318FC4FD1B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0E762A14-F3E6-4EDC-9EAB-A55992BEC5B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cap="all" noProof="1"/>
              </a:p>
            </p:txBody>
          </p:sp>
        </p:grp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8848EDB-2753-4437-8E6E-820179B10B9F}"/>
              </a:ext>
            </a:extLst>
          </p:cNvPr>
          <p:cNvGrpSpPr/>
          <p:nvPr/>
        </p:nvGrpSpPr>
        <p:grpSpPr>
          <a:xfrm>
            <a:off x="1321724" y="1588684"/>
            <a:ext cx="2021029" cy="739056"/>
            <a:chOff x="5938157" y="1835974"/>
            <a:chExt cx="2569464" cy="73905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0CA037B9-1BF6-4ACD-8AA8-E870FE01C11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690DA6D8-B745-49B7-B3C7-D0A758065BF2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E9E434F6-E51C-4F4B-A7C0-485BD205972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F8FB7EF1-590E-44DB-A689-D9547FC6D8E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1FD5AC2-6A8A-43F1-803F-62D594C0B69F}"/>
              </a:ext>
            </a:extLst>
          </p:cNvPr>
          <p:cNvGrpSpPr/>
          <p:nvPr/>
        </p:nvGrpSpPr>
        <p:grpSpPr>
          <a:xfrm>
            <a:off x="3715865" y="1588684"/>
            <a:ext cx="2021029" cy="739056"/>
            <a:chOff x="5938157" y="1835974"/>
            <a:chExt cx="2569464" cy="739056"/>
          </a:xfrm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3A3CA472-FFE1-4AF9-924F-165F87E7D4E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4998E0A-994D-48E1-83A1-876773B2B89F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9D479294-E66A-47E1-B0E1-1DEB069487EA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54478D34-BB19-45C2-BEA0-159B67D0AF9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A17AAAE-C70B-4D5B-BA9D-27EA35677103}"/>
              </a:ext>
            </a:extLst>
          </p:cNvPr>
          <p:cNvGrpSpPr/>
          <p:nvPr/>
        </p:nvGrpSpPr>
        <p:grpSpPr>
          <a:xfrm>
            <a:off x="2581713" y="2547342"/>
            <a:ext cx="2021029" cy="551054"/>
            <a:chOff x="5938157" y="2023976"/>
            <a:chExt cx="2569464" cy="551054"/>
          </a:xfrm>
        </p:grpSpPr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58847374-F0A2-4760-AA93-8E7B24BD0EA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7DF6ABD8-9C55-4F36-A9FA-A640C23A26B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5319EC96-308E-4317-955E-309DD422A9B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9E13202B-8E6F-4A53-9BAD-6A6BB8D5798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CCFEA1C-1A5F-47F0-B5E3-B765713D01AA}"/>
              </a:ext>
            </a:extLst>
          </p:cNvPr>
          <p:cNvGrpSpPr/>
          <p:nvPr/>
        </p:nvGrpSpPr>
        <p:grpSpPr>
          <a:xfrm>
            <a:off x="3715864" y="4198463"/>
            <a:ext cx="2021029" cy="828413"/>
            <a:chOff x="5938157" y="1835974"/>
            <a:chExt cx="2569464" cy="739056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9C7F39FB-176E-4E0F-ADDD-74D6508C8F4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noProof="1"/>
            </a:p>
          </p:txBody>
        </p: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5CAFB83E-9972-4201-9717-82DAED43963B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B55C8153-C032-4682-BCED-5710AD22556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</a:t>
                </a:r>
                <a:endParaRPr lang="en-US" sz="1200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384835E8-9529-4556-B4AE-8C08BE07621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843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219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Ansoff Matrix – Slide Template</vt:lpstr>
      <vt:lpstr>Ansoff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Ansoff Matrix</dc:title>
  <dc:creator>PresentationGO.com</dc:creator>
  <dc:description>© Copyright PresentationGO.com</dc:description>
  <dcterms:created xsi:type="dcterms:W3CDTF">2014-11-26T05:14:11Z</dcterms:created>
  <dcterms:modified xsi:type="dcterms:W3CDTF">2020-04-06T18:23:06Z</dcterms:modified>
  <cp:category>Charts &amp; Diagrams</cp:category>
</cp:coreProperties>
</file>