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9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Bite Stages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E0CFCD-AA7E-41CC-8293-7ED38A958BC7}"/>
              </a:ext>
            </a:extLst>
          </p:cNvPr>
          <p:cNvGrpSpPr/>
          <p:nvPr/>
        </p:nvGrpSpPr>
        <p:grpSpPr>
          <a:xfrm>
            <a:off x="1524338" y="1297907"/>
            <a:ext cx="2379109" cy="2629437"/>
            <a:chOff x="2131061" y="1521326"/>
            <a:chExt cx="2379109" cy="262943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2537288-F1B5-4ECE-B0EA-CFAEB837B1AB}"/>
                </a:ext>
              </a:extLst>
            </p:cNvPr>
            <p:cNvSpPr/>
            <p:nvPr/>
          </p:nvSpPr>
          <p:spPr>
            <a:xfrm>
              <a:off x="2943861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6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6" y="8132"/>
                    <a:pt x="3747" y="8495"/>
                    <a:pt x="4482" y="8930"/>
                  </a:cubicBezTo>
                  <a:cubicBezTo>
                    <a:pt x="9074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4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5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67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6868D509-99B9-4B1A-B837-D0EAC7B85D29}"/>
                </a:ext>
              </a:extLst>
            </p:cNvPr>
            <p:cNvSpPr/>
            <p:nvPr/>
          </p:nvSpPr>
          <p:spPr>
            <a:xfrm>
              <a:off x="2131061" y="1953126"/>
              <a:ext cx="2379109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1493" y="7058"/>
                  </a:moveTo>
                  <a:cubicBezTo>
                    <a:pt x="21424" y="6101"/>
                    <a:pt x="21286" y="5156"/>
                    <a:pt x="21010" y="4249"/>
                  </a:cubicBezTo>
                  <a:cubicBezTo>
                    <a:pt x="20733" y="3329"/>
                    <a:pt x="20319" y="2497"/>
                    <a:pt x="19721" y="1788"/>
                  </a:cubicBezTo>
                  <a:cubicBezTo>
                    <a:pt x="19203" y="1167"/>
                    <a:pt x="18581" y="695"/>
                    <a:pt x="17880" y="359"/>
                  </a:cubicBezTo>
                  <a:cubicBezTo>
                    <a:pt x="17235" y="48"/>
                    <a:pt x="16556" y="-51"/>
                    <a:pt x="15854" y="24"/>
                  </a:cubicBezTo>
                  <a:cubicBezTo>
                    <a:pt x="15175" y="86"/>
                    <a:pt x="14554" y="322"/>
                    <a:pt x="13967" y="670"/>
                  </a:cubicBezTo>
                  <a:cubicBezTo>
                    <a:pt x="13173" y="1142"/>
                    <a:pt x="12333" y="1428"/>
                    <a:pt x="11424" y="1503"/>
                  </a:cubicBezTo>
                  <a:lnTo>
                    <a:pt x="10653" y="1527"/>
                  </a:lnTo>
                  <a:cubicBezTo>
                    <a:pt x="10066" y="1515"/>
                    <a:pt x="9479" y="1478"/>
                    <a:pt x="8903" y="1341"/>
                  </a:cubicBezTo>
                  <a:cubicBezTo>
                    <a:pt x="8178" y="1167"/>
                    <a:pt x="7454" y="968"/>
                    <a:pt x="6729" y="769"/>
                  </a:cubicBezTo>
                  <a:cubicBezTo>
                    <a:pt x="6027" y="583"/>
                    <a:pt x="5313" y="558"/>
                    <a:pt x="4600" y="707"/>
                  </a:cubicBezTo>
                  <a:cubicBezTo>
                    <a:pt x="3829" y="869"/>
                    <a:pt x="3104" y="1179"/>
                    <a:pt x="2471" y="1689"/>
                  </a:cubicBezTo>
                  <a:cubicBezTo>
                    <a:pt x="1757" y="2248"/>
                    <a:pt x="1193" y="2944"/>
                    <a:pt x="848" y="3814"/>
                  </a:cubicBezTo>
                  <a:cubicBezTo>
                    <a:pt x="675" y="4237"/>
                    <a:pt x="560" y="4684"/>
                    <a:pt x="434" y="5132"/>
                  </a:cubicBezTo>
                  <a:cubicBezTo>
                    <a:pt x="169" y="6088"/>
                    <a:pt x="43" y="7070"/>
                    <a:pt x="8" y="8065"/>
                  </a:cubicBezTo>
                  <a:cubicBezTo>
                    <a:pt x="-15" y="8587"/>
                    <a:pt x="20" y="9121"/>
                    <a:pt x="43" y="9643"/>
                  </a:cubicBezTo>
                  <a:cubicBezTo>
                    <a:pt x="89" y="10637"/>
                    <a:pt x="273" y="11607"/>
                    <a:pt x="526" y="12564"/>
                  </a:cubicBezTo>
                  <a:cubicBezTo>
                    <a:pt x="733" y="13322"/>
                    <a:pt x="986" y="14067"/>
                    <a:pt x="1297" y="14788"/>
                  </a:cubicBezTo>
                  <a:cubicBezTo>
                    <a:pt x="1780" y="15932"/>
                    <a:pt x="2367" y="17013"/>
                    <a:pt x="3046" y="18032"/>
                  </a:cubicBezTo>
                  <a:cubicBezTo>
                    <a:pt x="3518" y="18740"/>
                    <a:pt x="4036" y="19411"/>
                    <a:pt x="4588" y="20058"/>
                  </a:cubicBezTo>
                  <a:cubicBezTo>
                    <a:pt x="5129" y="20691"/>
                    <a:pt x="5785" y="21114"/>
                    <a:pt x="6579" y="21238"/>
                  </a:cubicBezTo>
                  <a:cubicBezTo>
                    <a:pt x="7246" y="21350"/>
                    <a:pt x="7914" y="21288"/>
                    <a:pt x="8570" y="21089"/>
                  </a:cubicBezTo>
                  <a:cubicBezTo>
                    <a:pt x="8846" y="21002"/>
                    <a:pt x="9134" y="20928"/>
                    <a:pt x="9421" y="20878"/>
                  </a:cubicBezTo>
                  <a:cubicBezTo>
                    <a:pt x="9962" y="20791"/>
                    <a:pt x="10503" y="20878"/>
                    <a:pt x="11032" y="21002"/>
                  </a:cubicBezTo>
                  <a:cubicBezTo>
                    <a:pt x="11631" y="21151"/>
                    <a:pt x="12229" y="21325"/>
                    <a:pt x="12828" y="21462"/>
                  </a:cubicBezTo>
                  <a:cubicBezTo>
                    <a:pt x="13242" y="21549"/>
                    <a:pt x="13656" y="21499"/>
                    <a:pt x="14070" y="21375"/>
                  </a:cubicBezTo>
                  <a:cubicBezTo>
                    <a:pt x="14588" y="21213"/>
                    <a:pt x="15049" y="20928"/>
                    <a:pt x="15497" y="20592"/>
                  </a:cubicBezTo>
                  <a:cubicBezTo>
                    <a:pt x="16050" y="20182"/>
                    <a:pt x="16545" y="19697"/>
                    <a:pt x="17028" y="19213"/>
                  </a:cubicBezTo>
                  <a:cubicBezTo>
                    <a:pt x="17903" y="18343"/>
                    <a:pt x="18662" y="17386"/>
                    <a:pt x="19284" y="16279"/>
                  </a:cubicBezTo>
                  <a:cubicBezTo>
                    <a:pt x="19686" y="15559"/>
                    <a:pt x="20043" y="14825"/>
                    <a:pt x="20342" y="14055"/>
                  </a:cubicBezTo>
                  <a:cubicBezTo>
                    <a:pt x="20618" y="13371"/>
                    <a:pt x="20837" y="12663"/>
                    <a:pt x="21033" y="11955"/>
                  </a:cubicBezTo>
                  <a:cubicBezTo>
                    <a:pt x="21274" y="11035"/>
                    <a:pt x="21458" y="10115"/>
                    <a:pt x="21539" y="9158"/>
                  </a:cubicBezTo>
                  <a:cubicBezTo>
                    <a:pt x="21585" y="8450"/>
                    <a:pt x="21539" y="7754"/>
                    <a:pt x="21493" y="7058"/>
                  </a:cubicBezTo>
                  <a:close/>
                  <a:moveTo>
                    <a:pt x="20066" y="4324"/>
                  </a:moveTo>
                  <a:cubicBezTo>
                    <a:pt x="20054" y="4336"/>
                    <a:pt x="20031" y="4336"/>
                    <a:pt x="20020" y="4349"/>
                  </a:cubicBezTo>
                  <a:cubicBezTo>
                    <a:pt x="19962" y="4286"/>
                    <a:pt x="19905" y="4237"/>
                    <a:pt x="19859" y="4175"/>
                  </a:cubicBezTo>
                  <a:cubicBezTo>
                    <a:pt x="19537" y="3789"/>
                    <a:pt x="19226" y="3379"/>
                    <a:pt x="18881" y="3006"/>
                  </a:cubicBezTo>
                  <a:cubicBezTo>
                    <a:pt x="18628" y="2720"/>
                    <a:pt x="18305" y="2534"/>
                    <a:pt x="17960" y="2372"/>
                  </a:cubicBezTo>
                  <a:cubicBezTo>
                    <a:pt x="17776" y="2285"/>
                    <a:pt x="17592" y="2211"/>
                    <a:pt x="17408" y="2124"/>
                  </a:cubicBezTo>
                  <a:cubicBezTo>
                    <a:pt x="17385" y="2111"/>
                    <a:pt x="17350" y="2087"/>
                    <a:pt x="17327" y="2099"/>
                  </a:cubicBezTo>
                  <a:cubicBezTo>
                    <a:pt x="17155" y="2111"/>
                    <a:pt x="17028" y="2000"/>
                    <a:pt x="16890" y="1913"/>
                  </a:cubicBezTo>
                  <a:cubicBezTo>
                    <a:pt x="16729" y="1813"/>
                    <a:pt x="16602" y="1428"/>
                    <a:pt x="16694" y="1254"/>
                  </a:cubicBezTo>
                  <a:cubicBezTo>
                    <a:pt x="16775" y="1105"/>
                    <a:pt x="16890" y="993"/>
                    <a:pt x="17074" y="968"/>
                  </a:cubicBezTo>
                  <a:cubicBezTo>
                    <a:pt x="17408" y="943"/>
                    <a:pt x="17707" y="1055"/>
                    <a:pt x="17995" y="1229"/>
                  </a:cubicBezTo>
                  <a:cubicBezTo>
                    <a:pt x="18340" y="1440"/>
                    <a:pt x="18639" y="1726"/>
                    <a:pt x="18927" y="2012"/>
                  </a:cubicBezTo>
                  <a:cubicBezTo>
                    <a:pt x="19352" y="2435"/>
                    <a:pt x="19629" y="2957"/>
                    <a:pt x="19870" y="3503"/>
                  </a:cubicBezTo>
                  <a:cubicBezTo>
                    <a:pt x="19962" y="3702"/>
                    <a:pt x="19997" y="3926"/>
                    <a:pt x="20054" y="4137"/>
                  </a:cubicBezTo>
                  <a:cubicBezTo>
                    <a:pt x="20077" y="4199"/>
                    <a:pt x="20066" y="4262"/>
                    <a:pt x="20066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1B3A7-BC24-4F4A-8E91-0C04F33A09F3}"/>
              </a:ext>
            </a:extLst>
          </p:cNvPr>
          <p:cNvGrpSpPr/>
          <p:nvPr/>
        </p:nvGrpSpPr>
        <p:grpSpPr>
          <a:xfrm>
            <a:off x="4907068" y="1297907"/>
            <a:ext cx="2377864" cy="2629437"/>
            <a:chOff x="5280661" y="1521326"/>
            <a:chExt cx="2377864" cy="2629437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8DFC72CF-6480-4D78-A63F-49F76B298984}"/>
                </a:ext>
              </a:extLst>
            </p:cNvPr>
            <p:cNvSpPr/>
            <p:nvPr/>
          </p:nvSpPr>
          <p:spPr>
            <a:xfrm>
              <a:off x="61061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D99B1807-6C4B-4B77-A2FA-0FC2661F48A8}"/>
                </a:ext>
              </a:extLst>
            </p:cNvPr>
            <p:cNvSpPr/>
            <p:nvPr/>
          </p:nvSpPr>
          <p:spPr>
            <a:xfrm>
              <a:off x="5280661" y="1953126"/>
              <a:ext cx="2377864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6" extrusionOk="0">
                  <a:moveTo>
                    <a:pt x="21508" y="7058"/>
                  </a:moveTo>
                  <a:cubicBezTo>
                    <a:pt x="21439" y="6101"/>
                    <a:pt x="21300" y="5156"/>
                    <a:pt x="21024" y="4249"/>
                  </a:cubicBezTo>
                  <a:cubicBezTo>
                    <a:pt x="20748" y="3329"/>
                    <a:pt x="20333" y="2497"/>
                    <a:pt x="19734" y="1788"/>
                  </a:cubicBezTo>
                  <a:cubicBezTo>
                    <a:pt x="19215" y="1167"/>
                    <a:pt x="18593" y="695"/>
                    <a:pt x="17891" y="359"/>
                  </a:cubicBezTo>
                  <a:cubicBezTo>
                    <a:pt x="17245" y="48"/>
                    <a:pt x="16566" y="-51"/>
                    <a:pt x="15863" y="24"/>
                  </a:cubicBezTo>
                  <a:cubicBezTo>
                    <a:pt x="15183" y="86"/>
                    <a:pt x="14561" y="322"/>
                    <a:pt x="13974" y="670"/>
                  </a:cubicBezTo>
                  <a:cubicBezTo>
                    <a:pt x="13179" y="1142"/>
                    <a:pt x="12338" y="1428"/>
                    <a:pt x="11428" y="1503"/>
                  </a:cubicBezTo>
                  <a:lnTo>
                    <a:pt x="10656" y="1527"/>
                  </a:lnTo>
                  <a:cubicBezTo>
                    <a:pt x="10068" y="1515"/>
                    <a:pt x="9481" y="1478"/>
                    <a:pt x="8905" y="1341"/>
                  </a:cubicBezTo>
                  <a:cubicBezTo>
                    <a:pt x="8179" y="1167"/>
                    <a:pt x="7453" y="968"/>
                    <a:pt x="6728" y="769"/>
                  </a:cubicBezTo>
                  <a:cubicBezTo>
                    <a:pt x="6025" y="583"/>
                    <a:pt x="5311" y="558"/>
                    <a:pt x="4596" y="707"/>
                  </a:cubicBezTo>
                  <a:cubicBezTo>
                    <a:pt x="3825" y="869"/>
                    <a:pt x="3099" y="1179"/>
                    <a:pt x="2465" y="1689"/>
                  </a:cubicBezTo>
                  <a:cubicBezTo>
                    <a:pt x="1751" y="2248"/>
                    <a:pt x="1187" y="2944"/>
                    <a:pt x="841" y="3814"/>
                  </a:cubicBezTo>
                  <a:cubicBezTo>
                    <a:pt x="668" y="4237"/>
                    <a:pt x="553" y="4684"/>
                    <a:pt x="426" y="5132"/>
                  </a:cubicBezTo>
                  <a:cubicBezTo>
                    <a:pt x="161" y="6088"/>
                    <a:pt x="35" y="7070"/>
                    <a:pt x="0" y="8065"/>
                  </a:cubicBezTo>
                  <a:cubicBezTo>
                    <a:pt x="0" y="8189"/>
                    <a:pt x="0" y="8301"/>
                    <a:pt x="0" y="8425"/>
                  </a:cubicBezTo>
                  <a:cubicBezTo>
                    <a:pt x="196" y="8338"/>
                    <a:pt x="403" y="8288"/>
                    <a:pt x="622" y="8288"/>
                  </a:cubicBezTo>
                  <a:cubicBezTo>
                    <a:pt x="1152" y="8288"/>
                    <a:pt x="1613" y="8574"/>
                    <a:pt x="1901" y="8997"/>
                  </a:cubicBezTo>
                  <a:cubicBezTo>
                    <a:pt x="2177" y="8748"/>
                    <a:pt x="2534" y="8599"/>
                    <a:pt x="2915" y="8599"/>
                  </a:cubicBezTo>
                  <a:cubicBezTo>
                    <a:pt x="3779" y="8599"/>
                    <a:pt x="4470" y="9332"/>
                    <a:pt x="4493" y="10264"/>
                  </a:cubicBezTo>
                  <a:cubicBezTo>
                    <a:pt x="4631" y="10227"/>
                    <a:pt x="4781" y="10202"/>
                    <a:pt x="4931" y="10202"/>
                  </a:cubicBezTo>
                  <a:cubicBezTo>
                    <a:pt x="5806" y="10202"/>
                    <a:pt x="6509" y="10960"/>
                    <a:pt x="6509" y="11905"/>
                  </a:cubicBezTo>
                  <a:cubicBezTo>
                    <a:pt x="6509" y="12166"/>
                    <a:pt x="6451" y="12402"/>
                    <a:pt x="6359" y="12626"/>
                  </a:cubicBezTo>
                  <a:cubicBezTo>
                    <a:pt x="6970" y="12862"/>
                    <a:pt x="7396" y="13496"/>
                    <a:pt x="7396" y="14229"/>
                  </a:cubicBezTo>
                  <a:cubicBezTo>
                    <a:pt x="7396" y="14788"/>
                    <a:pt x="7154" y="15273"/>
                    <a:pt x="6774" y="15584"/>
                  </a:cubicBezTo>
                  <a:cubicBezTo>
                    <a:pt x="7154" y="15894"/>
                    <a:pt x="7396" y="16391"/>
                    <a:pt x="7396" y="16938"/>
                  </a:cubicBezTo>
                  <a:cubicBezTo>
                    <a:pt x="7396" y="17734"/>
                    <a:pt x="6889" y="18392"/>
                    <a:pt x="6209" y="18591"/>
                  </a:cubicBezTo>
                  <a:cubicBezTo>
                    <a:pt x="6359" y="18852"/>
                    <a:pt x="6440" y="19150"/>
                    <a:pt x="6440" y="19474"/>
                  </a:cubicBezTo>
                  <a:cubicBezTo>
                    <a:pt x="6440" y="20095"/>
                    <a:pt x="6129" y="20642"/>
                    <a:pt x="5656" y="20940"/>
                  </a:cubicBezTo>
                  <a:cubicBezTo>
                    <a:pt x="5933" y="21089"/>
                    <a:pt x="6244" y="21189"/>
                    <a:pt x="6566" y="21238"/>
                  </a:cubicBezTo>
                  <a:cubicBezTo>
                    <a:pt x="7235" y="21350"/>
                    <a:pt x="7903" y="21288"/>
                    <a:pt x="8559" y="21089"/>
                  </a:cubicBezTo>
                  <a:cubicBezTo>
                    <a:pt x="8836" y="21002"/>
                    <a:pt x="9124" y="20928"/>
                    <a:pt x="9412" y="20878"/>
                  </a:cubicBezTo>
                  <a:cubicBezTo>
                    <a:pt x="9953" y="20791"/>
                    <a:pt x="10495" y="20878"/>
                    <a:pt x="11025" y="21002"/>
                  </a:cubicBezTo>
                  <a:cubicBezTo>
                    <a:pt x="11624" y="21151"/>
                    <a:pt x="12223" y="21325"/>
                    <a:pt x="12822" y="21462"/>
                  </a:cubicBezTo>
                  <a:cubicBezTo>
                    <a:pt x="13236" y="21549"/>
                    <a:pt x="13651" y="21499"/>
                    <a:pt x="14066" y="21375"/>
                  </a:cubicBezTo>
                  <a:cubicBezTo>
                    <a:pt x="14584" y="21213"/>
                    <a:pt x="15045" y="20928"/>
                    <a:pt x="15494" y="20592"/>
                  </a:cubicBezTo>
                  <a:cubicBezTo>
                    <a:pt x="16047" y="20182"/>
                    <a:pt x="16543" y="19697"/>
                    <a:pt x="17027" y="19213"/>
                  </a:cubicBezTo>
                  <a:cubicBezTo>
                    <a:pt x="17902" y="18343"/>
                    <a:pt x="18662" y="17386"/>
                    <a:pt x="19284" y="16279"/>
                  </a:cubicBezTo>
                  <a:cubicBezTo>
                    <a:pt x="19688" y="15559"/>
                    <a:pt x="20045" y="14825"/>
                    <a:pt x="20344" y="14055"/>
                  </a:cubicBezTo>
                  <a:cubicBezTo>
                    <a:pt x="20621" y="13371"/>
                    <a:pt x="20840" y="12663"/>
                    <a:pt x="21036" y="11955"/>
                  </a:cubicBezTo>
                  <a:cubicBezTo>
                    <a:pt x="21277" y="11035"/>
                    <a:pt x="21462" y="10115"/>
                    <a:pt x="21542" y="9158"/>
                  </a:cubicBezTo>
                  <a:cubicBezTo>
                    <a:pt x="21600" y="8450"/>
                    <a:pt x="21554" y="7754"/>
                    <a:pt x="21508" y="7058"/>
                  </a:cubicBezTo>
                  <a:close/>
                  <a:moveTo>
                    <a:pt x="20079" y="4324"/>
                  </a:moveTo>
                  <a:cubicBezTo>
                    <a:pt x="20068" y="4336"/>
                    <a:pt x="20045" y="4336"/>
                    <a:pt x="20033" y="4349"/>
                  </a:cubicBezTo>
                  <a:cubicBezTo>
                    <a:pt x="19976" y="4286"/>
                    <a:pt x="19918" y="4237"/>
                    <a:pt x="19872" y="4175"/>
                  </a:cubicBezTo>
                  <a:cubicBezTo>
                    <a:pt x="19549" y="3789"/>
                    <a:pt x="19238" y="3379"/>
                    <a:pt x="18893" y="3006"/>
                  </a:cubicBezTo>
                  <a:cubicBezTo>
                    <a:pt x="18639" y="2720"/>
                    <a:pt x="18317" y="2534"/>
                    <a:pt x="17971" y="2372"/>
                  </a:cubicBezTo>
                  <a:cubicBezTo>
                    <a:pt x="17787" y="2285"/>
                    <a:pt x="17603" y="2211"/>
                    <a:pt x="17418" y="2124"/>
                  </a:cubicBezTo>
                  <a:cubicBezTo>
                    <a:pt x="17395" y="2111"/>
                    <a:pt x="17361" y="2087"/>
                    <a:pt x="17338" y="2099"/>
                  </a:cubicBezTo>
                  <a:cubicBezTo>
                    <a:pt x="17165" y="2111"/>
                    <a:pt x="17038" y="2000"/>
                    <a:pt x="16900" y="1913"/>
                  </a:cubicBezTo>
                  <a:cubicBezTo>
                    <a:pt x="16739" y="1813"/>
                    <a:pt x="16612" y="1428"/>
                    <a:pt x="16704" y="1254"/>
                  </a:cubicBezTo>
                  <a:cubicBezTo>
                    <a:pt x="16785" y="1105"/>
                    <a:pt x="16900" y="993"/>
                    <a:pt x="17084" y="968"/>
                  </a:cubicBezTo>
                  <a:cubicBezTo>
                    <a:pt x="17418" y="943"/>
                    <a:pt x="17718" y="1055"/>
                    <a:pt x="18006" y="1229"/>
                  </a:cubicBezTo>
                  <a:cubicBezTo>
                    <a:pt x="18351" y="1440"/>
                    <a:pt x="18651" y="1726"/>
                    <a:pt x="18939" y="2012"/>
                  </a:cubicBezTo>
                  <a:cubicBezTo>
                    <a:pt x="19365" y="2435"/>
                    <a:pt x="19642" y="2957"/>
                    <a:pt x="19884" y="3503"/>
                  </a:cubicBezTo>
                  <a:cubicBezTo>
                    <a:pt x="19976" y="3702"/>
                    <a:pt x="20010" y="3926"/>
                    <a:pt x="20068" y="4137"/>
                  </a:cubicBezTo>
                  <a:cubicBezTo>
                    <a:pt x="20091" y="4199"/>
                    <a:pt x="20079" y="4262"/>
                    <a:pt x="20079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CDEC88-3AE3-4294-AFDD-D0FA3ACCD9B7}"/>
              </a:ext>
            </a:extLst>
          </p:cNvPr>
          <p:cNvGrpSpPr/>
          <p:nvPr/>
        </p:nvGrpSpPr>
        <p:grpSpPr>
          <a:xfrm>
            <a:off x="8732619" y="1298444"/>
            <a:ext cx="1490978" cy="2628900"/>
            <a:chOff x="8569960" y="1521326"/>
            <a:chExt cx="1490978" cy="2628900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4FDEE91-4034-484F-8105-37D6B02B630D}"/>
                </a:ext>
              </a:extLst>
            </p:cNvPr>
            <p:cNvSpPr/>
            <p:nvPr/>
          </p:nvSpPr>
          <p:spPr>
            <a:xfrm>
              <a:off x="90906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674C8A5-4149-441E-BF95-8E2264ECF0A0}"/>
                </a:ext>
              </a:extLst>
            </p:cNvPr>
            <p:cNvSpPr/>
            <p:nvPr/>
          </p:nvSpPr>
          <p:spPr>
            <a:xfrm>
              <a:off x="8569960" y="1953125"/>
              <a:ext cx="1490978" cy="219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4" y="2285"/>
                  </a:moveTo>
                  <a:cubicBezTo>
                    <a:pt x="5115" y="2297"/>
                    <a:pt x="5446" y="2335"/>
                    <a:pt x="5777" y="2385"/>
                  </a:cubicBezTo>
                  <a:cubicBezTo>
                    <a:pt x="6108" y="2435"/>
                    <a:pt x="6439" y="2497"/>
                    <a:pt x="6771" y="2547"/>
                  </a:cubicBezTo>
                  <a:cubicBezTo>
                    <a:pt x="7599" y="2684"/>
                    <a:pt x="8445" y="2834"/>
                    <a:pt x="9310" y="2959"/>
                  </a:cubicBezTo>
                  <a:cubicBezTo>
                    <a:pt x="10542" y="3146"/>
                    <a:pt x="11720" y="3184"/>
                    <a:pt x="12603" y="3196"/>
                  </a:cubicBezTo>
                  <a:lnTo>
                    <a:pt x="12658" y="3196"/>
                  </a:lnTo>
                  <a:lnTo>
                    <a:pt x="12713" y="3196"/>
                  </a:lnTo>
                  <a:lnTo>
                    <a:pt x="13946" y="3171"/>
                  </a:lnTo>
                  <a:lnTo>
                    <a:pt x="14001" y="3171"/>
                  </a:lnTo>
                  <a:lnTo>
                    <a:pt x="14056" y="3171"/>
                  </a:lnTo>
                  <a:cubicBezTo>
                    <a:pt x="15013" y="3121"/>
                    <a:pt x="15952" y="2997"/>
                    <a:pt x="16853" y="2797"/>
                  </a:cubicBezTo>
                  <a:cubicBezTo>
                    <a:pt x="16780" y="3034"/>
                    <a:pt x="16743" y="3271"/>
                    <a:pt x="16706" y="3521"/>
                  </a:cubicBezTo>
                  <a:cubicBezTo>
                    <a:pt x="16559" y="4769"/>
                    <a:pt x="16890" y="5981"/>
                    <a:pt x="17644" y="7054"/>
                  </a:cubicBezTo>
                  <a:cubicBezTo>
                    <a:pt x="17571" y="7129"/>
                    <a:pt x="17479" y="7204"/>
                    <a:pt x="17405" y="7279"/>
                  </a:cubicBezTo>
                  <a:cubicBezTo>
                    <a:pt x="14756" y="9826"/>
                    <a:pt x="14553" y="13072"/>
                    <a:pt x="16706" y="15557"/>
                  </a:cubicBezTo>
                  <a:cubicBezTo>
                    <a:pt x="16025" y="16493"/>
                    <a:pt x="15712" y="17542"/>
                    <a:pt x="15768" y="18628"/>
                  </a:cubicBezTo>
                  <a:cubicBezTo>
                    <a:pt x="15786" y="19040"/>
                    <a:pt x="15878" y="19440"/>
                    <a:pt x="16007" y="19827"/>
                  </a:cubicBezTo>
                  <a:cubicBezTo>
                    <a:pt x="15657" y="19777"/>
                    <a:pt x="15308" y="19715"/>
                    <a:pt x="14940" y="19652"/>
                  </a:cubicBezTo>
                  <a:cubicBezTo>
                    <a:pt x="14535" y="19590"/>
                    <a:pt x="14130" y="19515"/>
                    <a:pt x="13707" y="19452"/>
                  </a:cubicBezTo>
                  <a:cubicBezTo>
                    <a:pt x="12787" y="19315"/>
                    <a:pt x="12051" y="19253"/>
                    <a:pt x="11315" y="19253"/>
                  </a:cubicBezTo>
                  <a:cubicBezTo>
                    <a:pt x="10947" y="19253"/>
                    <a:pt x="10579" y="19265"/>
                    <a:pt x="10230" y="19303"/>
                  </a:cubicBezTo>
                  <a:cubicBezTo>
                    <a:pt x="9935" y="19328"/>
                    <a:pt x="9659" y="19365"/>
                    <a:pt x="9383" y="19415"/>
                  </a:cubicBezTo>
                  <a:cubicBezTo>
                    <a:pt x="9273" y="18017"/>
                    <a:pt x="8574" y="16718"/>
                    <a:pt x="7359" y="15657"/>
                  </a:cubicBezTo>
                  <a:cubicBezTo>
                    <a:pt x="7415" y="15569"/>
                    <a:pt x="7470" y="15495"/>
                    <a:pt x="7525" y="15407"/>
                  </a:cubicBezTo>
                  <a:cubicBezTo>
                    <a:pt x="9365" y="12560"/>
                    <a:pt x="8629" y="9352"/>
                    <a:pt x="5777" y="7192"/>
                  </a:cubicBezTo>
                  <a:cubicBezTo>
                    <a:pt x="6163" y="6180"/>
                    <a:pt x="6182" y="5107"/>
                    <a:pt x="5795" y="4058"/>
                  </a:cubicBezTo>
                  <a:cubicBezTo>
                    <a:pt x="5648" y="3434"/>
                    <a:pt x="5280" y="2834"/>
                    <a:pt x="4784" y="2285"/>
                  </a:cubicBezTo>
                  <a:moveTo>
                    <a:pt x="21600" y="0"/>
                  </a:moveTo>
                  <a:cubicBezTo>
                    <a:pt x="21398" y="0"/>
                    <a:pt x="21177" y="0"/>
                    <a:pt x="20974" y="12"/>
                  </a:cubicBezTo>
                  <a:cubicBezTo>
                    <a:pt x="19889" y="75"/>
                    <a:pt x="18895" y="312"/>
                    <a:pt x="17957" y="662"/>
                  </a:cubicBezTo>
                  <a:cubicBezTo>
                    <a:pt x="16688" y="1136"/>
                    <a:pt x="15344" y="1423"/>
                    <a:pt x="13891" y="1498"/>
                  </a:cubicBezTo>
                  <a:lnTo>
                    <a:pt x="12658" y="1523"/>
                  </a:lnTo>
                  <a:cubicBezTo>
                    <a:pt x="11720" y="1511"/>
                    <a:pt x="10782" y="1473"/>
                    <a:pt x="9862" y="1336"/>
                  </a:cubicBezTo>
                  <a:cubicBezTo>
                    <a:pt x="8703" y="1161"/>
                    <a:pt x="7543" y="961"/>
                    <a:pt x="6384" y="762"/>
                  </a:cubicBezTo>
                  <a:cubicBezTo>
                    <a:pt x="5740" y="662"/>
                    <a:pt x="5115" y="599"/>
                    <a:pt x="4471" y="599"/>
                  </a:cubicBezTo>
                  <a:cubicBezTo>
                    <a:pt x="3974" y="599"/>
                    <a:pt x="3477" y="637"/>
                    <a:pt x="2981" y="699"/>
                  </a:cubicBezTo>
                  <a:cubicBezTo>
                    <a:pt x="1913" y="837"/>
                    <a:pt x="920" y="1086"/>
                    <a:pt x="0" y="1486"/>
                  </a:cubicBezTo>
                  <a:cubicBezTo>
                    <a:pt x="1656" y="2023"/>
                    <a:pt x="2981" y="3096"/>
                    <a:pt x="3477" y="4470"/>
                  </a:cubicBezTo>
                  <a:cubicBezTo>
                    <a:pt x="3901" y="5606"/>
                    <a:pt x="3680" y="6730"/>
                    <a:pt x="2981" y="7654"/>
                  </a:cubicBezTo>
                  <a:cubicBezTo>
                    <a:pt x="5961" y="9227"/>
                    <a:pt x="7028" y="12136"/>
                    <a:pt x="5354" y="14733"/>
                  </a:cubicBezTo>
                  <a:cubicBezTo>
                    <a:pt x="5078" y="15157"/>
                    <a:pt x="4747" y="15545"/>
                    <a:pt x="4379" y="15894"/>
                  </a:cubicBezTo>
                  <a:cubicBezTo>
                    <a:pt x="6697" y="17168"/>
                    <a:pt x="7507" y="19303"/>
                    <a:pt x="6734" y="21363"/>
                  </a:cubicBezTo>
                  <a:cubicBezTo>
                    <a:pt x="6881" y="21375"/>
                    <a:pt x="7028" y="21375"/>
                    <a:pt x="7194" y="21375"/>
                  </a:cubicBezTo>
                  <a:cubicBezTo>
                    <a:pt x="7911" y="21375"/>
                    <a:pt x="8611" y="21300"/>
                    <a:pt x="9310" y="21175"/>
                  </a:cubicBezTo>
                  <a:cubicBezTo>
                    <a:pt x="9751" y="21088"/>
                    <a:pt x="10211" y="21013"/>
                    <a:pt x="10671" y="20963"/>
                  </a:cubicBezTo>
                  <a:cubicBezTo>
                    <a:pt x="10910" y="20938"/>
                    <a:pt x="11168" y="20926"/>
                    <a:pt x="11407" y="20926"/>
                  </a:cubicBezTo>
                  <a:cubicBezTo>
                    <a:pt x="12033" y="20926"/>
                    <a:pt x="12640" y="21001"/>
                    <a:pt x="13265" y="21088"/>
                  </a:cubicBezTo>
                  <a:cubicBezTo>
                    <a:pt x="14222" y="21238"/>
                    <a:pt x="15179" y="21413"/>
                    <a:pt x="16136" y="21550"/>
                  </a:cubicBezTo>
                  <a:cubicBezTo>
                    <a:pt x="16375" y="21588"/>
                    <a:pt x="16596" y="21600"/>
                    <a:pt x="16835" y="21600"/>
                  </a:cubicBezTo>
                  <a:cubicBezTo>
                    <a:pt x="17258" y="21600"/>
                    <a:pt x="17700" y="21550"/>
                    <a:pt x="18123" y="21475"/>
                  </a:cubicBezTo>
                  <a:cubicBezTo>
                    <a:pt x="18638" y="21375"/>
                    <a:pt x="19116" y="21225"/>
                    <a:pt x="19576" y="21051"/>
                  </a:cubicBezTo>
                  <a:cubicBezTo>
                    <a:pt x="18840" y="20364"/>
                    <a:pt x="18380" y="19502"/>
                    <a:pt x="18325" y="18566"/>
                  </a:cubicBezTo>
                  <a:cubicBezTo>
                    <a:pt x="18251" y="17405"/>
                    <a:pt x="18803" y="16319"/>
                    <a:pt x="19742" y="15507"/>
                  </a:cubicBezTo>
                  <a:cubicBezTo>
                    <a:pt x="17295" y="13572"/>
                    <a:pt x="17074" y="10563"/>
                    <a:pt x="19484" y="8253"/>
                  </a:cubicBezTo>
                  <a:cubicBezTo>
                    <a:pt x="19871" y="7878"/>
                    <a:pt x="20312" y="7541"/>
                    <a:pt x="20791" y="7242"/>
                  </a:cubicBezTo>
                  <a:cubicBezTo>
                    <a:pt x="18325" y="5219"/>
                    <a:pt x="18748" y="2148"/>
                    <a:pt x="2160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8D38071-D9BF-4E07-BE00-ADA1995FB29B}"/>
                </a:ext>
              </a:extLst>
            </p:cNvPr>
            <p:cNvSpPr/>
            <p:nvPr/>
          </p:nvSpPr>
          <p:spPr>
            <a:xfrm>
              <a:off x="9217661" y="2867525"/>
              <a:ext cx="133277" cy="2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167" h="21013" extrusionOk="0">
                  <a:moveTo>
                    <a:pt x="9432" y="949"/>
                  </a:moveTo>
                  <a:cubicBezTo>
                    <a:pt x="8217" y="-316"/>
                    <a:pt x="5382" y="-316"/>
                    <a:pt x="4302" y="949"/>
                  </a:cubicBezTo>
                  <a:cubicBezTo>
                    <a:pt x="927" y="4835"/>
                    <a:pt x="-3528" y="12698"/>
                    <a:pt x="4572" y="20199"/>
                  </a:cubicBezTo>
                  <a:cubicBezTo>
                    <a:pt x="5787" y="21284"/>
                    <a:pt x="8082" y="21284"/>
                    <a:pt x="9297" y="20199"/>
                  </a:cubicBezTo>
                  <a:cubicBezTo>
                    <a:pt x="12942" y="17217"/>
                    <a:pt x="18072" y="10439"/>
                    <a:pt x="9432" y="94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1990128-40D3-4EE3-904B-82D9A655B5ED}"/>
                </a:ext>
              </a:extLst>
            </p:cNvPr>
            <p:cNvSpPr/>
            <p:nvPr/>
          </p:nvSpPr>
          <p:spPr>
            <a:xfrm>
              <a:off x="9395460" y="2867526"/>
              <a:ext cx="146371" cy="28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367" h="20672" extrusionOk="0">
                  <a:moveTo>
                    <a:pt x="14126" y="1496"/>
                  </a:moveTo>
                  <a:cubicBezTo>
                    <a:pt x="13593" y="31"/>
                    <a:pt x="10927" y="-518"/>
                    <a:pt x="9193" y="580"/>
                  </a:cubicBezTo>
                  <a:cubicBezTo>
                    <a:pt x="4393" y="3784"/>
                    <a:pt x="-3207" y="10465"/>
                    <a:pt x="1460" y="19343"/>
                  </a:cubicBezTo>
                  <a:cubicBezTo>
                    <a:pt x="2126" y="20624"/>
                    <a:pt x="4393" y="21082"/>
                    <a:pt x="5993" y="20258"/>
                  </a:cubicBezTo>
                  <a:cubicBezTo>
                    <a:pt x="10660" y="17970"/>
                    <a:pt x="18393" y="12387"/>
                    <a:pt x="14126" y="14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B09D2EA-5576-4F99-A118-2142FB432BAC}"/>
              </a:ext>
            </a:extLst>
          </p:cNvPr>
          <p:cNvGrpSpPr/>
          <p:nvPr/>
        </p:nvGrpSpPr>
        <p:grpSpPr>
          <a:xfrm>
            <a:off x="1250852" y="4690427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F7F03C-1DA3-467B-B17D-C2596F9E93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AE3145-6673-49D5-B2CD-72AA30B79B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E0427D-1E71-449C-855D-7760753ACF2D}"/>
              </a:ext>
            </a:extLst>
          </p:cNvPr>
          <p:cNvGrpSpPr/>
          <p:nvPr/>
        </p:nvGrpSpPr>
        <p:grpSpPr>
          <a:xfrm>
            <a:off x="4632960" y="469042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812650F-360B-462A-B1E3-01EBDCA3828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EC9488-A6DA-47F4-B062-2591B17F7D7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72712B-F78B-4AF1-BF66-85F0092CAD91}"/>
              </a:ext>
            </a:extLst>
          </p:cNvPr>
          <p:cNvGrpSpPr/>
          <p:nvPr/>
        </p:nvGrpSpPr>
        <p:grpSpPr>
          <a:xfrm>
            <a:off x="8015068" y="4690427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6D7CF6-224B-4A12-8CBD-BE660D08D0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F5210A5-2E84-42C2-A101-EB58E43DC9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Graphic 50" descr="Badge 3">
            <a:extLst>
              <a:ext uri="{FF2B5EF4-FFF2-40B4-BE49-F238E27FC236}">
                <a16:creationId xmlns:a16="http://schemas.microsoft.com/office/drawing/2014/main" id="{064E1009-9095-48F6-993C-34D269B6A939}"/>
              </a:ext>
            </a:extLst>
          </p:cNvPr>
          <p:cNvSpPr/>
          <p:nvPr/>
        </p:nvSpPr>
        <p:spPr>
          <a:xfrm>
            <a:off x="9274281" y="4217202"/>
            <a:ext cx="407492" cy="407492"/>
          </a:xfrm>
          <a:custGeom>
            <a:avLst/>
            <a:gdLst>
              <a:gd name="connsiteX0" fmla="*/ 203751 w 407492"/>
              <a:gd name="connsiteY0" fmla="*/ 0 h 407492"/>
              <a:gd name="connsiteX1" fmla="*/ 0 w 407492"/>
              <a:gd name="connsiteY1" fmla="*/ 203741 h 407492"/>
              <a:gd name="connsiteX2" fmla="*/ 203741 w 407492"/>
              <a:gd name="connsiteY2" fmla="*/ 407492 h 407492"/>
              <a:gd name="connsiteX3" fmla="*/ 407492 w 407492"/>
              <a:gd name="connsiteY3" fmla="*/ 203751 h 407492"/>
              <a:gd name="connsiteX4" fmla="*/ 407492 w 407492"/>
              <a:gd name="connsiteY4" fmla="*/ 203730 h 407492"/>
              <a:gd name="connsiteX5" fmla="*/ 203912 w 407492"/>
              <a:gd name="connsiteY5" fmla="*/ 0 h 407492"/>
              <a:gd name="connsiteX6" fmla="*/ 203751 w 407492"/>
              <a:gd name="connsiteY6" fmla="*/ 0 h 407492"/>
              <a:gd name="connsiteX7" fmla="*/ 257655 w 407492"/>
              <a:gd name="connsiteY7" fmla="*/ 265718 h 407492"/>
              <a:gd name="connsiteX8" fmla="*/ 242419 w 407492"/>
              <a:gd name="connsiteY8" fmla="*/ 282460 h 407492"/>
              <a:gd name="connsiteX9" fmla="*/ 220070 w 407492"/>
              <a:gd name="connsiteY9" fmla="*/ 292701 h 407492"/>
              <a:gd name="connsiteX10" fmla="*/ 193248 w 407492"/>
              <a:gd name="connsiteY10" fmla="*/ 296178 h 407492"/>
              <a:gd name="connsiteX11" fmla="*/ 165996 w 407492"/>
              <a:gd name="connsiteY11" fmla="*/ 293769 h 407492"/>
              <a:gd name="connsiteX12" fmla="*/ 144446 w 407492"/>
              <a:gd name="connsiteY12" fmla="*/ 286559 h 407492"/>
              <a:gd name="connsiteX13" fmla="*/ 144446 w 407492"/>
              <a:gd name="connsiteY13" fmla="*/ 259108 h 407492"/>
              <a:gd name="connsiteX14" fmla="*/ 168050 w 407492"/>
              <a:gd name="connsiteY14" fmla="*/ 269977 h 407492"/>
              <a:gd name="connsiteX15" fmla="*/ 194138 w 407492"/>
              <a:gd name="connsiteY15" fmla="*/ 273539 h 407492"/>
              <a:gd name="connsiteX16" fmla="*/ 206788 w 407492"/>
              <a:gd name="connsiteY16" fmla="*/ 272289 h 407492"/>
              <a:gd name="connsiteX17" fmla="*/ 219352 w 407492"/>
              <a:gd name="connsiteY17" fmla="*/ 267751 h 407492"/>
              <a:gd name="connsiteX18" fmla="*/ 228970 w 407492"/>
              <a:gd name="connsiteY18" fmla="*/ 258754 h 407492"/>
              <a:gd name="connsiteX19" fmla="*/ 232790 w 407492"/>
              <a:gd name="connsiteY19" fmla="*/ 244329 h 407492"/>
              <a:gd name="connsiteX20" fmla="*/ 229147 w 407492"/>
              <a:gd name="connsiteY20" fmla="*/ 229453 h 407492"/>
              <a:gd name="connsiteX21" fmla="*/ 218992 w 407492"/>
              <a:gd name="connsiteY21" fmla="*/ 219480 h 407492"/>
              <a:gd name="connsiteX22" fmla="*/ 203676 w 407492"/>
              <a:gd name="connsiteY22" fmla="*/ 213869 h 407492"/>
              <a:gd name="connsiteX23" fmla="*/ 184520 w 407492"/>
              <a:gd name="connsiteY23" fmla="*/ 212088 h 407492"/>
              <a:gd name="connsiteX24" fmla="*/ 167964 w 407492"/>
              <a:gd name="connsiteY24" fmla="*/ 212088 h 407492"/>
              <a:gd name="connsiteX25" fmla="*/ 167964 w 407492"/>
              <a:gd name="connsiteY25" fmla="*/ 189289 h 407492"/>
              <a:gd name="connsiteX26" fmla="*/ 183640 w 407492"/>
              <a:gd name="connsiteY26" fmla="*/ 189289 h 407492"/>
              <a:gd name="connsiteX27" fmla="*/ 200656 w 407492"/>
              <a:gd name="connsiteY27" fmla="*/ 187679 h 407492"/>
              <a:gd name="connsiteX28" fmla="*/ 214014 w 407492"/>
              <a:gd name="connsiteY28" fmla="*/ 182427 h 407492"/>
              <a:gd name="connsiteX29" fmla="*/ 222742 w 407492"/>
              <a:gd name="connsiteY29" fmla="*/ 173072 h 407492"/>
              <a:gd name="connsiteX30" fmla="*/ 225859 w 407492"/>
              <a:gd name="connsiteY30" fmla="*/ 159183 h 407492"/>
              <a:gd name="connsiteX31" fmla="*/ 222924 w 407492"/>
              <a:gd name="connsiteY31" fmla="*/ 146624 h 407492"/>
              <a:gd name="connsiteX32" fmla="*/ 215414 w 407492"/>
              <a:gd name="connsiteY32" fmla="*/ 138964 h 407492"/>
              <a:gd name="connsiteX33" fmla="*/ 205522 w 407492"/>
              <a:gd name="connsiteY33" fmla="*/ 135133 h 407492"/>
              <a:gd name="connsiteX34" fmla="*/ 195195 w 407492"/>
              <a:gd name="connsiteY34" fmla="*/ 134060 h 407492"/>
              <a:gd name="connsiteX35" fmla="*/ 173104 w 407492"/>
              <a:gd name="connsiteY35" fmla="*/ 137279 h 407492"/>
              <a:gd name="connsiteX36" fmla="*/ 152085 w 407492"/>
              <a:gd name="connsiteY36" fmla="*/ 146892 h 407492"/>
              <a:gd name="connsiteX37" fmla="*/ 152085 w 407492"/>
              <a:gd name="connsiteY37" fmla="*/ 121620 h 407492"/>
              <a:gd name="connsiteX38" fmla="*/ 173249 w 407492"/>
              <a:gd name="connsiteY38" fmla="*/ 113868 h 407492"/>
              <a:gd name="connsiteX39" fmla="*/ 197732 w 407492"/>
              <a:gd name="connsiteY39" fmla="*/ 111288 h 407492"/>
              <a:gd name="connsiteX40" fmla="*/ 219561 w 407492"/>
              <a:gd name="connsiteY40" fmla="*/ 113868 h 407492"/>
              <a:gd name="connsiteX41" fmla="*/ 238337 w 407492"/>
              <a:gd name="connsiteY41" fmla="*/ 121797 h 407492"/>
              <a:gd name="connsiteX42" fmla="*/ 251432 w 407492"/>
              <a:gd name="connsiteY42" fmla="*/ 135332 h 407492"/>
              <a:gd name="connsiteX43" fmla="*/ 256324 w 407492"/>
              <a:gd name="connsiteY43" fmla="*/ 154746 h 407492"/>
              <a:gd name="connsiteX44" fmla="*/ 246089 w 407492"/>
              <a:gd name="connsiteY44" fmla="*/ 183962 h 407492"/>
              <a:gd name="connsiteX45" fmla="*/ 218032 w 407492"/>
              <a:gd name="connsiteY45" fmla="*/ 199454 h 407492"/>
              <a:gd name="connsiteX46" fmla="*/ 234952 w 407492"/>
              <a:gd name="connsiteY46" fmla="*/ 203746 h 407492"/>
              <a:gd name="connsiteX47" fmla="*/ 249474 w 407492"/>
              <a:gd name="connsiteY47" fmla="*/ 212743 h 407492"/>
              <a:gd name="connsiteX48" fmla="*/ 259532 w 407492"/>
              <a:gd name="connsiteY48" fmla="*/ 225923 h 407492"/>
              <a:gd name="connsiteX49" fmla="*/ 263287 w 407492"/>
              <a:gd name="connsiteY49" fmla="*/ 242580 h 407492"/>
              <a:gd name="connsiteX50" fmla="*/ 257655 w 407492"/>
              <a:gd name="connsiteY50" fmla="*/ 265718 h 4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7492" h="407492">
                <a:moveTo>
                  <a:pt x="203751" y="0"/>
                </a:moveTo>
                <a:cubicBezTo>
                  <a:pt x="91225" y="-3"/>
                  <a:pt x="3" y="91215"/>
                  <a:pt x="0" y="203741"/>
                </a:cubicBezTo>
                <a:cubicBezTo>
                  <a:pt x="-3" y="316267"/>
                  <a:pt x="91215" y="407489"/>
                  <a:pt x="203741" y="407492"/>
                </a:cubicBezTo>
                <a:cubicBezTo>
                  <a:pt x="316267" y="407495"/>
                  <a:pt x="407489" y="316278"/>
                  <a:pt x="407492" y="203751"/>
                </a:cubicBezTo>
                <a:cubicBezTo>
                  <a:pt x="407492" y="203745"/>
                  <a:pt x="407492" y="203737"/>
                  <a:pt x="407492" y="203730"/>
                </a:cubicBezTo>
                <a:cubicBezTo>
                  <a:pt x="407534" y="91254"/>
                  <a:pt x="316388" y="41"/>
                  <a:pt x="203912" y="0"/>
                </a:cubicBezTo>
                <a:cubicBezTo>
                  <a:pt x="203859" y="0"/>
                  <a:pt x="203805" y="0"/>
                  <a:pt x="203751" y="0"/>
                </a:cubicBezTo>
                <a:close/>
                <a:moveTo>
                  <a:pt x="257655" y="265718"/>
                </a:moveTo>
                <a:cubicBezTo>
                  <a:pt x="253906" y="272378"/>
                  <a:pt x="248697" y="278102"/>
                  <a:pt x="242419" y="282460"/>
                </a:cubicBezTo>
                <a:cubicBezTo>
                  <a:pt x="235624" y="287151"/>
                  <a:pt x="228060" y="290617"/>
                  <a:pt x="220070" y="292701"/>
                </a:cubicBezTo>
                <a:cubicBezTo>
                  <a:pt x="211325" y="295052"/>
                  <a:pt x="202304" y="296221"/>
                  <a:pt x="193248" y="296178"/>
                </a:cubicBezTo>
                <a:cubicBezTo>
                  <a:pt x="184109" y="296209"/>
                  <a:pt x="174987" y="295403"/>
                  <a:pt x="165996" y="293769"/>
                </a:cubicBezTo>
                <a:cubicBezTo>
                  <a:pt x="158468" y="292556"/>
                  <a:pt x="151188" y="290120"/>
                  <a:pt x="144446" y="286559"/>
                </a:cubicBezTo>
                <a:lnTo>
                  <a:pt x="144446" y="259108"/>
                </a:lnTo>
                <a:cubicBezTo>
                  <a:pt x="151605" y="264106"/>
                  <a:pt x="159598" y="267787"/>
                  <a:pt x="168050" y="269977"/>
                </a:cubicBezTo>
                <a:cubicBezTo>
                  <a:pt x="176552" y="272306"/>
                  <a:pt x="185324" y="273504"/>
                  <a:pt x="194138" y="273539"/>
                </a:cubicBezTo>
                <a:cubicBezTo>
                  <a:pt x="198384" y="273509"/>
                  <a:pt x="202618" y="273091"/>
                  <a:pt x="206788" y="272289"/>
                </a:cubicBezTo>
                <a:cubicBezTo>
                  <a:pt x="211202" y="271496"/>
                  <a:pt x="215450" y="269961"/>
                  <a:pt x="219352" y="267751"/>
                </a:cubicBezTo>
                <a:cubicBezTo>
                  <a:pt x="223217" y="265545"/>
                  <a:pt x="226511" y="262464"/>
                  <a:pt x="228970" y="258754"/>
                </a:cubicBezTo>
                <a:cubicBezTo>
                  <a:pt x="231659" y="254437"/>
                  <a:pt x="232989" y="249411"/>
                  <a:pt x="232790" y="244329"/>
                </a:cubicBezTo>
                <a:cubicBezTo>
                  <a:pt x="232947" y="239132"/>
                  <a:pt x="231688" y="233990"/>
                  <a:pt x="229147" y="229453"/>
                </a:cubicBezTo>
                <a:cubicBezTo>
                  <a:pt x="226667" y="225318"/>
                  <a:pt x="223172" y="221885"/>
                  <a:pt x="218992" y="219480"/>
                </a:cubicBezTo>
                <a:cubicBezTo>
                  <a:pt x="214234" y="216772"/>
                  <a:pt x="209058" y="214875"/>
                  <a:pt x="203676" y="213869"/>
                </a:cubicBezTo>
                <a:cubicBezTo>
                  <a:pt x="197365" y="212642"/>
                  <a:pt x="190948" y="212045"/>
                  <a:pt x="184520" y="212088"/>
                </a:cubicBezTo>
                <a:lnTo>
                  <a:pt x="167964" y="212088"/>
                </a:lnTo>
                <a:lnTo>
                  <a:pt x="167964" y="189289"/>
                </a:lnTo>
                <a:lnTo>
                  <a:pt x="183640" y="189289"/>
                </a:lnTo>
                <a:cubicBezTo>
                  <a:pt x="189352" y="189330"/>
                  <a:pt x="195053" y="188791"/>
                  <a:pt x="200656" y="187679"/>
                </a:cubicBezTo>
                <a:cubicBezTo>
                  <a:pt x="205398" y="186781"/>
                  <a:pt x="209930" y="185000"/>
                  <a:pt x="214014" y="182427"/>
                </a:cubicBezTo>
                <a:cubicBezTo>
                  <a:pt x="217663" y="180091"/>
                  <a:pt x="220665" y="176874"/>
                  <a:pt x="222742" y="173072"/>
                </a:cubicBezTo>
                <a:cubicBezTo>
                  <a:pt x="224935" y="168778"/>
                  <a:pt x="226007" y="164001"/>
                  <a:pt x="225859" y="159183"/>
                </a:cubicBezTo>
                <a:cubicBezTo>
                  <a:pt x="226037" y="154808"/>
                  <a:pt x="225024" y="150467"/>
                  <a:pt x="222924" y="146624"/>
                </a:cubicBezTo>
                <a:cubicBezTo>
                  <a:pt x="221090" y="143491"/>
                  <a:pt x="218510" y="140860"/>
                  <a:pt x="215414" y="138964"/>
                </a:cubicBezTo>
                <a:cubicBezTo>
                  <a:pt x="212367" y="137117"/>
                  <a:pt x="209018" y="135820"/>
                  <a:pt x="205522" y="135133"/>
                </a:cubicBezTo>
                <a:cubicBezTo>
                  <a:pt x="202123" y="134436"/>
                  <a:pt x="198664" y="134077"/>
                  <a:pt x="195195" y="134060"/>
                </a:cubicBezTo>
                <a:cubicBezTo>
                  <a:pt x="187719" y="134130"/>
                  <a:pt x="180288" y="135213"/>
                  <a:pt x="173104" y="137279"/>
                </a:cubicBezTo>
                <a:cubicBezTo>
                  <a:pt x="165618" y="139310"/>
                  <a:pt x="158517" y="142558"/>
                  <a:pt x="152085" y="146892"/>
                </a:cubicBezTo>
                <a:lnTo>
                  <a:pt x="152085" y="121620"/>
                </a:lnTo>
                <a:cubicBezTo>
                  <a:pt x="158755" y="118086"/>
                  <a:pt x="165874" y="115478"/>
                  <a:pt x="173249" y="113868"/>
                </a:cubicBezTo>
                <a:cubicBezTo>
                  <a:pt x="181290" y="112109"/>
                  <a:pt x="189501" y="111244"/>
                  <a:pt x="197732" y="111288"/>
                </a:cubicBezTo>
                <a:cubicBezTo>
                  <a:pt x="205086" y="111274"/>
                  <a:pt x="212414" y="112141"/>
                  <a:pt x="219561" y="113868"/>
                </a:cubicBezTo>
                <a:cubicBezTo>
                  <a:pt x="226224" y="115427"/>
                  <a:pt x="232573" y="118108"/>
                  <a:pt x="238337" y="121797"/>
                </a:cubicBezTo>
                <a:cubicBezTo>
                  <a:pt x="243684" y="125243"/>
                  <a:pt x="248165" y="129874"/>
                  <a:pt x="251432" y="135332"/>
                </a:cubicBezTo>
                <a:cubicBezTo>
                  <a:pt x="254807" y="141234"/>
                  <a:pt x="256499" y="147949"/>
                  <a:pt x="256324" y="154746"/>
                </a:cubicBezTo>
                <a:cubicBezTo>
                  <a:pt x="256749" y="165431"/>
                  <a:pt x="253089" y="175878"/>
                  <a:pt x="246089" y="183962"/>
                </a:cubicBezTo>
                <a:cubicBezTo>
                  <a:pt x="238592" y="191939"/>
                  <a:pt x="228777" y="197359"/>
                  <a:pt x="218032" y="199454"/>
                </a:cubicBezTo>
                <a:cubicBezTo>
                  <a:pt x="223850" y="200056"/>
                  <a:pt x="229550" y="201502"/>
                  <a:pt x="234952" y="203746"/>
                </a:cubicBezTo>
                <a:cubicBezTo>
                  <a:pt x="240261" y="205913"/>
                  <a:pt x="245170" y="208954"/>
                  <a:pt x="249474" y="212743"/>
                </a:cubicBezTo>
                <a:cubicBezTo>
                  <a:pt x="253652" y="216440"/>
                  <a:pt x="257068" y="220918"/>
                  <a:pt x="259532" y="225923"/>
                </a:cubicBezTo>
                <a:cubicBezTo>
                  <a:pt x="262063" y="231108"/>
                  <a:pt x="263349" y="236811"/>
                  <a:pt x="263287" y="242580"/>
                </a:cubicBezTo>
                <a:cubicBezTo>
                  <a:pt x="263456" y="250652"/>
                  <a:pt x="261514" y="258627"/>
                  <a:pt x="257655" y="2657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Graphic 52" descr="Badge">
            <a:extLst>
              <a:ext uri="{FF2B5EF4-FFF2-40B4-BE49-F238E27FC236}">
                <a16:creationId xmlns:a16="http://schemas.microsoft.com/office/drawing/2014/main" id="{8590E9AD-8384-4A60-B6B8-5A86D7D3348D}"/>
              </a:ext>
            </a:extLst>
          </p:cNvPr>
          <p:cNvSpPr/>
          <p:nvPr/>
        </p:nvSpPr>
        <p:spPr>
          <a:xfrm>
            <a:off x="5892184" y="4217202"/>
            <a:ext cx="407481" cy="40748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25 h 407481"/>
              <a:gd name="connsiteX5" fmla="*/ 203896 w 407481"/>
              <a:gd name="connsiteY5" fmla="*/ 0 h 407481"/>
              <a:gd name="connsiteX6" fmla="*/ 203741 w 407481"/>
              <a:gd name="connsiteY6" fmla="*/ 0 h 407481"/>
              <a:gd name="connsiteX7" fmla="*/ 261989 w 407481"/>
              <a:gd name="connsiteY7" fmla="*/ 295099 h 407481"/>
              <a:gd name="connsiteX8" fmla="*/ 145498 w 407481"/>
              <a:gd name="connsiteY8" fmla="*/ 295099 h 407481"/>
              <a:gd name="connsiteX9" fmla="*/ 145498 w 407481"/>
              <a:gd name="connsiteY9" fmla="*/ 278002 h 407481"/>
              <a:gd name="connsiteX10" fmla="*/ 149414 w 407481"/>
              <a:gd name="connsiteY10" fmla="*/ 257081 h 407481"/>
              <a:gd name="connsiteX11" fmla="*/ 160186 w 407481"/>
              <a:gd name="connsiteY11" fmla="*/ 239914 h 407481"/>
              <a:gd name="connsiteX12" fmla="*/ 176135 w 407481"/>
              <a:gd name="connsiteY12" fmla="*/ 225312 h 407481"/>
              <a:gd name="connsiteX13" fmla="*/ 195726 w 407481"/>
              <a:gd name="connsiteY13" fmla="*/ 212131 h 407481"/>
              <a:gd name="connsiteX14" fmla="*/ 212356 w 407481"/>
              <a:gd name="connsiteY14" fmla="*/ 200195 h 407481"/>
              <a:gd name="connsiteX15" fmla="*/ 222704 w 407481"/>
              <a:gd name="connsiteY15" fmla="*/ 188833 h 407481"/>
              <a:gd name="connsiteX16" fmla="*/ 227967 w 407481"/>
              <a:gd name="connsiteY16" fmla="*/ 177342 h 407481"/>
              <a:gd name="connsiteX17" fmla="*/ 229389 w 407481"/>
              <a:gd name="connsiteY17" fmla="*/ 164515 h 407481"/>
              <a:gd name="connsiteX18" fmla="*/ 227608 w 407481"/>
              <a:gd name="connsiteY18" fmla="*/ 153475 h 407481"/>
              <a:gd name="connsiteX19" fmla="*/ 222350 w 407481"/>
              <a:gd name="connsiteY19" fmla="*/ 144124 h 407481"/>
              <a:gd name="connsiteX20" fmla="*/ 213445 w 407481"/>
              <a:gd name="connsiteY20" fmla="*/ 137687 h 407481"/>
              <a:gd name="connsiteX21" fmla="*/ 200892 w 407481"/>
              <a:gd name="connsiteY21" fmla="*/ 135284 h 407481"/>
              <a:gd name="connsiteX22" fmla="*/ 176666 w 407481"/>
              <a:gd name="connsiteY22" fmla="*/ 140986 h 407481"/>
              <a:gd name="connsiteX23" fmla="*/ 155116 w 407481"/>
              <a:gd name="connsiteY23" fmla="*/ 156302 h 407481"/>
              <a:gd name="connsiteX24" fmla="*/ 155116 w 407481"/>
              <a:gd name="connsiteY24" fmla="*/ 128513 h 407481"/>
              <a:gd name="connsiteX25" fmla="*/ 176752 w 407481"/>
              <a:gd name="connsiteY25" fmla="*/ 116046 h 407481"/>
              <a:gd name="connsiteX26" fmla="*/ 203574 w 407481"/>
              <a:gd name="connsiteY26" fmla="*/ 112291 h 407481"/>
              <a:gd name="connsiteX27" fmla="*/ 224947 w 407481"/>
              <a:gd name="connsiteY27" fmla="*/ 115510 h 407481"/>
              <a:gd name="connsiteX28" fmla="*/ 242403 w 407481"/>
              <a:gd name="connsiteY28" fmla="*/ 124860 h 407481"/>
              <a:gd name="connsiteX29" fmla="*/ 254162 w 407481"/>
              <a:gd name="connsiteY29" fmla="*/ 140176 h 407481"/>
              <a:gd name="connsiteX30" fmla="*/ 258454 w 407481"/>
              <a:gd name="connsiteY30" fmla="*/ 161098 h 407481"/>
              <a:gd name="connsiteX31" fmla="*/ 256217 w 407481"/>
              <a:gd name="connsiteY31" fmla="*/ 180330 h 407481"/>
              <a:gd name="connsiteX32" fmla="*/ 248878 w 407481"/>
              <a:gd name="connsiteY32" fmla="*/ 196955 h 407481"/>
              <a:gd name="connsiteX33" fmla="*/ 235617 w 407481"/>
              <a:gd name="connsiteY33" fmla="*/ 212099 h 407481"/>
              <a:gd name="connsiteX34" fmla="*/ 215666 w 407481"/>
              <a:gd name="connsiteY34" fmla="*/ 226878 h 407481"/>
              <a:gd name="connsiteX35" fmla="*/ 198564 w 407481"/>
              <a:gd name="connsiteY35" fmla="*/ 238101 h 407481"/>
              <a:gd name="connsiteX36" fmla="*/ 185823 w 407481"/>
              <a:gd name="connsiteY36" fmla="*/ 248342 h 407481"/>
              <a:gd name="connsiteX37" fmla="*/ 177905 w 407481"/>
              <a:gd name="connsiteY37" fmla="*/ 258851 h 407481"/>
              <a:gd name="connsiteX38" fmla="*/ 175223 w 407481"/>
              <a:gd name="connsiteY38" fmla="*/ 270878 h 407481"/>
              <a:gd name="connsiteX39" fmla="*/ 261968 w 407481"/>
              <a:gd name="connsiteY39" fmla="*/ 27087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5"/>
                  <a:pt x="407481" y="203730"/>
                  <a:pt x="407481" y="203725"/>
                </a:cubicBezTo>
                <a:cubicBezTo>
                  <a:pt x="407520" y="91249"/>
                  <a:pt x="316372" y="39"/>
                  <a:pt x="203896" y="0"/>
                </a:cubicBezTo>
                <a:cubicBezTo>
                  <a:pt x="203844" y="0"/>
                  <a:pt x="203793" y="0"/>
                  <a:pt x="203741" y="0"/>
                </a:cubicBezTo>
                <a:close/>
                <a:moveTo>
                  <a:pt x="261989" y="295099"/>
                </a:moveTo>
                <a:lnTo>
                  <a:pt x="145498" y="295099"/>
                </a:lnTo>
                <a:lnTo>
                  <a:pt x="145498" y="278002"/>
                </a:lnTo>
                <a:cubicBezTo>
                  <a:pt x="145391" y="270837"/>
                  <a:pt x="146723" y="263722"/>
                  <a:pt x="149414" y="257081"/>
                </a:cubicBezTo>
                <a:cubicBezTo>
                  <a:pt x="152051" y="250813"/>
                  <a:pt x="155689" y="245015"/>
                  <a:pt x="160186" y="239914"/>
                </a:cubicBezTo>
                <a:cubicBezTo>
                  <a:pt x="164972" y="234497"/>
                  <a:pt x="170318" y="229603"/>
                  <a:pt x="176135" y="225312"/>
                </a:cubicBezTo>
                <a:cubicBezTo>
                  <a:pt x="182193" y="220802"/>
                  <a:pt x="188724" y="216408"/>
                  <a:pt x="195726" y="212131"/>
                </a:cubicBezTo>
                <a:cubicBezTo>
                  <a:pt x="201590" y="208619"/>
                  <a:pt x="207153" y="204627"/>
                  <a:pt x="212356" y="200195"/>
                </a:cubicBezTo>
                <a:cubicBezTo>
                  <a:pt x="216269" y="196856"/>
                  <a:pt x="219745" y="193039"/>
                  <a:pt x="222704" y="188833"/>
                </a:cubicBezTo>
                <a:cubicBezTo>
                  <a:pt x="225140" y="185353"/>
                  <a:pt x="226923" y="181459"/>
                  <a:pt x="227967" y="177342"/>
                </a:cubicBezTo>
                <a:cubicBezTo>
                  <a:pt x="228946" y="173138"/>
                  <a:pt x="229423" y="168832"/>
                  <a:pt x="229389" y="164515"/>
                </a:cubicBezTo>
                <a:cubicBezTo>
                  <a:pt x="229395" y="160763"/>
                  <a:pt x="228794" y="157035"/>
                  <a:pt x="227608" y="153475"/>
                </a:cubicBezTo>
                <a:cubicBezTo>
                  <a:pt x="226491" y="150041"/>
                  <a:pt x="224704" y="146863"/>
                  <a:pt x="222350" y="144124"/>
                </a:cubicBezTo>
                <a:cubicBezTo>
                  <a:pt x="219898" y="141342"/>
                  <a:pt x="216856" y="139143"/>
                  <a:pt x="213445" y="137687"/>
                </a:cubicBezTo>
                <a:cubicBezTo>
                  <a:pt x="209475" y="136016"/>
                  <a:pt x="205199" y="135197"/>
                  <a:pt x="200892" y="135284"/>
                </a:cubicBezTo>
                <a:cubicBezTo>
                  <a:pt x="192481" y="135252"/>
                  <a:pt x="184180" y="137206"/>
                  <a:pt x="176666" y="140986"/>
                </a:cubicBezTo>
                <a:cubicBezTo>
                  <a:pt x="168764" y="144996"/>
                  <a:pt x="161501" y="150157"/>
                  <a:pt x="155116" y="156302"/>
                </a:cubicBezTo>
                <a:lnTo>
                  <a:pt x="155116" y="128513"/>
                </a:lnTo>
                <a:cubicBezTo>
                  <a:pt x="161286" y="122766"/>
                  <a:pt x="168685" y="118502"/>
                  <a:pt x="176752" y="116046"/>
                </a:cubicBezTo>
                <a:cubicBezTo>
                  <a:pt x="185456" y="113465"/>
                  <a:pt x="194497" y="112199"/>
                  <a:pt x="203574" y="112291"/>
                </a:cubicBezTo>
                <a:cubicBezTo>
                  <a:pt x="210823" y="112241"/>
                  <a:pt x="218035" y="113327"/>
                  <a:pt x="224947" y="115510"/>
                </a:cubicBezTo>
                <a:cubicBezTo>
                  <a:pt x="231307" y="117489"/>
                  <a:pt x="237232" y="120662"/>
                  <a:pt x="242403" y="124860"/>
                </a:cubicBezTo>
                <a:cubicBezTo>
                  <a:pt x="247431" y="129010"/>
                  <a:pt x="251452" y="134247"/>
                  <a:pt x="254162" y="140176"/>
                </a:cubicBezTo>
                <a:cubicBezTo>
                  <a:pt x="257113" y="146750"/>
                  <a:pt x="258578" y="153893"/>
                  <a:pt x="258454" y="161098"/>
                </a:cubicBezTo>
                <a:cubicBezTo>
                  <a:pt x="258517" y="167577"/>
                  <a:pt x="257765" y="174038"/>
                  <a:pt x="256217" y="180330"/>
                </a:cubicBezTo>
                <a:cubicBezTo>
                  <a:pt x="254700" y="186237"/>
                  <a:pt x="252221" y="191853"/>
                  <a:pt x="248878" y="196955"/>
                </a:cubicBezTo>
                <a:cubicBezTo>
                  <a:pt x="245152" y="202571"/>
                  <a:pt x="240692" y="207664"/>
                  <a:pt x="235617" y="212099"/>
                </a:cubicBezTo>
                <a:cubicBezTo>
                  <a:pt x="229369" y="217547"/>
                  <a:pt x="222698" y="222489"/>
                  <a:pt x="215666" y="226878"/>
                </a:cubicBezTo>
                <a:cubicBezTo>
                  <a:pt x="209250" y="230919"/>
                  <a:pt x="203549" y="234660"/>
                  <a:pt x="198564" y="238101"/>
                </a:cubicBezTo>
                <a:cubicBezTo>
                  <a:pt x="194048" y="241166"/>
                  <a:pt x="189787" y="244591"/>
                  <a:pt x="185823" y="248342"/>
                </a:cubicBezTo>
                <a:cubicBezTo>
                  <a:pt x="182599" y="251364"/>
                  <a:pt x="179920" y="254919"/>
                  <a:pt x="177905" y="258851"/>
                </a:cubicBezTo>
                <a:cubicBezTo>
                  <a:pt x="176092" y="262599"/>
                  <a:pt x="175174" y="266715"/>
                  <a:pt x="175223" y="270878"/>
                </a:cubicBezTo>
                <a:lnTo>
                  <a:pt x="261968" y="27087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54" descr="Badge 1">
            <a:extLst>
              <a:ext uri="{FF2B5EF4-FFF2-40B4-BE49-F238E27FC236}">
                <a16:creationId xmlns:a16="http://schemas.microsoft.com/office/drawing/2014/main" id="{BFFC0B26-AA11-420C-AD73-B00F330DFEF6}"/>
              </a:ext>
            </a:extLst>
          </p:cNvPr>
          <p:cNvSpPr/>
          <p:nvPr/>
        </p:nvSpPr>
        <p:spPr>
          <a:xfrm>
            <a:off x="2510076" y="4217202"/>
            <a:ext cx="407481" cy="40748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19 h 407481"/>
              <a:gd name="connsiteX5" fmla="*/ 203902 w 407481"/>
              <a:gd name="connsiteY5" fmla="*/ 0 h 407481"/>
              <a:gd name="connsiteX6" fmla="*/ 203741 w 407481"/>
              <a:gd name="connsiteY6" fmla="*/ 0 h 407481"/>
              <a:gd name="connsiteX7" fmla="*/ 226089 w 407481"/>
              <a:gd name="connsiteY7" fmla="*/ 290223 h 407481"/>
              <a:gd name="connsiteX8" fmla="*/ 195098 w 407481"/>
              <a:gd name="connsiteY8" fmla="*/ 290223 h 407481"/>
              <a:gd name="connsiteX9" fmla="*/ 195098 w 407481"/>
              <a:gd name="connsiteY9" fmla="*/ 142209 h 407481"/>
              <a:gd name="connsiteX10" fmla="*/ 186810 w 407481"/>
              <a:gd name="connsiteY10" fmla="*/ 147375 h 407481"/>
              <a:gd name="connsiteX11" fmla="*/ 177819 w 407481"/>
              <a:gd name="connsiteY11" fmla="*/ 151828 h 407481"/>
              <a:gd name="connsiteX12" fmla="*/ 167310 w 407481"/>
              <a:gd name="connsiteY12" fmla="*/ 155481 h 407481"/>
              <a:gd name="connsiteX13" fmla="*/ 155197 w 407481"/>
              <a:gd name="connsiteY13" fmla="*/ 158775 h 407481"/>
              <a:gd name="connsiteX14" fmla="*/ 155197 w 407481"/>
              <a:gd name="connsiteY14" fmla="*/ 134018 h 407481"/>
              <a:gd name="connsiteX15" fmla="*/ 163297 w 407481"/>
              <a:gd name="connsiteY15" fmla="*/ 131523 h 407481"/>
              <a:gd name="connsiteX16" fmla="*/ 170518 w 407481"/>
              <a:gd name="connsiteY16" fmla="*/ 129028 h 407481"/>
              <a:gd name="connsiteX17" fmla="*/ 177642 w 407481"/>
              <a:gd name="connsiteY17" fmla="*/ 126089 h 407481"/>
              <a:gd name="connsiteX18" fmla="*/ 184766 w 407481"/>
              <a:gd name="connsiteY18" fmla="*/ 123149 h 407481"/>
              <a:gd name="connsiteX19" fmla="*/ 191617 w 407481"/>
              <a:gd name="connsiteY19" fmla="*/ 119587 h 407481"/>
              <a:gd name="connsiteX20" fmla="*/ 198483 w 407481"/>
              <a:gd name="connsiteY20" fmla="*/ 115832 h 407481"/>
              <a:gd name="connsiteX21" fmla="*/ 205870 w 407481"/>
              <a:gd name="connsiteY21" fmla="*/ 111540 h 407481"/>
              <a:gd name="connsiteX22" fmla="*/ 213268 w 407481"/>
              <a:gd name="connsiteY22" fmla="*/ 107248 h 407481"/>
              <a:gd name="connsiteX23" fmla="*/ 226089 w 407481"/>
              <a:gd name="connsiteY23" fmla="*/ 10724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4"/>
                  <a:pt x="407481" y="203726"/>
                  <a:pt x="407481" y="203719"/>
                </a:cubicBezTo>
                <a:cubicBezTo>
                  <a:pt x="407520" y="91247"/>
                  <a:pt x="316374" y="39"/>
                  <a:pt x="203902" y="0"/>
                </a:cubicBezTo>
                <a:cubicBezTo>
                  <a:pt x="203848" y="0"/>
                  <a:pt x="203794" y="0"/>
                  <a:pt x="203741" y="0"/>
                </a:cubicBezTo>
                <a:close/>
                <a:moveTo>
                  <a:pt x="226089" y="290223"/>
                </a:moveTo>
                <a:lnTo>
                  <a:pt x="195098" y="290223"/>
                </a:lnTo>
                <a:lnTo>
                  <a:pt x="195098" y="142209"/>
                </a:lnTo>
                <a:cubicBezTo>
                  <a:pt x="192481" y="143997"/>
                  <a:pt x="189718" y="145719"/>
                  <a:pt x="186810" y="147375"/>
                </a:cubicBezTo>
                <a:cubicBezTo>
                  <a:pt x="183904" y="149037"/>
                  <a:pt x="180902" y="150523"/>
                  <a:pt x="177819" y="151828"/>
                </a:cubicBezTo>
                <a:cubicBezTo>
                  <a:pt x="174486" y="153137"/>
                  <a:pt x="170983" y="154355"/>
                  <a:pt x="167310" y="155481"/>
                </a:cubicBezTo>
                <a:cubicBezTo>
                  <a:pt x="163637" y="156608"/>
                  <a:pt x="159600" y="157706"/>
                  <a:pt x="155197" y="158775"/>
                </a:cubicBezTo>
                <a:lnTo>
                  <a:pt x="155197" y="134018"/>
                </a:lnTo>
                <a:cubicBezTo>
                  <a:pt x="158165" y="133184"/>
                  <a:pt x="160866" y="132353"/>
                  <a:pt x="163297" y="131523"/>
                </a:cubicBezTo>
                <a:cubicBezTo>
                  <a:pt x="165729" y="130693"/>
                  <a:pt x="168136" y="129862"/>
                  <a:pt x="170518" y="129028"/>
                </a:cubicBezTo>
                <a:cubicBezTo>
                  <a:pt x="172884" y="128079"/>
                  <a:pt x="175266" y="127103"/>
                  <a:pt x="177642" y="126089"/>
                </a:cubicBezTo>
                <a:cubicBezTo>
                  <a:pt x="180019" y="125075"/>
                  <a:pt x="182390" y="124104"/>
                  <a:pt x="184766" y="123149"/>
                </a:cubicBezTo>
                <a:cubicBezTo>
                  <a:pt x="187019" y="121962"/>
                  <a:pt x="189303" y="120774"/>
                  <a:pt x="191617" y="119587"/>
                </a:cubicBezTo>
                <a:cubicBezTo>
                  <a:pt x="193931" y="118400"/>
                  <a:pt x="196220" y="117148"/>
                  <a:pt x="198483" y="115832"/>
                </a:cubicBezTo>
                <a:cubicBezTo>
                  <a:pt x="200987" y="114530"/>
                  <a:pt x="203449" y="113100"/>
                  <a:pt x="205870" y="111540"/>
                </a:cubicBezTo>
                <a:cubicBezTo>
                  <a:pt x="208291" y="109981"/>
                  <a:pt x="210758" y="108550"/>
                  <a:pt x="213268" y="107248"/>
                </a:cubicBezTo>
                <a:lnTo>
                  <a:pt x="226089" y="1072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Bite Stages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E0CFCD-AA7E-41CC-8293-7ED38A958BC7}"/>
              </a:ext>
            </a:extLst>
          </p:cNvPr>
          <p:cNvGrpSpPr/>
          <p:nvPr/>
        </p:nvGrpSpPr>
        <p:grpSpPr>
          <a:xfrm>
            <a:off x="1524338" y="1297907"/>
            <a:ext cx="2379109" cy="2629437"/>
            <a:chOff x="2131061" y="1521326"/>
            <a:chExt cx="2379109" cy="2629437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82537288-F1B5-4ECE-B0EA-CFAEB837B1AB}"/>
                </a:ext>
              </a:extLst>
            </p:cNvPr>
            <p:cNvSpPr/>
            <p:nvPr/>
          </p:nvSpPr>
          <p:spPr>
            <a:xfrm>
              <a:off x="2943861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6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6" y="8132"/>
                    <a:pt x="3747" y="8495"/>
                    <a:pt x="4482" y="8930"/>
                  </a:cubicBezTo>
                  <a:cubicBezTo>
                    <a:pt x="9074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4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5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67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6868D509-99B9-4B1A-B837-D0EAC7B85D29}"/>
                </a:ext>
              </a:extLst>
            </p:cNvPr>
            <p:cNvSpPr/>
            <p:nvPr/>
          </p:nvSpPr>
          <p:spPr>
            <a:xfrm>
              <a:off x="2131061" y="1953126"/>
              <a:ext cx="2379109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6" extrusionOk="0">
                  <a:moveTo>
                    <a:pt x="21493" y="7058"/>
                  </a:moveTo>
                  <a:cubicBezTo>
                    <a:pt x="21424" y="6101"/>
                    <a:pt x="21286" y="5156"/>
                    <a:pt x="21010" y="4249"/>
                  </a:cubicBezTo>
                  <a:cubicBezTo>
                    <a:pt x="20733" y="3329"/>
                    <a:pt x="20319" y="2497"/>
                    <a:pt x="19721" y="1788"/>
                  </a:cubicBezTo>
                  <a:cubicBezTo>
                    <a:pt x="19203" y="1167"/>
                    <a:pt x="18581" y="695"/>
                    <a:pt x="17880" y="359"/>
                  </a:cubicBezTo>
                  <a:cubicBezTo>
                    <a:pt x="17235" y="48"/>
                    <a:pt x="16556" y="-51"/>
                    <a:pt x="15854" y="24"/>
                  </a:cubicBezTo>
                  <a:cubicBezTo>
                    <a:pt x="15175" y="86"/>
                    <a:pt x="14554" y="322"/>
                    <a:pt x="13967" y="670"/>
                  </a:cubicBezTo>
                  <a:cubicBezTo>
                    <a:pt x="13173" y="1142"/>
                    <a:pt x="12333" y="1428"/>
                    <a:pt x="11424" y="1503"/>
                  </a:cubicBezTo>
                  <a:lnTo>
                    <a:pt x="10653" y="1527"/>
                  </a:lnTo>
                  <a:cubicBezTo>
                    <a:pt x="10066" y="1515"/>
                    <a:pt x="9479" y="1478"/>
                    <a:pt x="8903" y="1341"/>
                  </a:cubicBezTo>
                  <a:cubicBezTo>
                    <a:pt x="8178" y="1167"/>
                    <a:pt x="7454" y="968"/>
                    <a:pt x="6729" y="769"/>
                  </a:cubicBezTo>
                  <a:cubicBezTo>
                    <a:pt x="6027" y="583"/>
                    <a:pt x="5313" y="558"/>
                    <a:pt x="4600" y="707"/>
                  </a:cubicBezTo>
                  <a:cubicBezTo>
                    <a:pt x="3829" y="869"/>
                    <a:pt x="3104" y="1179"/>
                    <a:pt x="2471" y="1689"/>
                  </a:cubicBezTo>
                  <a:cubicBezTo>
                    <a:pt x="1757" y="2248"/>
                    <a:pt x="1193" y="2944"/>
                    <a:pt x="848" y="3814"/>
                  </a:cubicBezTo>
                  <a:cubicBezTo>
                    <a:pt x="675" y="4237"/>
                    <a:pt x="560" y="4684"/>
                    <a:pt x="434" y="5132"/>
                  </a:cubicBezTo>
                  <a:cubicBezTo>
                    <a:pt x="169" y="6088"/>
                    <a:pt x="43" y="7070"/>
                    <a:pt x="8" y="8065"/>
                  </a:cubicBezTo>
                  <a:cubicBezTo>
                    <a:pt x="-15" y="8587"/>
                    <a:pt x="20" y="9121"/>
                    <a:pt x="43" y="9643"/>
                  </a:cubicBezTo>
                  <a:cubicBezTo>
                    <a:pt x="89" y="10637"/>
                    <a:pt x="273" y="11607"/>
                    <a:pt x="526" y="12564"/>
                  </a:cubicBezTo>
                  <a:cubicBezTo>
                    <a:pt x="733" y="13322"/>
                    <a:pt x="986" y="14067"/>
                    <a:pt x="1297" y="14788"/>
                  </a:cubicBezTo>
                  <a:cubicBezTo>
                    <a:pt x="1780" y="15932"/>
                    <a:pt x="2367" y="17013"/>
                    <a:pt x="3046" y="18032"/>
                  </a:cubicBezTo>
                  <a:cubicBezTo>
                    <a:pt x="3518" y="18740"/>
                    <a:pt x="4036" y="19411"/>
                    <a:pt x="4588" y="20058"/>
                  </a:cubicBezTo>
                  <a:cubicBezTo>
                    <a:pt x="5129" y="20691"/>
                    <a:pt x="5785" y="21114"/>
                    <a:pt x="6579" y="21238"/>
                  </a:cubicBezTo>
                  <a:cubicBezTo>
                    <a:pt x="7246" y="21350"/>
                    <a:pt x="7914" y="21288"/>
                    <a:pt x="8570" y="21089"/>
                  </a:cubicBezTo>
                  <a:cubicBezTo>
                    <a:pt x="8846" y="21002"/>
                    <a:pt x="9134" y="20928"/>
                    <a:pt x="9421" y="20878"/>
                  </a:cubicBezTo>
                  <a:cubicBezTo>
                    <a:pt x="9962" y="20791"/>
                    <a:pt x="10503" y="20878"/>
                    <a:pt x="11032" y="21002"/>
                  </a:cubicBezTo>
                  <a:cubicBezTo>
                    <a:pt x="11631" y="21151"/>
                    <a:pt x="12229" y="21325"/>
                    <a:pt x="12828" y="21462"/>
                  </a:cubicBezTo>
                  <a:cubicBezTo>
                    <a:pt x="13242" y="21549"/>
                    <a:pt x="13656" y="21499"/>
                    <a:pt x="14070" y="21375"/>
                  </a:cubicBezTo>
                  <a:cubicBezTo>
                    <a:pt x="14588" y="21213"/>
                    <a:pt x="15049" y="20928"/>
                    <a:pt x="15497" y="20592"/>
                  </a:cubicBezTo>
                  <a:cubicBezTo>
                    <a:pt x="16050" y="20182"/>
                    <a:pt x="16545" y="19697"/>
                    <a:pt x="17028" y="19213"/>
                  </a:cubicBezTo>
                  <a:cubicBezTo>
                    <a:pt x="17903" y="18343"/>
                    <a:pt x="18662" y="17386"/>
                    <a:pt x="19284" y="16279"/>
                  </a:cubicBezTo>
                  <a:cubicBezTo>
                    <a:pt x="19686" y="15559"/>
                    <a:pt x="20043" y="14825"/>
                    <a:pt x="20342" y="14055"/>
                  </a:cubicBezTo>
                  <a:cubicBezTo>
                    <a:pt x="20618" y="13371"/>
                    <a:pt x="20837" y="12663"/>
                    <a:pt x="21033" y="11955"/>
                  </a:cubicBezTo>
                  <a:cubicBezTo>
                    <a:pt x="21274" y="11035"/>
                    <a:pt x="21458" y="10115"/>
                    <a:pt x="21539" y="9158"/>
                  </a:cubicBezTo>
                  <a:cubicBezTo>
                    <a:pt x="21585" y="8450"/>
                    <a:pt x="21539" y="7754"/>
                    <a:pt x="21493" y="7058"/>
                  </a:cubicBezTo>
                  <a:close/>
                  <a:moveTo>
                    <a:pt x="20066" y="4324"/>
                  </a:moveTo>
                  <a:cubicBezTo>
                    <a:pt x="20054" y="4336"/>
                    <a:pt x="20031" y="4336"/>
                    <a:pt x="20020" y="4349"/>
                  </a:cubicBezTo>
                  <a:cubicBezTo>
                    <a:pt x="19962" y="4286"/>
                    <a:pt x="19905" y="4237"/>
                    <a:pt x="19859" y="4175"/>
                  </a:cubicBezTo>
                  <a:cubicBezTo>
                    <a:pt x="19537" y="3789"/>
                    <a:pt x="19226" y="3379"/>
                    <a:pt x="18881" y="3006"/>
                  </a:cubicBezTo>
                  <a:cubicBezTo>
                    <a:pt x="18628" y="2720"/>
                    <a:pt x="18305" y="2534"/>
                    <a:pt x="17960" y="2372"/>
                  </a:cubicBezTo>
                  <a:cubicBezTo>
                    <a:pt x="17776" y="2285"/>
                    <a:pt x="17592" y="2211"/>
                    <a:pt x="17408" y="2124"/>
                  </a:cubicBezTo>
                  <a:cubicBezTo>
                    <a:pt x="17385" y="2111"/>
                    <a:pt x="17350" y="2087"/>
                    <a:pt x="17327" y="2099"/>
                  </a:cubicBezTo>
                  <a:cubicBezTo>
                    <a:pt x="17155" y="2111"/>
                    <a:pt x="17028" y="2000"/>
                    <a:pt x="16890" y="1913"/>
                  </a:cubicBezTo>
                  <a:cubicBezTo>
                    <a:pt x="16729" y="1813"/>
                    <a:pt x="16602" y="1428"/>
                    <a:pt x="16694" y="1254"/>
                  </a:cubicBezTo>
                  <a:cubicBezTo>
                    <a:pt x="16775" y="1105"/>
                    <a:pt x="16890" y="993"/>
                    <a:pt x="17074" y="968"/>
                  </a:cubicBezTo>
                  <a:cubicBezTo>
                    <a:pt x="17408" y="943"/>
                    <a:pt x="17707" y="1055"/>
                    <a:pt x="17995" y="1229"/>
                  </a:cubicBezTo>
                  <a:cubicBezTo>
                    <a:pt x="18340" y="1440"/>
                    <a:pt x="18639" y="1726"/>
                    <a:pt x="18927" y="2012"/>
                  </a:cubicBezTo>
                  <a:cubicBezTo>
                    <a:pt x="19352" y="2435"/>
                    <a:pt x="19629" y="2957"/>
                    <a:pt x="19870" y="3503"/>
                  </a:cubicBezTo>
                  <a:cubicBezTo>
                    <a:pt x="19962" y="3702"/>
                    <a:pt x="19997" y="3926"/>
                    <a:pt x="20054" y="4137"/>
                  </a:cubicBezTo>
                  <a:cubicBezTo>
                    <a:pt x="20077" y="4199"/>
                    <a:pt x="20066" y="4262"/>
                    <a:pt x="20066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F1B3A7-BC24-4F4A-8E91-0C04F33A09F3}"/>
              </a:ext>
            </a:extLst>
          </p:cNvPr>
          <p:cNvGrpSpPr/>
          <p:nvPr/>
        </p:nvGrpSpPr>
        <p:grpSpPr>
          <a:xfrm>
            <a:off x="4907068" y="1297907"/>
            <a:ext cx="2377864" cy="2629437"/>
            <a:chOff x="5280661" y="1521326"/>
            <a:chExt cx="2377864" cy="2629437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8DFC72CF-6480-4D78-A63F-49F76B298984}"/>
                </a:ext>
              </a:extLst>
            </p:cNvPr>
            <p:cNvSpPr/>
            <p:nvPr/>
          </p:nvSpPr>
          <p:spPr>
            <a:xfrm>
              <a:off x="61061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D99B1807-6C4B-4B77-A2FA-0FC2661F48A8}"/>
                </a:ext>
              </a:extLst>
            </p:cNvPr>
            <p:cNvSpPr/>
            <p:nvPr/>
          </p:nvSpPr>
          <p:spPr>
            <a:xfrm>
              <a:off x="5280661" y="1953126"/>
              <a:ext cx="2377864" cy="219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6" extrusionOk="0">
                  <a:moveTo>
                    <a:pt x="21508" y="7058"/>
                  </a:moveTo>
                  <a:cubicBezTo>
                    <a:pt x="21439" y="6101"/>
                    <a:pt x="21300" y="5156"/>
                    <a:pt x="21024" y="4249"/>
                  </a:cubicBezTo>
                  <a:cubicBezTo>
                    <a:pt x="20748" y="3329"/>
                    <a:pt x="20333" y="2497"/>
                    <a:pt x="19734" y="1788"/>
                  </a:cubicBezTo>
                  <a:cubicBezTo>
                    <a:pt x="19215" y="1167"/>
                    <a:pt x="18593" y="695"/>
                    <a:pt x="17891" y="359"/>
                  </a:cubicBezTo>
                  <a:cubicBezTo>
                    <a:pt x="17245" y="48"/>
                    <a:pt x="16566" y="-51"/>
                    <a:pt x="15863" y="24"/>
                  </a:cubicBezTo>
                  <a:cubicBezTo>
                    <a:pt x="15183" y="86"/>
                    <a:pt x="14561" y="322"/>
                    <a:pt x="13974" y="670"/>
                  </a:cubicBezTo>
                  <a:cubicBezTo>
                    <a:pt x="13179" y="1142"/>
                    <a:pt x="12338" y="1428"/>
                    <a:pt x="11428" y="1503"/>
                  </a:cubicBezTo>
                  <a:lnTo>
                    <a:pt x="10656" y="1527"/>
                  </a:lnTo>
                  <a:cubicBezTo>
                    <a:pt x="10068" y="1515"/>
                    <a:pt x="9481" y="1478"/>
                    <a:pt x="8905" y="1341"/>
                  </a:cubicBezTo>
                  <a:cubicBezTo>
                    <a:pt x="8179" y="1167"/>
                    <a:pt x="7453" y="968"/>
                    <a:pt x="6728" y="769"/>
                  </a:cubicBezTo>
                  <a:cubicBezTo>
                    <a:pt x="6025" y="583"/>
                    <a:pt x="5311" y="558"/>
                    <a:pt x="4596" y="707"/>
                  </a:cubicBezTo>
                  <a:cubicBezTo>
                    <a:pt x="3825" y="869"/>
                    <a:pt x="3099" y="1179"/>
                    <a:pt x="2465" y="1689"/>
                  </a:cubicBezTo>
                  <a:cubicBezTo>
                    <a:pt x="1751" y="2248"/>
                    <a:pt x="1187" y="2944"/>
                    <a:pt x="841" y="3814"/>
                  </a:cubicBezTo>
                  <a:cubicBezTo>
                    <a:pt x="668" y="4237"/>
                    <a:pt x="553" y="4684"/>
                    <a:pt x="426" y="5132"/>
                  </a:cubicBezTo>
                  <a:cubicBezTo>
                    <a:pt x="161" y="6088"/>
                    <a:pt x="35" y="7070"/>
                    <a:pt x="0" y="8065"/>
                  </a:cubicBezTo>
                  <a:cubicBezTo>
                    <a:pt x="0" y="8189"/>
                    <a:pt x="0" y="8301"/>
                    <a:pt x="0" y="8425"/>
                  </a:cubicBezTo>
                  <a:cubicBezTo>
                    <a:pt x="196" y="8338"/>
                    <a:pt x="403" y="8288"/>
                    <a:pt x="622" y="8288"/>
                  </a:cubicBezTo>
                  <a:cubicBezTo>
                    <a:pt x="1152" y="8288"/>
                    <a:pt x="1613" y="8574"/>
                    <a:pt x="1901" y="8997"/>
                  </a:cubicBezTo>
                  <a:cubicBezTo>
                    <a:pt x="2177" y="8748"/>
                    <a:pt x="2534" y="8599"/>
                    <a:pt x="2915" y="8599"/>
                  </a:cubicBezTo>
                  <a:cubicBezTo>
                    <a:pt x="3779" y="8599"/>
                    <a:pt x="4470" y="9332"/>
                    <a:pt x="4493" y="10264"/>
                  </a:cubicBezTo>
                  <a:cubicBezTo>
                    <a:pt x="4631" y="10227"/>
                    <a:pt x="4781" y="10202"/>
                    <a:pt x="4931" y="10202"/>
                  </a:cubicBezTo>
                  <a:cubicBezTo>
                    <a:pt x="5806" y="10202"/>
                    <a:pt x="6509" y="10960"/>
                    <a:pt x="6509" y="11905"/>
                  </a:cubicBezTo>
                  <a:cubicBezTo>
                    <a:pt x="6509" y="12166"/>
                    <a:pt x="6451" y="12402"/>
                    <a:pt x="6359" y="12626"/>
                  </a:cubicBezTo>
                  <a:cubicBezTo>
                    <a:pt x="6970" y="12862"/>
                    <a:pt x="7396" y="13496"/>
                    <a:pt x="7396" y="14229"/>
                  </a:cubicBezTo>
                  <a:cubicBezTo>
                    <a:pt x="7396" y="14788"/>
                    <a:pt x="7154" y="15273"/>
                    <a:pt x="6774" y="15584"/>
                  </a:cubicBezTo>
                  <a:cubicBezTo>
                    <a:pt x="7154" y="15894"/>
                    <a:pt x="7396" y="16391"/>
                    <a:pt x="7396" y="16938"/>
                  </a:cubicBezTo>
                  <a:cubicBezTo>
                    <a:pt x="7396" y="17734"/>
                    <a:pt x="6889" y="18392"/>
                    <a:pt x="6209" y="18591"/>
                  </a:cubicBezTo>
                  <a:cubicBezTo>
                    <a:pt x="6359" y="18852"/>
                    <a:pt x="6440" y="19150"/>
                    <a:pt x="6440" y="19474"/>
                  </a:cubicBezTo>
                  <a:cubicBezTo>
                    <a:pt x="6440" y="20095"/>
                    <a:pt x="6129" y="20642"/>
                    <a:pt x="5656" y="20940"/>
                  </a:cubicBezTo>
                  <a:cubicBezTo>
                    <a:pt x="5933" y="21089"/>
                    <a:pt x="6244" y="21189"/>
                    <a:pt x="6566" y="21238"/>
                  </a:cubicBezTo>
                  <a:cubicBezTo>
                    <a:pt x="7235" y="21350"/>
                    <a:pt x="7903" y="21288"/>
                    <a:pt x="8559" y="21089"/>
                  </a:cubicBezTo>
                  <a:cubicBezTo>
                    <a:pt x="8836" y="21002"/>
                    <a:pt x="9124" y="20928"/>
                    <a:pt x="9412" y="20878"/>
                  </a:cubicBezTo>
                  <a:cubicBezTo>
                    <a:pt x="9953" y="20791"/>
                    <a:pt x="10495" y="20878"/>
                    <a:pt x="11025" y="21002"/>
                  </a:cubicBezTo>
                  <a:cubicBezTo>
                    <a:pt x="11624" y="21151"/>
                    <a:pt x="12223" y="21325"/>
                    <a:pt x="12822" y="21462"/>
                  </a:cubicBezTo>
                  <a:cubicBezTo>
                    <a:pt x="13236" y="21549"/>
                    <a:pt x="13651" y="21499"/>
                    <a:pt x="14066" y="21375"/>
                  </a:cubicBezTo>
                  <a:cubicBezTo>
                    <a:pt x="14584" y="21213"/>
                    <a:pt x="15045" y="20928"/>
                    <a:pt x="15494" y="20592"/>
                  </a:cubicBezTo>
                  <a:cubicBezTo>
                    <a:pt x="16047" y="20182"/>
                    <a:pt x="16543" y="19697"/>
                    <a:pt x="17027" y="19213"/>
                  </a:cubicBezTo>
                  <a:cubicBezTo>
                    <a:pt x="17902" y="18343"/>
                    <a:pt x="18662" y="17386"/>
                    <a:pt x="19284" y="16279"/>
                  </a:cubicBezTo>
                  <a:cubicBezTo>
                    <a:pt x="19688" y="15559"/>
                    <a:pt x="20045" y="14825"/>
                    <a:pt x="20344" y="14055"/>
                  </a:cubicBezTo>
                  <a:cubicBezTo>
                    <a:pt x="20621" y="13371"/>
                    <a:pt x="20840" y="12663"/>
                    <a:pt x="21036" y="11955"/>
                  </a:cubicBezTo>
                  <a:cubicBezTo>
                    <a:pt x="21277" y="11035"/>
                    <a:pt x="21462" y="10115"/>
                    <a:pt x="21542" y="9158"/>
                  </a:cubicBezTo>
                  <a:cubicBezTo>
                    <a:pt x="21600" y="8450"/>
                    <a:pt x="21554" y="7754"/>
                    <a:pt x="21508" y="7058"/>
                  </a:cubicBezTo>
                  <a:close/>
                  <a:moveTo>
                    <a:pt x="20079" y="4324"/>
                  </a:moveTo>
                  <a:cubicBezTo>
                    <a:pt x="20068" y="4336"/>
                    <a:pt x="20045" y="4336"/>
                    <a:pt x="20033" y="4349"/>
                  </a:cubicBezTo>
                  <a:cubicBezTo>
                    <a:pt x="19976" y="4286"/>
                    <a:pt x="19918" y="4237"/>
                    <a:pt x="19872" y="4175"/>
                  </a:cubicBezTo>
                  <a:cubicBezTo>
                    <a:pt x="19549" y="3789"/>
                    <a:pt x="19238" y="3379"/>
                    <a:pt x="18893" y="3006"/>
                  </a:cubicBezTo>
                  <a:cubicBezTo>
                    <a:pt x="18639" y="2720"/>
                    <a:pt x="18317" y="2534"/>
                    <a:pt x="17971" y="2372"/>
                  </a:cubicBezTo>
                  <a:cubicBezTo>
                    <a:pt x="17787" y="2285"/>
                    <a:pt x="17603" y="2211"/>
                    <a:pt x="17418" y="2124"/>
                  </a:cubicBezTo>
                  <a:cubicBezTo>
                    <a:pt x="17395" y="2111"/>
                    <a:pt x="17361" y="2087"/>
                    <a:pt x="17338" y="2099"/>
                  </a:cubicBezTo>
                  <a:cubicBezTo>
                    <a:pt x="17165" y="2111"/>
                    <a:pt x="17038" y="2000"/>
                    <a:pt x="16900" y="1913"/>
                  </a:cubicBezTo>
                  <a:cubicBezTo>
                    <a:pt x="16739" y="1813"/>
                    <a:pt x="16612" y="1428"/>
                    <a:pt x="16704" y="1254"/>
                  </a:cubicBezTo>
                  <a:cubicBezTo>
                    <a:pt x="16785" y="1105"/>
                    <a:pt x="16900" y="993"/>
                    <a:pt x="17084" y="968"/>
                  </a:cubicBezTo>
                  <a:cubicBezTo>
                    <a:pt x="17418" y="943"/>
                    <a:pt x="17718" y="1055"/>
                    <a:pt x="18006" y="1229"/>
                  </a:cubicBezTo>
                  <a:cubicBezTo>
                    <a:pt x="18351" y="1440"/>
                    <a:pt x="18651" y="1726"/>
                    <a:pt x="18939" y="2012"/>
                  </a:cubicBezTo>
                  <a:cubicBezTo>
                    <a:pt x="19365" y="2435"/>
                    <a:pt x="19642" y="2957"/>
                    <a:pt x="19884" y="3503"/>
                  </a:cubicBezTo>
                  <a:cubicBezTo>
                    <a:pt x="19976" y="3702"/>
                    <a:pt x="20010" y="3926"/>
                    <a:pt x="20068" y="4137"/>
                  </a:cubicBezTo>
                  <a:cubicBezTo>
                    <a:pt x="20091" y="4199"/>
                    <a:pt x="20079" y="4262"/>
                    <a:pt x="20079" y="432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CDEC88-3AE3-4294-AFDD-D0FA3ACCD9B7}"/>
              </a:ext>
            </a:extLst>
          </p:cNvPr>
          <p:cNvGrpSpPr/>
          <p:nvPr/>
        </p:nvGrpSpPr>
        <p:grpSpPr>
          <a:xfrm>
            <a:off x="8732619" y="1298444"/>
            <a:ext cx="1490978" cy="2628900"/>
            <a:chOff x="8569960" y="1521326"/>
            <a:chExt cx="1490978" cy="2628900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4FDEE91-4034-484F-8105-37D6B02B630D}"/>
                </a:ext>
              </a:extLst>
            </p:cNvPr>
            <p:cNvSpPr/>
            <p:nvPr/>
          </p:nvSpPr>
          <p:spPr>
            <a:xfrm>
              <a:off x="9090660" y="1521326"/>
              <a:ext cx="746759" cy="7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extrusionOk="0">
                  <a:moveTo>
                    <a:pt x="17229" y="399"/>
                  </a:moveTo>
                  <a:cubicBezTo>
                    <a:pt x="15686" y="508"/>
                    <a:pt x="14290" y="980"/>
                    <a:pt x="12931" y="1597"/>
                  </a:cubicBezTo>
                  <a:cubicBezTo>
                    <a:pt x="10727" y="2614"/>
                    <a:pt x="9294" y="4756"/>
                    <a:pt x="9367" y="6861"/>
                  </a:cubicBezTo>
                  <a:cubicBezTo>
                    <a:pt x="9184" y="7115"/>
                    <a:pt x="9000" y="7333"/>
                    <a:pt x="8780" y="7442"/>
                  </a:cubicBezTo>
                  <a:cubicBezTo>
                    <a:pt x="8118" y="7696"/>
                    <a:pt x="6465" y="5554"/>
                    <a:pt x="5988" y="5155"/>
                  </a:cubicBezTo>
                  <a:cubicBezTo>
                    <a:pt x="5547" y="4792"/>
                    <a:pt x="4298" y="3485"/>
                    <a:pt x="3600" y="3667"/>
                  </a:cubicBezTo>
                  <a:cubicBezTo>
                    <a:pt x="3453" y="3703"/>
                    <a:pt x="3343" y="3775"/>
                    <a:pt x="3269" y="3884"/>
                  </a:cubicBezTo>
                  <a:cubicBezTo>
                    <a:pt x="2535" y="4683"/>
                    <a:pt x="2718" y="5772"/>
                    <a:pt x="1727" y="6462"/>
                  </a:cubicBezTo>
                  <a:cubicBezTo>
                    <a:pt x="1212" y="6825"/>
                    <a:pt x="514" y="6897"/>
                    <a:pt x="0" y="7261"/>
                  </a:cubicBezTo>
                  <a:cubicBezTo>
                    <a:pt x="73" y="7188"/>
                    <a:pt x="1984" y="7805"/>
                    <a:pt x="2167" y="7878"/>
                  </a:cubicBezTo>
                  <a:cubicBezTo>
                    <a:pt x="2975" y="8132"/>
                    <a:pt x="3747" y="8495"/>
                    <a:pt x="4482" y="8930"/>
                  </a:cubicBezTo>
                  <a:cubicBezTo>
                    <a:pt x="9073" y="11653"/>
                    <a:pt x="9918" y="16481"/>
                    <a:pt x="10727" y="21055"/>
                  </a:cubicBezTo>
                  <a:cubicBezTo>
                    <a:pt x="10727" y="21164"/>
                    <a:pt x="10763" y="21237"/>
                    <a:pt x="10873" y="21273"/>
                  </a:cubicBezTo>
                  <a:cubicBezTo>
                    <a:pt x="11388" y="21600"/>
                    <a:pt x="11645" y="18659"/>
                    <a:pt x="11645" y="18478"/>
                  </a:cubicBezTo>
                  <a:cubicBezTo>
                    <a:pt x="11645" y="16772"/>
                    <a:pt x="11424" y="15066"/>
                    <a:pt x="10984" y="13432"/>
                  </a:cubicBezTo>
                  <a:cubicBezTo>
                    <a:pt x="10727" y="12379"/>
                    <a:pt x="10433" y="11435"/>
                    <a:pt x="10249" y="10528"/>
                  </a:cubicBezTo>
                  <a:cubicBezTo>
                    <a:pt x="11902" y="10818"/>
                    <a:pt x="13592" y="10818"/>
                    <a:pt x="15208" y="10274"/>
                  </a:cubicBezTo>
                  <a:cubicBezTo>
                    <a:pt x="17927" y="9293"/>
                    <a:pt x="19286" y="7333"/>
                    <a:pt x="19690" y="4756"/>
                  </a:cubicBezTo>
                  <a:cubicBezTo>
                    <a:pt x="19947" y="3013"/>
                    <a:pt x="20241" y="1307"/>
                    <a:pt x="21600" y="0"/>
                  </a:cubicBezTo>
                  <a:cubicBezTo>
                    <a:pt x="20131" y="36"/>
                    <a:pt x="18698" y="290"/>
                    <a:pt x="17229" y="39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674C8A5-4149-441E-BF95-8E2264ECF0A0}"/>
                </a:ext>
              </a:extLst>
            </p:cNvPr>
            <p:cNvSpPr/>
            <p:nvPr/>
          </p:nvSpPr>
          <p:spPr>
            <a:xfrm>
              <a:off x="8569960" y="1953125"/>
              <a:ext cx="1490978" cy="219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84" y="2285"/>
                  </a:moveTo>
                  <a:cubicBezTo>
                    <a:pt x="5115" y="2297"/>
                    <a:pt x="5446" y="2335"/>
                    <a:pt x="5777" y="2385"/>
                  </a:cubicBezTo>
                  <a:cubicBezTo>
                    <a:pt x="6108" y="2435"/>
                    <a:pt x="6439" y="2497"/>
                    <a:pt x="6771" y="2547"/>
                  </a:cubicBezTo>
                  <a:cubicBezTo>
                    <a:pt x="7599" y="2684"/>
                    <a:pt x="8445" y="2834"/>
                    <a:pt x="9310" y="2959"/>
                  </a:cubicBezTo>
                  <a:cubicBezTo>
                    <a:pt x="10542" y="3146"/>
                    <a:pt x="11720" y="3184"/>
                    <a:pt x="12603" y="3196"/>
                  </a:cubicBezTo>
                  <a:lnTo>
                    <a:pt x="12658" y="3196"/>
                  </a:lnTo>
                  <a:lnTo>
                    <a:pt x="12713" y="3196"/>
                  </a:lnTo>
                  <a:lnTo>
                    <a:pt x="13946" y="3171"/>
                  </a:lnTo>
                  <a:lnTo>
                    <a:pt x="14001" y="3171"/>
                  </a:lnTo>
                  <a:lnTo>
                    <a:pt x="14056" y="3171"/>
                  </a:lnTo>
                  <a:cubicBezTo>
                    <a:pt x="15013" y="3121"/>
                    <a:pt x="15952" y="2997"/>
                    <a:pt x="16853" y="2797"/>
                  </a:cubicBezTo>
                  <a:cubicBezTo>
                    <a:pt x="16780" y="3034"/>
                    <a:pt x="16743" y="3271"/>
                    <a:pt x="16706" y="3521"/>
                  </a:cubicBezTo>
                  <a:cubicBezTo>
                    <a:pt x="16559" y="4769"/>
                    <a:pt x="16890" y="5981"/>
                    <a:pt x="17644" y="7054"/>
                  </a:cubicBezTo>
                  <a:cubicBezTo>
                    <a:pt x="17571" y="7129"/>
                    <a:pt x="17479" y="7204"/>
                    <a:pt x="17405" y="7279"/>
                  </a:cubicBezTo>
                  <a:cubicBezTo>
                    <a:pt x="14756" y="9826"/>
                    <a:pt x="14553" y="13072"/>
                    <a:pt x="16706" y="15557"/>
                  </a:cubicBezTo>
                  <a:cubicBezTo>
                    <a:pt x="16025" y="16493"/>
                    <a:pt x="15712" y="17542"/>
                    <a:pt x="15768" y="18628"/>
                  </a:cubicBezTo>
                  <a:cubicBezTo>
                    <a:pt x="15786" y="19040"/>
                    <a:pt x="15878" y="19440"/>
                    <a:pt x="16007" y="19827"/>
                  </a:cubicBezTo>
                  <a:cubicBezTo>
                    <a:pt x="15657" y="19777"/>
                    <a:pt x="15308" y="19715"/>
                    <a:pt x="14940" y="19652"/>
                  </a:cubicBezTo>
                  <a:cubicBezTo>
                    <a:pt x="14535" y="19590"/>
                    <a:pt x="14130" y="19515"/>
                    <a:pt x="13707" y="19452"/>
                  </a:cubicBezTo>
                  <a:cubicBezTo>
                    <a:pt x="12787" y="19315"/>
                    <a:pt x="12051" y="19253"/>
                    <a:pt x="11315" y="19253"/>
                  </a:cubicBezTo>
                  <a:cubicBezTo>
                    <a:pt x="10947" y="19253"/>
                    <a:pt x="10579" y="19265"/>
                    <a:pt x="10230" y="19303"/>
                  </a:cubicBezTo>
                  <a:cubicBezTo>
                    <a:pt x="9935" y="19328"/>
                    <a:pt x="9659" y="19365"/>
                    <a:pt x="9383" y="19415"/>
                  </a:cubicBezTo>
                  <a:cubicBezTo>
                    <a:pt x="9273" y="18017"/>
                    <a:pt x="8574" y="16718"/>
                    <a:pt x="7359" y="15657"/>
                  </a:cubicBezTo>
                  <a:cubicBezTo>
                    <a:pt x="7415" y="15569"/>
                    <a:pt x="7470" y="15495"/>
                    <a:pt x="7525" y="15407"/>
                  </a:cubicBezTo>
                  <a:cubicBezTo>
                    <a:pt x="9365" y="12560"/>
                    <a:pt x="8629" y="9352"/>
                    <a:pt x="5777" y="7192"/>
                  </a:cubicBezTo>
                  <a:cubicBezTo>
                    <a:pt x="6163" y="6180"/>
                    <a:pt x="6182" y="5107"/>
                    <a:pt x="5795" y="4058"/>
                  </a:cubicBezTo>
                  <a:cubicBezTo>
                    <a:pt x="5648" y="3434"/>
                    <a:pt x="5280" y="2834"/>
                    <a:pt x="4784" y="2285"/>
                  </a:cubicBezTo>
                  <a:moveTo>
                    <a:pt x="21600" y="0"/>
                  </a:moveTo>
                  <a:cubicBezTo>
                    <a:pt x="21398" y="0"/>
                    <a:pt x="21177" y="0"/>
                    <a:pt x="20974" y="12"/>
                  </a:cubicBezTo>
                  <a:cubicBezTo>
                    <a:pt x="19889" y="75"/>
                    <a:pt x="18895" y="312"/>
                    <a:pt x="17957" y="662"/>
                  </a:cubicBezTo>
                  <a:cubicBezTo>
                    <a:pt x="16688" y="1136"/>
                    <a:pt x="15344" y="1423"/>
                    <a:pt x="13891" y="1498"/>
                  </a:cubicBezTo>
                  <a:lnTo>
                    <a:pt x="12658" y="1523"/>
                  </a:lnTo>
                  <a:cubicBezTo>
                    <a:pt x="11720" y="1511"/>
                    <a:pt x="10782" y="1473"/>
                    <a:pt x="9862" y="1336"/>
                  </a:cubicBezTo>
                  <a:cubicBezTo>
                    <a:pt x="8703" y="1161"/>
                    <a:pt x="7543" y="961"/>
                    <a:pt x="6384" y="762"/>
                  </a:cubicBezTo>
                  <a:cubicBezTo>
                    <a:pt x="5740" y="662"/>
                    <a:pt x="5115" y="599"/>
                    <a:pt x="4471" y="599"/>
                  </a:cubicBezTo>
                  <a:cubicBezTo>
                    <a:pt x="3974" y="599"/>
                    <a:pt x="3477" y="637"/>
                    <a:pt x="2981" y="699"/>
                  </a:cubicBezTo>
                  <a:cubicBezTo>
                    <a:pt x="1913" y="837"/>
                    <a:pt x="920" y="1086"/>
                    <a:pt x="0" y="1486"/>
                  </a:cubicBezTo>
                  <a:cubicBezTo>
                    <a:pt x="1656" y="2023"/>
                    <a:pt x="2981" y="3096"/>
                    <a:pt x="3477" y="4470"/>
                  </a:cubicBezTo>
                  <a:cubicBezTo>
                    <a:pt x="3901" y="5606"/>
                    <a:pt x="3680" y="6730"/>
                    <a:pt x="2981" y="7654"/>
                  </a:cubicBezTo>
                  <a:cubicBezTo>
                    <a:pt x="5961" y="9227"/>
                    <a:pt x="7028" y="12136"/>
                    <a:pt x="5354" y="14733"/>
                  </a:cubicBezTo>
                  <a:cubicBezTo>
                    <a:pt x="5078" y="15157"/>
                    <a:pt x="4747" y="15545"/>
                    <a:pt x="4379" y="15894"/>
                  </a:cubicBezTo>
                  <a:cubicBezTo>
                    <a:pt x="6697" y="17168"/>
                    <a:pt x="7507" y="19303"/>
                    <a:pt x="6734" y="21363"/>
                  </a:cubicBezTo>
                  <a:cubicBezTo>
                    <a:pt x="6881" y="21375"/>
                    <a:pt x="7028" y="21375"/>
                    <a:pt x="7194" y="21375"/>
                  </a:cubicBezTo>
                  <a:cubicBezTo>
                    <a:pt x="7911" y="21375"/>
                    <a:pt x="8611" y="21300"/>
                    <a:pt x="9310" y="21175"/>
                  </a:cubicBezTo>
                  <a:cubicBezTo>
                    <a:pt x="9751" y="21088"/>
                    <a:pt x="10211" y="21013"/>
                    <a:pt x="10671" y="20963"/>
                  </a:cubicBezTo>
                  <a:cubicBezTo>
                    <a:pt x="10910" y="20938"/>
                    <a:pt x="11168" y="20926"/>
                    <a:pt x="11407" y="20926"/>
                  </a:cubicBezTo>
                  <a:cubicBezTo>
                    <a:pt x="12033" y="20926"/>
                    <a:pt x="12640" y="21001"/>
                    <a:pt x="13265" y="21088"/>
                  </a:cubicBezTo>
                  <a:cubicBezTo>
                    <a:pt x="14222" y="21238"/>
                    <a:pt x="15179" y="21413"/>
                    <a:pt x="16136" y="21550"/>
                  </a:cubicBezTo>
                  <a:cubicBezTo>
                    <a:pt x="16375" y="21588"/>
                    <a:pt x="16596" y="21600"/>
                    <a:pt x="16835" y="21600"/>
                  </a:cubicBezTo>
                  <a:cubicBezTo>
                    <a:pt x="17258" y="21600"/>
                    <a:pt x="17700" y="21550"/>
                    <a:pt x="18123" y="21475"/>
                  </a:cubicBezTo>
                  <a:cubicBezTo>
                    <a:pt x="18638" y="21375"/>
                    <a:pt x="19116" y="21225"/>
                    <a:pt x="19576" y="21051"/>
                  </a:cubicBezTo>
                  <a:cubicBezTo>
                    <a:pt x="18840" y="20364"/>
                    <a:pt x="18380" y="19502"/>
                    <a:pt x="18325" y="18566"/>
                  </a:cubicBezTo>
                  <a:cubicBezTo>
                    <a:pt x="18251" y="17405"/>
                    <a:pt x="18803" y="16319"/>
                    <a:pt x="19742" y="15507"/>
                  </a:cubicBezTo>
                  <a:cubicBezTo>
                    <a:pt x="17295" y="13572"/>
                    <a:pt x="17074" y="10563"/>
                    <a:pt x="19484" y="8253"/>
                  </a:cubicBezTo>
                  <a:cubicBezTo>
                    <a:pt x="19871" y="7878"/>
                    <a:pt x="20312" y="7541"/>
                    <a:pt x="20791" y="7242"/>
                  </a:cubicBezTo>
                  <a:cubicBezTo>
                    <a:pt x="18325" y="5219"/>
                    <a:pt x="18748" y="2148"/>
                    <a:pt x="2160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8D38071-D9BF-4E07-BE00-ADA1995FB29B}"/>
                </a:ext>
              </a:extLst>
            </p:cNvPr>
            <p:cNvSpPr/>
            <p:nvPr/>
          </p:nvSpPr>
          <p:spPr>
            <a:xfrm>
              <a:off x="9217661" y="2867525"/>
              <a:ext cx="133277" cy="2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167" h="21013" extrusionOk="0">
                  <a:moveTo>
                    <a:pt x="9432" y="949"/>
                  </a:moveTo>
                  <a:cubicBezTo>
                    <a:pt x="8217" y="-316"/>
                    <a:pt x="5382" y="-316"/>
                    <a:pt x="4302" y="949"/>
                  </a:cubicBezTo>
                  <a:cubicBezTo>
                    <a:pt x="927" y="4835"/>
                    <a:pt x="-3528" y="12698"/>
                    <a:pt x="4572" y="20199"/>
                  </a:cubicBezTo>
                  <a:cubicBezTo>
                    <a:pt x="5787" y="21284"/>
                    <a:pt x="8082" y="21284"/>
                    <a:pt x="9297" y="20199"/>
                  </a:cubicBezTo>
                  <a:cubicBezTo>
                    <a:pt x="12942" y="17217"/>
                    <a:pt x="18072" y="10439"/>
                    <a:pt x="9432" y="94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1990128-40D3-4EE3-904B-82D9A655B5ED}"/>
                </a:ext>
              </a:extLst>
            </p:cNvPr>
            <p:cNvSpPr/>
            <p:nvPr/>
          </p:nvSpPr>
          <p:spPr>
            <a:xfrm>
              <a:off x="9395460" y="2867526"/>
              <a:ext cx="146371" cy="28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367" h="20672" extrusionOk="0">
                  <a:moveTo>
                    <a:pt x="14126" y="1496"/>
                  </a:moveTo>
                  <a:cubicBezTo>
                    <a:pt x="13593" y="31"/>
                    <a:pt x="10927" y="-518"/>
                    <a:pt x="9193" y="580"/>
                  </a:cubicBezTo>
                  <a:cubicBezTo>
                    <a:pt x="4393" y="3784"/>
                    <a:pt x="-3207" y="10465"/>
                    <a:pt x="1460" y="19343"/>
                  </a:cubicBezTo>
                  <a:cubicBezTo>
                    <a:pt x="2126" y="20624"/>
                    <a:pt x="4393" y="21082"/>
                    <a:pt x="5993" y="20258"/>
                  </a:cubicBezTo>
                  <a:cubicBezTo>
                    <a:pt x="10660" y="17970"/>
                    <a:pt x="18393" y="12387"/>
                    <a:pt x="14126" y="14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B09D2EA-5576-4F99-A118-2142FB432BAC}"/>
              </a:ext>
            </a:extLst>
          </p:cNvPr>
          <p:cNvGrpSpPr/>
          <p:nvPr/>
        </p:nvGrpSpPr>
        <p:grpSpPr>
          <a:xfrm>
            <a:off x="1250852" y="4690427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F7F03C-1DA3-467B-B17D-C2596F9E93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7AE3145-6673-49D5-B2CD-72AA30B79B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E0427D-1E71-449C-855D-7760753ACF2D}"/>
              </a:ext>
            </a:extLst>
          </p:cNvPr>
          <p:cNvGrpSpPr/>
          <p:nvPr/>
        </p:nvGrpSpPr>
        <p:grpSpPr>
          <a:xfrm>
            <a:off x="4632960" y="469042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812650F-360B-462A-B1E3-01EBDCA3828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EC9488-A6DA-47F4-B062-2591B17F7D7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72712B-F78B-4AF1-BF66-85F0092CAD91}"/>
              </a:ext>
            </a:extLst>
          </p:cNvPr>
          <p:cNvGrpSpPr/>
          <p:nvPr/>
        </p:nvGrpSpPr>
        <p:grpSpPr>
          <a:xfrm>
            <a:off x="8015068" y="4690427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6D7CF6-224B-4A12-8CBD-BE660D08D0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F5210A5-2E84-42C2-A101-EB58E43DC9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Graphic 50" descr="Badge 3">
            <a:extLst>
              <a:ext uri="{FF2B5EF4-FFF2-40B4-BE49-F238E27FC236}">
                <a16:creationId xmlns:a16="http://schemas.microsoft.com/office/drawing/2014/main" id="{064E1009-9095-48F6-993C-34D269B6A939}"/>
              </a:ext>
            </a:extLst>
          </p:cNvPr>
          <p:cNvSpPr/>
          <p:nvPr/>
        </p:nvSpPr>
        <p:spPr>
          <a:xfrm>
            <a:off x="9274281" y="4217202"/>
            <a:ext cx="407492" cy="407492"/>
          </a:xfrm>
          <a:custGeom>
            <a:avLst/>
            <a:gdLst>
              <a:gd name="connsiteX0" fmla="*/ 203751 w 407492"/>
              <a:gd name="connsiteY0" fmla="*/ 0 h 407492"/>
              <a:gd name="connsiteX1" fmla="*/ 0 w 407492"/>
              <a:gd name="connsiteY1" fmla="*/ 203741 h 407492"/>
              <a:gd name="connsiteX2" fmla="*/ 203741 w 407492"/>
              <a:gd name="connsiteY2" fmla="*/ 407492 h 407492"/>
              <a:gd name="connsiteX3" fmla="*/ 407492 w 407492"/>
              <a:gd name="connsiteY3" fmla="*/ 203751 h 407492"/>
              <a:gd name="connsiteX4" fmla="*/ 407492 w 407492"/>
              <a:gd name="connsiteY4" fmla="*/ 203730 h 407492"/>
              <a:gd name="connsiteX5" fmla="*/ 203912 w 407492"/>
              <a:gd name="connsiteY5" fmla="*/ 0 h 407492"/>
              <a:gd name="connsiteX6" fmla="*/ 203751 w 407492"/>
              <a:gd name="connsiteY6" fmla="*/ 0 h 407492"/>
              <a:gd name="connsiteX7" fmla="*/ 257655 w 407492"/>
              <a:gd name="connsiteY7" fmla="*/ 265718 h 407492"/>
              <a:gd name="connsiteX8" fmla="*/ 242419 w 407492"/>
              <a:gd name="connsiteY8" fmla="*/ 282460 h 407492"/>
              <a:gd name="connsiteX9" fmla="*/ 220070 w 407492"/>
              <a:gd name="connsiteY9" fmla="*/ 292701 h 407492"/>
              <a:gd name="connsiteX10" fmla="*/ 193248 w 407492"/>
              <a:gd name="connsiteY10" fmla="*/ 296178 h 407492"/>
              <a:gd name="connsiteX11" fmla="*/ 165996 w 407492"/>
              <a:gd name="connsiteY11" fmla="*/ 293769 h 407492"/>
              <a:gd name="connsiteX12" fmla="*/ 144446 w 407492"/>
              <a:gd name="connsiteY12" fmla="*/ 286559 h 407492"/>
              <a:gd name="connsiteX13" fmla="*/ 144446 w 407492"/>
              <a:gd name="connsiteY13" fmla="*/ 259108 h 407492"/>
              <a:gd name="connsiteX14" fmla="*/ 168050 w 407492"/>
              <a:gd name="connsiteY14" fmla="*/ 269977 h 407492"/>
              <a:gd name="connsiteX15" fmla="*/ 194138 w 407492"/>
              <a:gd name="connsiteY15" fmla="*/ 273539 h 407492"/>
              <a:gd name="connsiteX16" fmla="*/ 206788 w 407492"/>
              <a:gd name="connsiteY16" fmla="*/ 272289 h 407492"/>
              <a:gd name="connsiteX17" fmla="*/ 219352 w 407492"/>
              <a:gd name="connsiteY17" fmla="*/ 267751 h 407492"/>
              <a:gd name="connsiteX18" fmla="*/ 228970 w 407492"/>
              <a:gd name="connsiteY18" fmla="*/ 258754 h 407492"/>
              <a:gd name="connsiteX19" fmla="*/ 232790 w 407492"/>
              <a:gd name="connsiteY19" fmla="*/ 244329 h 407492"/>
              <a:gd name="connsiteX20" fmla="*/ 229147 w 407492"/>
              <a:gd name="connsiteY20" fmla="*/ 229453 h 407492"/>
              <a:gd name="connsiteX21" fmla="*/ 218992 w 407492"/>
              <a:gd name="connsiteY21" fmla="*/ 219480 h 407492"/>
              <a:gd name="connsiteX22" fmla="*/ 203676 w 407492"/>
              <a:gd name="connsiteY22" fmla="*/ 213869 h 407492"/>
              <a:gd name="connsiteX23" fmla="*/ 184520 w 407492"/>
              <a:gd name="connsiteY23" fmla="*/ 212088 h 407492"/>
              <a:gd name="connsiteX24" fmla="*/ 167964 w 407492"/>
              <a:gd name="connsiteY24" fmla="*/ 212088 h 407492"/>
              <a:gd name="connsiteX25" fmla="*/ 167964 w 407492"/>
              <a:gd name="connsiteY25" fmla="*/ 189289 h 407492"/>
              <a:gd name="connsiteX26" fmla="*/ 183640 w 407492"/>
              <a:gd name="connsiteY26" fmla="*/ 189289 h 407492"/>
              <a:gd name="connsiteX27" fmla="*/ 200656 w 407492"/>
              <a:gd name="connsiteY27" fmla="*/ 187679 h 407492"/>
              <a:gd name="connsiteX28" fmla="*/ 214014 w 407492"/>
              <a:gd name="connsiteY28" fmla="*/ 182427 h 407492"/>
              <a:gd name="connsiteX29" fmla="*/ 222742 w 407492"/>
              <a:gd name="connsiteY29" fmla="*/ 173072 h 407492"/>
              <a:gd name="connsiteX30" fmla="*/ 225859 w 407492"/>
              <a:gd name="connsiteY30" fmla="*/ 159183 h 407492"/>
              <a:gd name="connsiteX31" fmla="*/ 222924 w 407492"/>
              <a:gd name="connsiteY31" fmla="*/ 146624 h 407492"/>
              <a:gd name="connsiteX32" fmla="*/ 215414 w 407492"/>
              <a:gd name="connsiteY32" fmla="*/ 138964 h 407492"/>
              <a:gd name="connsiteX33" fmla="*/ 205522 w 407492"/>
              <a:gd name="connsiteY33" fmla="*/ 135133 h 407492"/>
              <a:gd name="connsiteX34" fmla="*/ 195195 w 407492"/>
              <a:gd name="connsiteY34" fmla="*/ 134060 h 407492"/>
              <a:gd name="connsiteX35" fmla="*/ 173104 w 407492"/>
              <a:gd name="connsiteY35" fmla="*/ 137279 h 407492"/>
              <a:gd name="connsiteX36" fmla="*/ 152085 w 407492"/>
              <a:gd name="connsiteY36" fmla="*/ 146892 h 407492"/>
              <a:gd name="connsiteX37" fmla="*/ 152085 w 407492"/>
              <a:gd name="connsiteY37" fmla="*/ 121620 h 407492"/>
              <a:gd name="connsiteX38" fmla="*/ 173249 w 407492"/>
              <a:gd name="connsiteY38" fmla="*/ 113868 h 407492"/>
              <a:gd name="connsiteX39" fmla="*/ 197732 w 407492"/>
              <a:gd name="connsiteY39" fmla="*/ 111288 h 407492"/>
              <a:gd name="connsiteX40" fmla="*/ 219561 w 407492"/>
              <a:gd name="connsiteY40" fmla="*/ 113868 h 407492"/>
              <a:gd name="connsiteX41" fmla="*/ 238337 w 407492"/>
              <a:gd name="connsiteY41" fmla="*/ 121797 h 407492"/>
              <a:gd name="connsiteX42" fmla="*/ 251432 w 407492"/>
              <a:gd name="connsiteY42" fmla="*/ 135332 h 407492"/>
              <a:gd name="connsiteX43" fmla="*/ 256324 w 407492"/>
              <a:gd name="connsiteY43" fmla="*/ 154746 h 407492"/>
              <a:gd name="connsiteX44" fmla="*/ 246089 w 407492"/>
              <a:gd name="connsiteY44" fmla="*/ 183962 h 407492"/>
              <a:gd name="connsiteX45" fmla="*/ 218032 w 407492"/>
              <a:gd name="connsiteY45" fmla="*/ 199454 h 407492"/>
              <a:gd name="connsiteX46" fmla="*/ 234952 w 407492"/>
              <a:gd name="connsiteY46" fmla="*/ 203746 h 407492"/>
              <a:gd name="connsiteX47" fmla="*/ 249474 w 407492"/>
              <a:gd name="connsiteY47" fmla="*/ 212743 h 407492"/>
              <a:gd name="connsiteX48" fmla="*/ 259532 w 407492"/>
              <a:gd name="connsiteY48" fmla="*/ 225923 h 407492"/>
              <a:gd name="connsiteX49" fmla="*/ 263287 w 407492"/>
              <a:gd name="connsiteY49" fmla="*/ 242580 h 407492"/>
              <a:gd name="connsiteX50" fmla="*/ 257655 w 407492"/>
              <a:gd name="connsiteY50" fmla="*/ 265718 h 4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7492" h="407492">
                <a:moveTo>
                  <a:pt x="203751" y="0"/>
                </a:moveTo>
                <a:cubicBezTo>
                  <a:pt x="91225" y="-3"/>
                  <a:pt x="3" y="91215"/>
                  <a:pt x="0" y="203741"/>
                </a:cubicBezTo>
                <a:cubicBezTo>
                  <a:pt x="-3" y="316267"/>
                  <a:pt x="91215" y="407489"/>
                  <a:pt x="203741" y="407492"/>
                </a:cubicBezTo>
                <a:cubicBezTo>
                  <a:pt x="316267" y="407495"/>
                  <a:pt x="407489" y="316278"/>
                  <a:pt x="407492" y="203751"/>
                </a:cubicBezTo>
                <a:cubicBezTo>
                  <a:pt x="407492" y="203745"/>
                  <a:pt x="407492" y="203737"/>
                  <a:pt x="407492" y="203730"/>
                </a:cubicBezTo>
                <a:cubicBezTo>
                  <a:pt x="407534" y="91254"/>
                  <a:pt x="316388" y="41"/>
                  <a:pt x="203912" y="0"/>
                </a:cubicBezTo>
                <a:cubicBezTo>
                  <a:pt x="203859" y="0"/>
                  <a:pt x="203805" y="0"/>
                  <a:pt x="203751" y="0"/>
                </a:cubicBezTo>
                <a:close/>
                <a:moveTo>
                  <a:pt x="257655" y="265718"/>
                </a:moveTo>
                <a:cubicBezTo>
                  <a:pt x="253906" y="272378"/>
                  <a:pt x="248697" y="278102"/>
                  <a:pt x="242419" y="282460"/>
                </a:cubicBezTo>
                <a:cubicBezTo>
                  <a:pt x="235624" y="287151"/>
                  <a:pt x="228060" y="290617"/>
                  <a:pt x="220070" y="292701"/>
                </a:cubicBezTo>
                <a:cubicBezTo>
                  <a:pt x="211325" y="295052"/>
                  <a:pt x="202304" y="296221"/>
                  <a:pt x="193248" y="296178"/>
                </a:cubicBezTo>
                <a:cubicBezTo>
                  <a:pt x="184109" y="296209"/>
                  <a:pt x="174987" y="295403"/>
                  <a:pt x="165996" y="293769"/>
                </a:cubicBezTo>
                <a:cubicBezTo>
                  <a:pt x="158468" y="292556"/>
                  <a:pt x="151188" y="290120"/>
                  <a:pt x="144446" y="286559"/>
                </a:cubicBezTo>
                <a:lnTo>
                  <a:pt x="144446" y="259108"/>
                </a:lnTo>
                <a:cubicBezTo>
                  <a:pt x="151605" y="264106"/>
                  <a:pt x="159598" y="267787"/>
                  <a:pt x="168050" y="269977"/>
                </a:cubicBezTo>
                <a:cubicBezTo>
                  <a:pt x="176552" y="272306"/>
                  <a:pt x="185324" y="273504"/>
                  <a:pt x="194138" y="273539"/>
                </a:cubicBezTo>
                <a:cubicBezTo>
                  <a:pt x="198384" y="273509"/>
                  <a:pt x="202618" y="273091"/>
                  <a:pt x="206788" y="272289"/>
                </a:cubicBezTo>
                <a:cubicBezTo>
                  <a:pt x="211202" y="271496"/>
                  <a:pt x="215450" y="269961"/>
                  <a:pt x="219352" y="267751"/>
                </a:cubicBezTo>
                <a:cubicBezTo>
                  <a:pt x="223217" y="265545"/>
                  <a:pt x="226511" y="262464"/>
                  <a:pt x="228970" y="258754"/>
                </a:cubicBezTo>
                <a:cubicBezTo>
                  <a:pt x="231659" y="254437"/>
                  <a:pt x="232989" y="249411"/>
                  <a:pt x="232790" y="244329"/>
                </a:cubicBezTo>
                <a:cubicBezTo>
                  <a:pt x="232947" y="239132"/>
                  <a:pt x="231688" y="233990"/>
                  <a:pt x="229147" y="229453"/>
                </a:cubicBezTo>
                <a:cubicBezTo>
                  <a:pt x="226667" y="225318"/>
                  <a:pt x="223172" y="221885"/>
                  <a:pt x="218992" y="219480"/>
                </a:cubicBezTo>
                <a:cubicBezTo>
                  <a:pt x="214234" y="216772"/>
                  <a:pt x="209058" y="214875"/>
                  <a:pt x="203676" y="213869"/>
                </a:cubicBezTo>
                <a:cubicBezTo>
                  <a:pt x="197365" y="212642"/>
                  <a:pt x="190948" y="212045"/>
                  <a:pt x="184520" y="212088"/>
                </a:cubicBezTo>
                <a:lnTo>
                  <a:pt x="167964" y="212088"/>
                </a:lnTo>
                <a:lnTo>
                  <a:pt x="167964" y="189289"/>
                </a:lnTo>
                <a:lnTo>
                  <a:pt x="183640" y="189289"/>
                </a:lnTo>
                <a:cubicBezTo>
                  <a:pt x="189352" y="189330"/>
                  <a:pt x="195053" y="188791"/>
                  <a:pt x="200656" y="187679"/>
                </a:cubicBezTo>
                <a:cubicBezTo>
                  <a:pt x="205398" y="186781"/>
                  <a:pt x="209930" y="185000"/>
                  <a:pt x="214014" y="182427"/>
                </a:cubicBezTo>
                <a:cubicBezTo>
                  <a:pt x="217663" y="180091"/>
                  <a:pt x="220665" y="176874"/>
                  <a:pt x="222742" y="173072"/>
                </a:cubicBezTo>
                <a:cubicBezTo>
                  <a:pt x="224935" y="168778"/>
                  <a:pt x="226007" y="164001"/>
                  <a:pt x="225859" y="159183"/>
                </a:cubicBezTo>
                <a:cubicBezTo>
                  <a:pt x="226037" y="154808"/>
                  <a:pt x="225024" y="150467"/>
                  <a:pt x="222924" y="146624"/>
                </a:cubicBezTo>
                <a:cubicBezTo>
                  <a:pt x="221090" y="143491"/>
                  <a:pt x="218510" y="140860"/>
                  <a:pt x="215414" y="138964"/>
                </a:cubicBezTo>
                <a:cubicBezTo>
                  <a:pt x="212367" y="137117"/>
                  <a:pt x="209018" y="135820"/>
                  <a:pt x="205522" y="135133"/>
                </a:cubicBezTo>
                <a:cubicBezTo>
                  <a:pt x="202123" y="134436"/>
                  <a:pt x="198664" y="134077"/>
                  <a:pt x="195195" y="134060"/>
                </a:cubicBezTo>
                <a:cubicBezTo>
                  <a:pt x="187719" y="134130"/>
                  <a:pt x="180288" y="135213"/>
                  <a:pt x="173104" y="137279"/>
                </a:cubicBezTo>
                <a:cubicBezTo>
                  <a:pt x="165618" y="139310"/>
                  <a:pt x="158517" y="142558"/>
                  <a:pt x="152085" y="146892"/>
                </a:cubicBezTo>
                <a:lnTo>
                  <a:pt x="152085" y="121620"/>
                </a:lnTo>
                <a:cubicBezTo>
                  <a:pt x="158755" y="118086"/>
                  <a:pt x="165874" y="115478"/>
                  <a:pt x="173249" y="113868"/>
                </a:cubicBezTo>
                <a:cubicBezTo>
                  <a:pt x="181290" y="112109"/>
                  <a:pt x="189501" y="111244"/>
                  <a:pt x="197732" y="111288"/>
                </a:cubicBezTo>
                <a:cubicBezTo>
                  <a:pt x="205086" y="111274"/>
                  <a:pt x="212414" y="112141"/>
                  <a:pt x="219561" y="113868"/>
                </a:cubicBezTo>
                <a:cubicBezTo>
                  <a:pt x="226224" y="115427"/>
                  <a:pt x="232573" y="118108"/>
                  <a:pt x="238337" y="121797"/>
                </a:cubicBezTo>
                <a:cubicBezTo>
                  <a:pt x="243684" y="125243"/>
                  <a:pt x="248165" y="129874"/>
                  <a:pt x="251432" y="135332"/>
                </a:cubicBezTo>
                <a:cubicBezTo>
                  <a:pt x="254807" y="141234"/>
                  <a:pt x="256499" y="147949"/>
                  <a:pt x="256324" y="154746"/>
                </a:cubicBezTo>
                <a:cubicBezTo>
                  <a:pt x="256749" y="165431"/>
                  <a:pt x="253089" y="175878"/>
                  <a:pt x="246089" y="183962"/>
                </a:cubicBezTo>
                <a:cubicBezTo>
                  <a:pt x="238592" y="191939"/>
                  <a:pt x="228777" y="197359"/>
                  <a:pt x="218032" y="199454"/>
                </a:cubicBezTo>
                <a:cubicBezTo>
                  <a:pt x="223850" y="200056"/>
                  <a:pt x="229550" y="201502"/>
                  <a:pt x="234952" y="203746"/>
                </a:cubicBezTo>
                <a:cubicBezTo>
                  <a:pt x="240261" y="205913"/>
                  <a:pt x="245170" y="208954"/>
                  <a:pt x="249474" y="212743"/>
                </a:cubicBezTo>
                <a:cubicBezTo>
                  <a:pt x="253652" y="216440"/>
                  <a:pt x="257068" y="220918"/>
                  <a:pt x="259532" y="225923"/>
                </a:cubicBezTo>
                <a:cubicBezTo>
                  <a:pt x="262063" y="231108"/>
                  <a:pt x="263349" y="236811"/>
                  <a:pt x="263287" y="242580"/>
                </a:cubicBezTo>
                <a:cubicBezTo>
                  <a:pt x="263456" y="250652"/>
                  <a:pt x="261514" y="258627"/>
                  <a:pt x="257655" y="2657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Graphic 52" descr="Badge">
            <a:extLst>
              <a:ext uri="{FF2B5EF4-FFF2-40B4-BE49-F238E27FC236}">
                <a16:creationId xmlns:a16="http://schemas.microsoft.com/office/drawing/2014/main" id="{8590E9AD-8384-4A60-B6B8-5A86D7D3348D}"/>
              </a:ext>
            </a:extLst>
          </p:cNvPr>
          <p:cNvSpPr/>
          <p:nvPr/>
        </p:nvSpPr>
        <p:spPr>
          <a:xfrm>
            <a:off x="5892184" y="4217202"/>
            <a:ext cx="407481" cy="40748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25 h 407481"/>
              <a:gd name="connsiteX5" fmla="*/ 203896 w 407481"/>
              <a:gd name="connsiteY5" fmla="*/ 0 h 407481"/>
              <a:gd name="connsiteX6" fmla="*/ 203741 w 407481"/>
              <a:gd name="connsiteY6" fmla="*/ 0 h 407481"/>
              <a:gd name="connsiteX7" fmla="*/ 261989 w 407481"/>
              <a:gd name="connsiteY7" fmla="*/ 295099 h 407481"/>
              <a:gd name="connsiteX8" fmla="*/ 145498 w 407481"/>
              <a:gd name="connsiteY8" fmla="*/ 295099 h 407481"/>
              <a:gd name="connsiteX9" fmla="*/ 145498 w 407481"/>
              <a:gd name="connsiteY9" fmla="*/ 278002 h 407481"/>
              <a:gd name="connsiteX10" fmla="*/ 149414 w 407481"/>
              <a:gd name="connsiteY10" fmla="*/ 257081 h 407481"/>
              <a:gd name="connsiteX11" fmla="*/ 160186 w 407481"/>
              <a:gd name="connsiteY11" fmla="*/ 239914 h 407481"/>
              <a:gd name="connsiteX12" fmla="*/ 176135 w 407481"/>
              <a:gd name="connsiteY12" fmla="*/ 225312 h 407481"/>
              <a:gd name="connsiteX13" fmla="*/ 195726 w 407481"/>
              <a:gd name="connsiteY13" fmla="*/ 212131 h 407481"/>
              <a:gd name="connsiteX14" fmla="*/ 212356 w 407481"/>
              <a:gd name="connsiteY14" fmla="*/ 200195 h 407481"/>
              <a:gd name="connsiteX15" fmla="*/ 222704 w 407481"/>
              <a:gd name="connsiteY15" fmla="*/ 188833 h 407481"/>
              <a:gd name="connsiteX16" fmla="*/ 227967 w 407481"/>
              <a:gd name="connsiteY16" fmla="*/ 177342 h 407481"/>
              <a:gd name="connsiteX17" fmla="*/ 229389 w 407481"/>
              <a:gd name="connsiteY17" fmla="*/ 164515 h 407481"/>
              <a:gd name="connsiteX18" fmla="*/ 227608 w 407481"/>
              <a:gd name="connsiteY18" fmla="*/ 153475 h 407481"/>
              <a:gd name="connsiteX19" fmla="*/ 222350 w 407481"/>
              <a:gd name="connsiteY19" fmla="*/ 144124 h 407481"/>
              <a:gd name="connsiteX20" fmla="*/ 213445 w 407481"/>
              <a:gd name="connsiteY20" fmla="*/ 137687 h 407481"/>
              <a:gd name="connsiteX21" fmla="*/ 200892 w 407481"/>
              <a:gd name="connsiteY21" fmla="*/ 135284 h 407481"/>
              <a:gd name="connsiteX22" fmla="*/ 176666 w 407481"/>
              <a:gd name="connsiteY22" fmla="*/ 140986 h 407481"/>
              <a:gd name="connsiteX23" fmla="*/ 155116 w 407481"/>
              <a:gd name="connsiteY23" fmla="*/ 156302 h 407481"/>
              <a:gd name="connsiteX24" fmla="*/ 155116 w 407481"/>
              <a:gd name="connsiteY24" fmla="*/ 128513 h 407481"/>
              <a:gd name="connsiteX25" fmla="*/ 176752 w 407481"/>
              <a:gd name="connsiteY25" fmla="*/ 116046 h 407481"/>
              <a:gd name="connsiteX26" fmla="*/ 203574 w 407481"/>
              <a:gd name="connsiteY26" fmla="*/ 112291 h 407481"/>
              <a:gd name="connsiteX27" fmla="*/ 224947 w 407481"/>
              <a:gd name="connsiteY27" fmla="*/ 115510 h 407481"/>
              <a:gd name="connsiteX28" fmla="*/ 242403 w 407481"/>
              <a:gd name="connsiteY28" fmla="*/ 124860 h 407481"/>
              <a:gd name="connsiteX29" fmla="*/ 254162 w 407481"/>
              <a:gd name="connsiteY29" fmla="*/ 140176 h 407481"/>
              <a:gd name="connsiteX30" fmla="*/ 258454 w 407481"/>
              <a:gd name="connsiteY30" fmla="*/ 161098 h 407481"/>
              <a:gd name="connsiteX31" fmla="*/ 256217 w 407481"/>
              <a:gd name="connsiteY31" fmla="*/ 180330 h 407481"/>
              <a:gd name="connsiteX32" fmla="*/ 248878 w 407481"/>
              <a:gd name="connsiteY32" fmla="*/ 196955 h 407481"/>
              <a:gd name="connsiteX33" fmla="*/ 235617 w 407481"/>
              <a:gd name="connsiteY33" fmla="*/ 212099 h 407481"/>
              <a:gd name="connsiteX34" fmla="*/ 215666 w 407481"/>
              <a:gd name="connsiteY34" fmla="*/ 226878 h 407481"/>
              <a:gd name="connsiteX35" fmla="*/ 198564 w 407481"/>
              <a:gd name="connsiteY35" fmla="*/ 238101 h 407481"/>
              <a:gd name="connsiteX36" fmla="*/ 185823 w 407481"/>
              <a:gd name="connsiteY36" fmla="*/ 248342 h 407481"/>
              <a:gd name="connsiteX37" fmla="*/ 177905 w 407481"/>
              <a:gd name="connsiteY37" fmla="*/ 258851 h 407481"/>
              <a:gd name="connsiteX38" fmla="*/ 175223 w 407481"/>
              <a:gd name="connsiteY38" fmla="*/ 270878 h 407481"/>
              <a:gd name="connsiteX39" fmla="*/ 261968 w 407481"/>
              <a:gd name="connsiteY39" fmla="*/ 27087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5"/>
                  <a:pt x="407481" y="203730"/>
                  <a:pt x="407481" y="203725"/>
                </a:cubicBezTo>
                <a:cubicBezTo>
                  <a:pt x="407520" y="91249"/>
                  <a:pt x="316372" y="39"/>
                  <a:pt x="203896" y="0"/>
                </a:cubicBezTo>
                <a:cubicBezTo>
                  <a:pt x="203844" y="0"/>
                  <a:pt x="203793" y="0"/>
                  <a:pt x="203741" y="0"/>
                </a:cubicBezTo>
                <a:close/>
                <a:moveTo>
                  <a:pt x="261989" y="295099"/>
                </a:moveTo>
                <a:lnTo>
                  <a:pt x="145498" y="295099"/>
                </a:lnTo>
                <a:lnTo>
                  <a:pt x="145498" y="278002"/>
                </a:lnTo>
                <a:cubicBezTo>
                  <a:pt x="145391" y="270837"/>
                  <a:pt x="146723" y="263722"/>
                  <a:pt x="149414" y="257081"/>
                </a:cubicBezTo>
                <a:cubicBezTo>
                  <a:pt x="152051" y="250813"/>
                  <a:pt x="155689" y="245015"/>
                  <a:pt x="160186" y="239914"/>
                </a:cubicBezTo>
                <a:cubicBezTo>
                  <a:pt x="164972" y="234497"/>
                  <a:pt x="170318" y="229603"/>
                  <a:pt x="176135" y="225312"/>
                </a:cubicBezTo>
                <a:cubicBezTo>
                  <a:pt x="182193" y="220802"/>
                  <a:pt x="188724" y="216408"/>
                  <a:pt x="195726" y="212131"/>
                </a:cubicBezTo>
                <a:cubicBezTo>
                  <a:pt x="201590" y="208619"/>
                  <a:pt x="207153" y="204627"/>
                  <a:pt x="212356" y="200195"/>
                </a:cubicBezTo>
                <a:cubicBezTo>
                  <a:pt x="216269" y="196856"/>
                  <a:pt x="219745" y="193039"/>
                  <a:pt x="222704" y="188833"/>
                </a:cubicBezTo>
                <a:cubicBezTo>
                  <a:pt x="225140" y="185353"/>
                  <a:pt x="226923" y="181459"/>
                  <a:pt x="227967" y="177342"/>
                </a:cubicBezTo>
                <a:cubicBezTo>
                  <a:pt x="228946" y="173138"/>
                  <a:pt x="229423" y="168832"/>
                  <a:pt x="229389" y="164515"/>
                </a:cubicBezTo>
                <a:cubicBezTo>
                  <a:pt x="229395" y="160763"/>
                  <a:pt x="228794" y="157035"/>
                  <a:pt x="227608" y="153475"/>
                </a:cubicBezTo>
                <a:cubicBezTo>
                  <a:pt x="226491" y="150041"/>
                  <a:pt x="224704" y="146863"/>
                  <a:pt x="222350" y="144124"/>
                </a:cubicBezTo>
                <a:cubicBezTo>
                  <a:pt x="219898" y="141342"/>
                  <a:pt x="216856" y="139143"/>
                  <a:pt x="213445" y="137687"/>
                </a:cubicBezTo>
                <a:cubicBezTo>
                  <a:pt x="209475" y="136016"/>
                  <a:pt x="205199" y="135197"/>
                  <a:pt x="200892" y="135284"/>
                </a:cubicBezTo>
                <a:cubicBezTo>
                  <a:pt x="192481" y="135252"/>
                  <a:pt x="184180" y="137206"/>
                  <a:pt x="176666" y="140986"/>
                </a:cubicBezTo>
                <a:cubicBezTo>
                  <a:pt x="168764" y="144996"/>
                  <a:pt x="161501" y="150157"/>
                  <a:pt x="155116" y="156302"/>
                </a:cubicBezTo>
                <a:lnTo>
                  <a:pt x="155116" y="128513"/>
                </a:lnTo>
                <a:cubicBezTo>
                  <a:pt x="161286" y="122766"/>
                  <a:pt x="168685" y="118502"/>
                  <a:pt x="176752" y="116046"/>
                </a:cubicBezTo>
                <a:cubicBezTo>
                  <a:pt x="185456" y="113465"/>
                  <a:pt x="194497" y="112199"/>
                  <a:pt x="203574" y="112291"/>
                </a:cubicBezTo>
                <a:cubicBezTo>
                  <a:pt x="210823" y="112241"/>
                  <a:pt x="218035" y="113327"/>
                  <a:pt x="224947" y="115510"/>
                </a:cubicBezTo>
                <a:cubicBezTo>
                  <a:pt x="231307" y="117489"/>
                  <a:pt x="237232" y="120662"/>
                  <a:pt x="242403" y="124860"/>
                </a:cubicBezTo>
                <a:cubicBezTo>
                  <a:pt x="247431" y="129010"/>
                  <a:pt x="251452" y="134247"/>
                  <a:pt x="254162" y="140176"/>
                </a:cubicBezTo>
                <a:cubicBezTo>
                  <a:pt x="257113" y="146750"/>
                  <a:pt x="258578" y="153893"/>
                  <a:pt x="258454" y="161098"/>
                </a:cubicBezTo>
                <a:cubicBezTo>
                  <a:pt x="258517" y="167577"/>
                  <a:pt x="257765" y="174038"/>
                  <a:pt x="256217" y="180330"/>
                </a:cubicBezTo>
                <a:cubicBezTo>
                  <a:pt x="254700" y="186237"/>
                  <a:pt x="252221" y="191853"/>
                  <a:pt x="248878" y="196955"/>
                </a:cubicBezTo>
                <a:cubicBezTo>
                  <a:pt x="245152" y="202571"/>
                  <a:pt x="240692" y="207664"/>
                  <a:pt x="235617" y="212099"/>
                </a:cubicBezTo>
                <a:cubicBezTo>
                  <a:pt x="229369" y="217547"/>
                  <a:pt x="222698" y="222489"/>
                  <a:pt x="215666" y="226878"/>
                </a:cubicBezTo>
                <a:cubicBezTo>
                  <a:pt x="209250" y="230919"/>
                  <a:pt x="203549" y="234660"/>
                  <a:pt x="198564" y="238101"/>
                </a:cubicBezTo>
                <a:cubicBezTo>
                  <a:pt x="194048" y="241166"/>
                  <a:pt x="189787" y="244591"/>
                  <a:pt x="185823" y="248342"/>
                </a:cubicBezTo>
                <a:cubicBezTo>
                  <a:pt x="182599" y="251364"/>
                  <a:pt x="179920" y="254919"/>
                  <a:pt x="177905" y="258851"/>
                </a:cubicBezTo>
                <a:cubicBezTo>
                  <a:pt x="176092" y="262599"/>
                  <a:pt x="175174" y="266715"/>
                  <a:pt x="175223" y="270878"/>
                </a:cubicBezTo>
                <a:lnTo>
                  <a:pt x="261968" y="27087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54" descr="Badge 1">
            <a:extLst>
              <a:ext uri="{FF2B5EF4-FFF2-40B4-BE49-F238E27FC236}">
                <a16:creationId xmlns:a16="http://schemas.microsoft.com/office/drawing/2014/main" id="{BFFC0B26-AA11-420C-AD73-B00F330DFEF6}"/>
              </a:ext>
            </a:extLst>
          </p:cNvPr>
          <p:cNvSpPr/>
          <p:nvPr/>
        </p:nvSpPr>
        <p:spPr>
          <a:xfrm>
            <a:off x="2510076" y="4217202"/>
            <a:ext cx="407481" cy="407481"/>
          </a:xfrm>
          <a:custGeom>
            <a:avLst/>
            <a:gdLst>
              <a:gd name="connsiteX0" fmla="*/ 203741 w 407481"/>
              <a:gd name="connsiteY0" fmla="*/ 0 h 407481"/>
              <a:gd name="connsiteX1" fmla="*/ 0 w 407481"/>
              <a:gd name="connsiteY1" fmla="*/ 203741 h 407481"/>
              <a:gd name="connsiteX2" fmla="*/ 203741 w 407481"/>
              <a:gd name="connsiteY2" fmla="*/ 407481 h 407481"/>
              <a:gd name="connsiteX3" fmla="*/ 407481 w 407481"/>
              <a:gd name="connsiteY3" fmla="*/ 203741 h 407481"/>
              <a:gd name="connsiteX4" fmla="*/ 407481 w 407481"/>
              <a:gd name="connsiteY4" fmla="*/ 203719 h 407481"/>
              <a:gd name="connsiteX5" fmla="*/ 203902 w 407481"/>
              <a:gd name="connsiteY5" fmla="*/ 0 h 407481"/>
              <a:gd name="connsiteX6" fmla="*/ 203741 w 407481"/>
              <a:gd name="connsiteY6" fmla="*/ 0 h 407481"/>
              <a:gd name="connsiteX7" fmla="*/ 226089 w 407481"/>
              <a:gd name="connsiteY7" fmla="*/ 290223 h 407481"/>
              <a:gd name="connsiteX8" fmla="*/ 195098 w 407481"/>
              <a:gd name="connsiteY8" fmla="*/ 290223 h 407481"/>
              <a:gd name="connsiteX9" fmla="*/ 195098 w 407481"/>
              <a:gd name="connsiteY9" fmla="*/ 142209 h 407481"/>
              <a:gd name="connsiteX10" fmla="*/ 186810 w 407481"/>
              <a:gd name="connsiteY10" fmla="*/ 147375 h 407481"/>
              <a:gd name="connsiteX11" fmla="*/ 177819 w 407481"/>
              <a:gd name="connsiteY11" fmla="*/ 151828 h 407481"/>
              <a:gd name="connsiteX12" fmla="*/ 167310 w 407481"/>
              <a:gd name="connsiteY12" fmla="*/ 155481 h 407481"/>
              <a:gd name="connsiteX13" fmla="*/ 155197 w 407481"/>
              <a:gd name="connsiteY13" fmla="*/ 158775 h 407481"/>
              <a:gd name="connsiteX14" fmla="*/ 155197 w 407481"/>
              <a:gd name="connsiteY14" fmla="*/ 134018 h 407481"/>
              <a:gd name="connsiteX15" fmla="*/ 163297 w 407481"/>
              <a:gd name="connsiteY15" fmla="*/ 131523 h 407481"/>
              <a:gd name="connsiteX16" fmla="*/ 170518 w 407481"/>
              <a:gd name="connsiteY16" fmla="*/ 129028 h 407481"/>
              <a:gd name="connsiteX17" fmla="*/ 177642 w 407481"/>
              <a:gd name="connsiteY17" fmla="*/ 126089 h 407481"/>
              <a:gd name="connsiteX18" fmla="*/ 184766 w 407481"/>
              <a:gd name="connsiteY18" fmla="*/ 123149 h 407481"/>
              <a:gd name="connsiteX19" fmla="*/ 191617 w 407481"/>
              <a:gd name="connsiteY19" fmla="*/ 119587 h 407481"/>
              <a:gd name="connsiteX20" fmla="*/ 198483 w 407481"/>
              <a:gd name="connsiteY20" fmla="*/ 115832 h 407481"/>
              <a:gd name="connsiteX21" fmla="*/ 205870 w 407481"/>
              <a:gd name="connsiteY21" fmla="*/ 111540 h 407481"/>
              <a:gd name="connsiteX22" fmla="*/ 213268 w 407481"/>
              <a:gd name="connsiteY22" fmla="*/ 107248 h 407481"/>
              <a:gd name="connsiteX23" fmla="*/ 226089 w 407481"/>
              <a:gd name="connsiteY23" fmla="*/ 107248 h 40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7481" h="407481">
                <a:moveTo>
                  <a:pt x="203741" y="0"/>
                </a:moveTo>
                <a:cubicBezTo>
                  <a:pt x="91218" y="0"/>
                  <a:pt x="0" y="91218"/>
                  <a:pt x="0" y="203741"/>
                </a:cubicBezTo>
                <a:cubicBezTo>
                  <a:pt x="0" y="316264"/>
                  <a:pt x="91218" y="407481"/>
                  <a:pt x="203741" y="407481"/>
                </a:cubicBezTo>
                <a:cubicBezTo>
                  <a:pt x="316263" y="407481"/>
                  <a:pt x="407481" y="316264"/>
                  <a:pt x="407481" y="203741"/>
                </a:cubicBezTo>
                <a:cubicBezTo>
                  <a:pt x="407481" y="203734"/>
                  <a:pt x="407481" y="203726"/>
                  <a:pt x="407481" y="203719"/>
                </a:cubicBezTo>
                <a:cubicBezTo>
                  <a:pt x="407520" y="91247"/>
                  <a:pt x="316374" y="39"/>
                  <a:pt x="203902" y="0"/>
                </a:cubicBezTo>
                <a:cubicBezTo>
                  <a:pt x="203848" y="0"/>
                  <a:pt x="203794" y="0"/>
                  <a:pt x="203741" y="0"/>
                </a:cubicBezTo>
                <a:close/>
                <a:moveTo>
                  <a:pt x="226089" y="290223"/>
                </a:moveTo>
                <a:lnTo>
                  <a:pt x="195098" y="290223"/>
                </a:lnTo>
                <a:lnTo>
                  <a:pt x="195098" y="142209"/>
                </a:lnTo>
                <a:cubicBezTo>
                  <a:pt x="192481" y="143997"/>
                  <a:pt x="189718" y="145719"/>
                  <a:pt x="186810" y="147375"/>
                </a:cubicBezTo>
                <a:cubicBezTo>
                  <a:pt x="183904" y="149037"/>
                  <a:pt x="180902" y="150523"/>
                  <a:pt x="177819" y="151828"/>
                </a:cubicBezTo>
                <a:cubicBezTo>
                  <a:pt x="174486" y="153137"/>
                  <a:pt x="170983" y="154355"/>
                  <a:pt x="167310" y="155481"/>
                </a:cubicBezTo>
                <a:cubicBezTo>
                  <a:pt x="163637" y="156608"/>
                  <a:pt x="159600" y="157706"/>
                  <a:pt x="155197" y="158775"/>
                </a:cubicBezTo>
                <a:lnTo>
                  <a:pt x="155197" y="134018"/>
                </a:lnTo>
                <a:cubicBezTo>
                  <a:pt x="158165" y="133184"/>
                  <a:pt x="160866" y="132353"/>
                  <a:pt x="163297" y="131523"/>
                </a:cubicBezTo>
                <a:cubicBezTo>
                  <a:pt x="165729" y="130693"/>
                  <a:pt x="168136" y="129862"/>
                  <a:pt x="170518" y="129028"/>
                </a:cubicBezTo>
                <a:cubicBezTo>
                  <a:pt x="172884" y="128079"/>
                  <a:pt x="175266" y="127103"/>
                  <a:pt x="177642" y="126089"/>
                </a:cubicBezTo>
                <a:cubicBezTo>
                  <a:pt x="180019" y="125075"/>
                  <a:pt x="182390" y="124104"/>
                  <a:pt x="184766" y="123149"/>
                </a:cubicBezTo>
                <a:cubicBezTo>
                  <a:pt x="187019" y="121962"/>
                  <a:pt x="189303" y="120774"/>
                  <a:pt x="191617" y="119587"/>
                </a:cubicBezTo>
                <a:cubicBezTo>
                  <a:pt x="193931" y="118400"/>
                  <a:pt x="196220" y="117148"/>
                  <a:pt x="198483" y="115832"/>
                </a:cubicBezTo>
                <a:cubicBezTo>
                  <a:pt x="200987" y="114530"/>
                  <a:pt x="203449" y="113100"/>
                  <a:pt x="205870" y="111540"/>
                </a:cubicBezTo>
                <a:cubicBezTo>
                  <a:pt x="208291" y="109981"/>
                  <a:pt x="210758" y="108550"/>
                  <a:pt x="213268" y="107248"/>
                </a:cubicBezTo>
                <a:lnTo>
                  <a:pt x="226089" y="1072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0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Apple Bite Stages – Slide Template</vt:lpstr>
      <vt:lpstr>Apple Bite Stages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Bite Stages</dc:title>
  <dc:creator>PresentationGO.com</dc:creator>
  <dc:description>© Copyright PresentationGO.com</dc:description>
  <dcterms:created xsi:type="dcterms:W3CDTF">2014-11-26T05:14:11Z</dcterms:created>
  <dcterms:modified xsi:type="dcterms:W3CDTF">2020-07-17T19:29:30Z</dcterms:modified>
  <cp:category>Graphics &amp; Metaphors</cp:category>
</cp:coreProperties>
</file>