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9" d="100"/>
          <a:sy n="109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21232747"/>
              </p:ext>
            </p:extLst>
          </p:nvPr>
        </p:nvGraphicFramePr>
        <p:xfrm>
          <a:off x="6478439" y="5667555"/>
          <a:ext cx="2369227" cy="116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May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+mn-lt"/>
                        </a:rPr>
                        <a:t>30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+mn-lt"/>
                        </a:rPr>
                        <a:t>31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01640900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May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03399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824388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7009</TotalTime>
  <Words>109</Words>
  <PresentationFormat>On-screen Show (4:3)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APRIL</vt:lpstr>
      <vt:lpstr>APRIL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2016-02-25T05:52:32Z</dcterms:modified>
</cp:coreProperties>
</file>