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  <p:sldMasterId id="2147483692" r:id="rId2"/>
  </p:sldMasterIdLst>
  <p:notesMasterIdLst>
    <p:notesMasterId r:id="rId6"/>
  </p:notesMasterIdLst>
  <p:sldIdLst>
    <p:sldId id="318" r:id="rId3"/>
    <p:sldId id="317" r:id="rId4"/>
    <p:sldId id="30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3D2C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53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</a:t>
            </a:r>
            <a:r>
              <a:rPr lang="en-US"/>
              <a:t>free PowerPoint template </a:t>
            </a:r>
            <a:r>
              <a:rPr lang="en-US" dirty="0"/>
              <a:t>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8D2766-C49B-4C1A-9FEE-6F146754B02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9023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77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Mo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6" name="Straight Connector 15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83936023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Fr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493D08-EA71-4F15-9B30-1A42A982A1F1}"/>
              </a:ext>
            </a:extLst>
          </p:cNvPr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4259795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rts Sund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 userDrawn="1"/>
        </p:nvGrpSpPr>
        <p:grpSpPr>
          <a:xfrm>
            <a:off x="283635" y="5936562"/>
            <a:ext cx="6039527" cy="761795"/>
            <a:chOff x="283635" y="5936562"/>
            <a:chExt cx="6039527" cy="761795"/>
          </a:xfrm>
        </p:grpSpPr>
        <p:cxnSp>
          <p:nvCxnSpPr>
            <p:cNvPr id="19" name="Straight Connector 18"/>
            <p:cNvCxnSpPr/>
            <p:nvPr userDrawn="1"/>
          </p:nvCxnSpPr>
          <p:spPr>
            <a:xfrm>
              <a:off x="283635" y="5936562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83635" y="6145883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>
              <a:off x="283635" y="631113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>
              <a:off x="283635" y="6487406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283635" y="6698357"/>
              <a:ext cx="6039527" cy="0"/>
            </a:xfrm>
            <a:prstGeom prst="line">
              <a:avLst/>
            </a:prstGeom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3635" y="119593"/>
            <a:ext cx="4559298" cy="633942"/>
          </a:xfrm>
        </p:spPr>
        <p:txBody>
          <a:bodyPr lIns="0" anchor="t">
            <a:noAutofit/>
          </a:bodyPr>
          <a:lstStyle>
            <a:lvl1pPr>
              <a:defRPr sz="4800" cap="all" baseline="0">
                <a:solidFill>
                  <a:srgbClr val="F03D2C"/>
                </a:solidFill>
                <a:latin typeface="Arial Black" panose="020B0A04020102020204" pitchFamily="34" charset="0"/>
                <a:cs typeface="Adobe Devanagari" panose="02040503050201020203" pitchFamily="18" charset="0"/>
              </a:defRPr>
            </a:lvl1pPr>
          </a:lstStyle>
          <a:p>
            <a:r>
              <a:rPr lang="en-US" dirty="0"/>
              <a:t>MONTH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635" y="5725318"/>
            <a:ext cx="6039527" cy="995363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 sz="12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level</a:t>
            </a:r>
          </a:p>
          <a:p>
            <a:pPr lvl="0"/>
            <a:r>
              <a:rPr lang="en-US" dirty="0"/>
              <a:t>Third level</a:t>
            </a:r>
          </a:p>
          <a:p>
            <a:pPr lvl="0"/>
            <a:r>
              <a:rPr lang="en-US" dirty="0"/>
              <a:t>Fourth level</a:t>
            </a:r>
          </a:p>
          <a:p>
            <a:pPr lvl="0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021525" y="119593"/>
            <a:ext cx="1826141" cy="7571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sz="4800" cap="all" baseline="0">
                <a:solidFill>
                  <a:srgbClr val="C00000"/>
                </a:solidFill>
                <a:latin typeface="Arial Black" panose="020B0A04020102020204" pitchFamily="34" charset="0"/>
                <a:ea typeface="+mj-ea"/>
                <a:cs typeface="Adobe Devanagari" panose="02040503050201020203" pitchFamily="18" charset="0"/>
              </a:defRPr>
            </a:lvl1pPr>
          </a:lstStyle>
          <a:p>
            <a:pPr lvl="0" algn="r"/>
            <a:r>
              <a:rPr lang="en-US" sz="2800" dirty="0">
                <a:solidFill>
                  <a:srgbClr val="F03D2C"/>
                </a:solidFill>
              </a:rPr>
              <a:t>2019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98162575"/>
              </p:ext>
            </p:extLst>
          </p:nvPr>
        </p:nvGraphicFramePr>
        <p:xfrm>
          <a:off x="6478439" y="5667555"/>
          <a:ext cx="2369227" cy="10323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8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38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09371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 dirty="0">
                          <a:effectLst/>
                        </a:rPr>
                        <a:t>May 2019</a:t>
                      </a:r>
                      <a:endParaRPr lang="en-US" sz="10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900" b="0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Su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Mo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Tu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We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>
                          <a:effectLst/>
                        </a:rPr>
                        <a:t>Th</a:t>
                      </a:r>
                      <a:endParaRPr lang="en-US" sz="900" b="1" i="0" u="none" strike="noStrike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Fr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1" u="none" strike="noStrike" dirty="0">
                          <a:effectLst/>
                        </a:rPr>
                        <a:t>Sa</a:t>
                      </a:r>
                      <a:endParaRPr lang="en-US" sz="900" b="1" i="0" u="none" strike="noStrike" dirty="0"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900" b="0" i="0" u="none" strike="noStrike" dirty="0">
                        <a:solidFill>
                          <a:srgbClr val="F03D2C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 userDrawn="1"/>
        </p:nvSpPr>
        <p:spPr>
          <a:xfrm>
            <a:off x="7423172" y="406622"/>
            <a:ext cx="1424494" cy="43088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r"/>
            <a:r>
              <a:rPr lang="en-US" sz="2200" cap="all" baseline="0" dirty="0">
                <a:solidFill>
                  <a:schemeClr val="bg1">
                    <a:lumMod val="65000"/>
                  </a:schemeClr>
                </a:solidFill>
              </a:rPr>
              <a:t>Calendar</a:t>
            </a:r>
          </a:p>
        </p:txBody>
      </p:sp>
      <p:sp>
        <p:nvSpPr>
          <p:cNvPr id="7" name="TextBox 6"/>
          <p:cNvSpPr txBox="1"/>
          <p:nvPr userDrawn="1"/>
        </p:nvSpPr>
        <p:spPr>
          <a:xfrm rot="16200000">
            <a:off x="8463555" y="5036409"/>
            <a:ext cx="1074205" cy="215444"/>
          </a:xfrm>
          <a:prstGeom prst="rect">
            <a:avLst/>
          </a:prstGeom>
          <a:noFill/>
        </p:spPr>
        <p:txBody>
          <a:bodyPr wrap="none" lIns="18288" rtlCol="0">
            <a:spAutoFit/>
          </a:bodyPr>
          <a:lstStyle>
            <a:defPPr>
              <a:defRPr lang="en-US"/>
            </a:defPPr>
            <a:lvl1pPr>
              <a:defRPr sz="80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PresentationGO.com</a:t>
            </a:r>
          </a:p>
        </p:txBody>
      </p:sp>
    </p:spTree>
    <p:extLst>
      <p:ext uri="{BB962C8B-B14F-4D97-AF65-F5344CB8AC3E}">
        <p14:creationId xmlns:p14="http://schemas.microsoft.com/office/powerpoint/2010/main" val="1416760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presentationgo.com/" TargetMode="Externa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E22BE3-2A94-4828-8F6F-2524B33A2832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57969-64D5-4DDA-8797-5C87C9A40B87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1D14AA5A-62EE-4551-A19D-076F79FF3392}"/>
              </a:ext>
            </a:extLst>
          </p:cNvPr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C0024175-CEE8-4CE3-8389-8A3686BC6C2B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32A7584E-114A-4118-9D27-ABA73247AFC2}"/>
                </a:ext>
              </a:extLst>
            </p:cNvPr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C5881-D4B4-47D0-9A5B-B64022B47D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1" name="Rectangle 10">
            <a:extLst>
              <a:ext uri="{FF2B5EF4-FFF2-40B4-BE49-F238E27FC236}">
                <a16:creationId xmlns:a16="http://schemas.microsoft.com/office/drawing/2014/main" id="{805B62E9-4166-44EA-8461-FEBCB6286D4C}"/>
              </a:ext>
            </a:extLst>
          </p:cNvPr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5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4797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992400"/>
              </p:ext>
            </p:extLst>
          </p:nvPr>
        </p:nvGraphicFramePr>
        <p:xfrm>
          <a:off x="283635" y="876724"/>
          <a:ext cx="8564031" cy="474548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3564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9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9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9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9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967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F32D7D94-DBC6-4672-82A4-AF67C3AA4651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D671D8-8B71-4E53-95C0-8FFDB934A11A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6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793537"/>
              </p:ext>
            </p:extLst>
          </p:nvPr>
        </p:nvGraphicFramePr>
        <p:xfrm>
          <a:off x="283635" y="876724"/>
          <a:ext cx="8564031" cy="47421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23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34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SUN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Mon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Tue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Wed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Thu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</a:rPr>
                        <a:t>Fri</a:t>
                      </a:r>
                      <a:endParaRPr lang="en-US" sz="1600" b="1" i="0" u="none" strike="noStrike" cap="all" baseline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cap="all" baseline="0" dirty="0">
                          <a:solidFill>
                            <a:schemeClr val="bg1"/>
                          </a:solidFill>
                          <a:effectLst/>
                        </a:rPr>
                        <a:t>Sat</a:t>
                      </a:r>
                      <a:endParaRPr lang="en-US" sz="1600" b="1" i="0" u="none" strike="noStrike" cap="all" baseline="0" dirty="0">
                        <a:solidFill>
                          <a:schemeClr val="bg1"/>
                        </a:solidFill>
                        <a:effectLst/>
                        <a:latin typeface="Franklin Gothic Medium" panose="020B0603020102020204" pitchFamily="34" charset="0"/>
                      </a:endParaRPr>
                    </a:p>
                  </a:txBody>
                  <a:tcPr marL="85725" marR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13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13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13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13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1375"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595959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en-US" sz="1600" b="0" i="0" u="none" strike="noStrike" dirty="0">
                          <a:solidFill>
                            <a:srgbClr val="F03D2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3152" marR="9525" marT="9525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April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text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CF67D64-6D5E-484C-A1E1-A9B7C3997D5E}"/>
              </a:ext>
            </a:extLst>
          </p:cNvPr>
          <p:cNvSpPr/>
          <p:nvPr/>
        </p:nvSpPr>
        <p:spPr>
          <a:xfrm>
            <a:off x="-200027" y="5523567"/>
            <a:ext cx="85521" cy="98637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C3D054-C47C-45B1-95D6-127F895B7B15}"/>
              </a:ext>
            </a:extLst>
          </p:cNvPr>
          <p:cNvSpPr/>
          <p:nvPr/>
        </p:nvSpPr>
        <p:spPr>
          <a:xfrm>
            <a:off x="-200027" y="876724"/>
            <a:ext cx="85521" cy="986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548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10141</TotalTime>
  <Words>118</Words>
  <PresentationFormat>On-screen Show (4:3)</PresentationFormat>
  <Paragraphs>94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Adobe Devanagari</vt:lpstr>
      <vt:lpstr>Arial</vt:lpstr>
      <vt:lpstr>Arial Black</vt:lpstr>
      <vt:lpstr>Calibri</vt:lpstr>
      <vt:lpstr>Calibri Light</vt:lpstr>
      <vt:lpstr>Franklin Gothic Medium</vt:lpstr>
      <vt:lpstr>Open Sans</vt:lpstr>
      <vt:lpstr>PresentationGO</vt:lpstr>
      <vt:lpstr>Custom Design</vt:lpstr>
      <vt:lpstr>April</vt:lpstr>
      <vt:lpstr>April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- Calendar 2019 for PowerPoint</dc:title>
  <dc:creator>PresentationGO.com</dc:creator>
  <dc:description>© Copyright PresentationGO.com</dc:description>
  <dcterms:created xsi:type="dcterms:W3CDTF">2014-11-26T05:14:11Z</dcterms:created>
  <dcterms:modified xsi:type="dcterms:W3CDTF">2018-10-23T23:44:16Z</dcterms:modified>
  <cp:category>Charts &amp; Diagrams</cp:category>
</cp:coreProperties>
</file>