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105" d="100"/>
          <a:sy n="105" d="100"/>
        </p:scale>
        <p:origin x="116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2019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45236695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May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2019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67240209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May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April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225386"/>
              </p:ext>
            </p:extLst>
          </p:nvPr>
        </p:nvGraphicFramePr>
        <p:xfrm>
          <a:off x="378180" y="1194745"/>
          <a:ext cx="11445518" cy="4263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AFAEE0CC-FCF7-406F-ACD7-8FD63C2B07DC}"/>
              </a:ext>
            </a:extLst>
          </p:cNvPr>
          <p:cNvSpPr/>
          <p:nvPr/>
        </p:nvSpPr>
        <p:spPr>
          <a:xfrm>
            <a:off x="-200027" y="1193800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91E87B-92D9-4798-A87E-989BEF80778B}"/>
              </a:ext>
            </a:extLst>
          </p:cNvPr>
          <p:cNvSpPr/>
          <p:nvPr/>
        </p:nvSpPr>
        <p:spPr>
          <a:xfrm>
            <a:off x="-200027" y="5359398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April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60420"/>
              </p:ext>
            </p:extLst>
          </p:nvPr>
        </p:nvGraphicFramePr>
        <p:xfrm>
          <a:off x="378180" y="1193800"/>
          <a:ext cx="11445518" cy="4258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43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463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81BE022-1C6A-4D55-A025-30DE39F01A39}"/>
              </a:ext>
            </a:extLst>
          </p:cNvPr>
          <p:cNvSpPr/>
          <p:nvPr/>
        </p:nvSpPr>
        <p:spPr>
          <a:xfrm>
            <a:off x="-200027" y="5359398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2C9AD4-11E3-484E-AD71-53FC8CE59DFE}"/>
              </a:ext>
            </a:extLst>
          </p:cNvPr>
          <p:cNvSpPr/>
          <p:nvPr/>
        </p:nvSpPr>
        <p:spPr>
          <a:xfrm>
            <a:off x="-200027" y="1193800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8516</TotalTime>
  <Words>118</Words>
  <PresentationFormat>Widescreen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Adobe Devanagari</vt:lpstr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April</vt:lpstr>
      <vt:lpstr>April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- Calendar 2019 for PowerPoint</dc:title>
  <dc:creator>PresentationGO.com</dc:creator>
  <dc:description>© Copyright PresentationGO.com</dc:description>
  <dcterms:created xsi:type="dcterms:W3CDTF">2014-11-26T05:14:11Z</dcterms:created>
  <dcterms:modified xsi:type="dcterms:W3CDTF">2018-10-23T19:39:08Z</dcterms:modified>
  <cp:category>Charts &amp; Diagrams</cp:category>
</cp:coreProperties>
</file>