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18" r:id="rId3"/>
    <p:sldId id="317" r:id="rId4"/>
    <p:sldId id="32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354" y="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57003083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May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98747359"/>
              </p:ext>
            </p:extLst>
          </p:nvPr>
        </p:nvGraphicFramePr>
        <p:xfrm>
          <a:off x="6478439" y="5667555"/>
          <a:ext cx="236922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May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68671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9797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D14AA5A-62EE-4551-A19D-076F79FF3392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0024175-CEE8-4CE3-8389-8A3686BC6C2B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2A7584E-114A-4118-9D27-ABA73247AFC2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3BC5881-D4B4-47D0-9A5B-B64022B47D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805B62E9-4166-44EA-8461-FEBCB6286D4C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7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659CFAA-D897-47E4-978E-EADE4F5D4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114241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0F79288-373F-440C-A961-4C3D7EBEC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585830"/>
              </p:ext>
            </p:extLst>
          </p:nvPr>
        </p:nvGraphicFramePr>
        <p:xfrm>
          <a:off x="274319" y="876724"/>
          <a:ext cx="8595363" cy="4744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3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142794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10145</TotalTime>
  <Words>137</Words>
  <PresentationFormat>On-screen Show (4:3)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April</vt:lpstr>
      <vt:lpstr>April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- Calendar 2020</dc:title>
  <dc:creator>PresentationGO.com</dc:creator>
  <dc:description>© Copyright PresentationGO.com</dc:description>
  <dcterms:created xsi:type="dcterms:W3CDTF">2014-11-26T05:14:11Z</dcterms:created>
  <dcterms:modified xsi:type="dcterms:W3CDTF">2019-11-20T19:07:36Z</dcterms:modified>
  <cp:category>Timelines &amp; Planning</cp:category>
</cp:coreProperties>
</file>