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0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>
        <p:scale>
          <a:sx n="75" d="100"/>
          <a:sy n="75" d="100"/>
        </p:scale>
        <p:origin x="834" y="1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5923275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24285375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55076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294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6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56AA267-AD87-4E34-B0E8-FB468984D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3418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7E25B7-20A4-4D42-B4E9-D6668DD48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36032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2020</dc:title>
  <dc:creator>PresentationGO.com</dc:creator>
  <dc:description>© Copyright PresentationGO.com</dc:description>
  <dcterms:created xsi:type="dcterms:W3CDTF">2014-11-26T05:14:11Z</dcterms:created>
  <dcterms:modified xsi:type="dcterms:W3CDTF">2019-11-20T19:07:46Z</dcterms:modified>
  <cp:category>Timelines &amp; Planning</cp:category>
</cp:coreProperties>
</file>