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4" r:id="rId4"/>
    <p:sldId id="33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6" autoAdjust="0"/>
    <p:restoredTop sz="96316" autoAdjust="0"/>
  </p:normalViewPr>
  <p:slideViewPr>
    <p:cSldViewPr snapToGrid="0" showGuides="1">
      <p:cViewPr>
        <p:scale>
          <a:sx n="100" d="100"/>
          <a:sy n="100" d="100"/>
        </p:scale>
        <p:origin x="3120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128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  <a:prstGeom prst="rect">
            <a:avLst/>
          </a:prstGeo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57526370"/>
              </p:ext>
            </p:extLst>
          </p:nvPr>
        </p:nvGraphicFramePr>
        <p:xfrm>
          <a:off x="6478439" y="5619929"/>
          <a:ext cx="2369227" cy="1188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981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2024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91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  <a:prstGeom prst="rect">
            <a:avLst/>
          </a:prstGeo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44804259"/>
              </p:ext>
            </p:extLst>
          </p:nvPr>
        </p:nvGraphicFramePr>
        <p:xfrm>
          <a:off x="6478439" y="5619928"/>
          <a:ext cx="2369227" cy="1188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981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2024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</p:spTree>
    <p:extLst>
      <p:ext uri="{BB962C8B-B14F-4D97-AF65-F5344CB8AC3E}">
        <p14:creationId xmlns:p14="http://schemas.microsoft.com/office/powerpoint/2010/main" val="291833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4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8" name="Group 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2024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5CA500-C4DA-58BC-DFCE-4DBD101B1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525419"/>
              </p:ext>
            </p:extLst>
          </p:nvPr>
        </p:nvGraphicFramePr>
        <p:xfrm>
          <a:off x="279931" y="1091734"/>
          <a:ext cx="8584142" cy="4357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81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4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4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7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7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7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7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7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8580" marR="0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0" marT="6858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0" marT="6858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0" marT="6858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0" marT="6858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0" marT="6858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70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1144E5-FB51-0F2C-42EF-EF708AC8D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912444"/>
              </p:ext>
            </p:extLst>
          </p:nvPr>
        </p:nvGraphicFramePr>
        <p:xfrm>
          <a:off x="279931" y="1091734"/>
          <a:ext cx="8584142" cy="4357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6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8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4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4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4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4294" marR="0" marT="34290" marB="3429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7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7144" marT="6858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7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7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7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7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8580" marR="7144" marT="6858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7144" marT="6858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7144" marT="6858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7144" marT="6858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7144" marT="6858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10452</TotalTime>
  <Words>138</Words>
  <Application>Microsoft Office PowerPoint</Application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Franklin Gothic Medium</vt:lpstr>
      <vt:lpstr>Helvetica</vt:lpstr>
      <vt:lpstr>Open Sans</vt:lpstr>
      <vt:lpstr>Template PresentationGO</vt:lpstr>
      <vt:lpstr>Template PresentationGO Dark</vt:lpstr>
      <vt:lpstr>Custom Design</vt:lpstr>
      <vt:lpstr>April</vt:lpstr>
      <vt:lpstr>April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2024 Calendar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2024-04-02T16:23:06Z</dcterms:modified>
  <cp:category>Timelines &amp; Planning</cp:category>
</cp:coreProperties>
</file>