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692" r:id="rId2"/>
  </p:sldMasterIdLst>
  <p:notesMasterIdLst>
    <p:notesMasterId r:id="rId6"/>
  </p:notesMasterIdLst>
  <p:sldIdLst>
    <p:sldId id="324" r:id="rId3"/>
    <p:sldId id="337" r:id="rId4"/>
    <p:sldId id="3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5A6"/>
    <a:srgbClr val="CEBA8B"/>
    <a:srgbClr val="D0BA94"/>
    <a:srgbClr val="941651"/>
    <a:srgbClr val="A26700"/>
    <a:srgbClr val="FF9BA4"/>
    <a:srgbClr val="805AAB"/>
    <a:srgbClr val="254470"/>
    <a:srgbClr val="3BC7E2"/>
    <a:srgbClr val="FFD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91" autoAdjust="0"/>
    <p:restoredTop sz="96292" autoAdjust="0"/>
  </p:normalViewPr>
  <p:slideViewPr>
    <p:cSldViewPr snapToGrid="0" showGuides="1">
      <p:cViewPr>
        <p:scale>
          <a:sx n="100" d="100"/>
          <a:sy n="100" d="100"/>
        </p:scale>
        <p:origin x="2034" y="11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1283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7626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  <a:prstGeom prst="rect">
            <a:avLst/>
          </a:prstGeo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345300186"/>
              </p:ext>
            </p:extLst>
          </p:nvPr>
        </p:nvGraphicFramePr>
        <p:xfrm>
          <a:off x="8637920" y="5619930"/>
          <a:ext cx="3158967" cy="11887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709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May 2024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3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45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4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04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04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04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1586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  <a:prstGeom prst="rect">
            <a:avLst/>
          </a:prstGeo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50245005"/>
              </p:ext>
            </p:extLst>
          </p:nvPr>
        </p:nvGraphicFramePr>
        <p:xfrm>
          <a:off x="8637920" y="5619932"/>
          <a:ext cx="3158967" cy="11887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709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May 2024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3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45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4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04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04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04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8191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8E979DDB-B023-AF8D-29B3-2F1C5573B185}"/>
              </a:ext>
            </a:extLst>
          </p:cNvPr>
          <p:cNvSpPr txBox="1"/>
          <p:nvPr userDrawn="1"/>
        </p:nvSpPr>
        <p:spPr>
          <a:xfrm>
            <a:off x="66733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58427C8-62F9-5284-EC34-A0C29C904950}"/>
              </a:ext>
            </a:extLst>
          </p:cNvPr>
          <p:cNvGrpSpPr/>
          <p:nvPr userDrawn="1"/>
        </p:nvGrpSpPr>
        <p:grpSpPr>
          <a:xfrm>
            <a:off x="757647" y="1021854"/>
            <a:ext cx="5325710" cy="549583"/>
            <a:chOff x="757647" y="1021854"/>
            <a:chExt cx="5325710" cy="549583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6341A51E-B330-5634-2944-9901A23126CF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520326D-AFDD-5C2F-4A54-B8E06FCD7D7B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7" name="Shape">
            <a:extLst>
              <a:ext uri="{FF2B5EF4-FFF2-40B4-BE49-F238E27FC236}">
                <a16:creationId xmlns:a16="http://schemas.microsoft.com/office/drawing/2014/main" id="{85FE9508-C2FE-4A5C-8191-E7D6ADA8BF3D}"/>
              </a:ext>
            </a:extLst>
          </p:cNvPr>
          <p:cNvSpPr/>
          <p:nvPr userDrawn="1"/>
        </p:nvSpPr>
        <p:spPr>
          <a:xfrm>
            <a:off x="210595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6E72AED-CA63-0A16-F72B-0AA6AABB2A20}"/>
              </a:ext>
            </a:extLst>
          </p:cNvPr>
          <p:cNvSpPr/>
          <p:nvPr userDrawn="1"/>
        </p:nvSpPr>
        <p:spPr>
          <a:xfrm>
            <a:off x="7387520" y="3289969"/>
            <a:ext cx="4804480" cy="29278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D3A1F8-18A7-8019-CD07-220896CD697A}"/>
              </a:ext>
            </a:extLst>
          </p:cNvPr>
          <p:cNvSpPr txBox="1"/>
          <p:nvPr userDrawn="1"/>
        </p:nvSpPr>
        <p:spPr>
          <a:xfrm>
            <a:off x="66733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4074D3-C15F-86B5-DBBD-330DAE68E803}"/>
              </a:ext>
            </a:extLst>
          </p:cNvPr>
          <p:cNvSpPr txBox="1"/>
          <p:nvPr userDrawn="1"/>
        </p:nvSpPr>
        <p:spPr>
          <a:xfrm>
            <a:off x="66733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7E23E7F-0841-8741-174F-8067480F4402}"/>
              </a:ext>
            </a:extLst>
          </p:cNvPr>
          <p:cNvSpPr txBox="1"/>
          <p:nvPr userDrawn="1"/>
        </p:nvSpPr>
        <p:spPr>
          <a:xfrm>
            <a:off x="66732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C8D6207-1017-1AFF-E7ED-888C041046B0}"/>
              </a:ext>
            </a:extLst>
          </p:cNvPr>
          <p:cNvSpPr txBox="1"/>
          <p:nvPr userDrawn="1"/>
        </p:nvSpPr>
        <p:spPr>
          <a:xfrm>
            <a:off x="597660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4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42380E3-5C89-CD99-CE73-F8FB2B0B2EA9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6C1B17E7-B758-E92C-41FE-C3FCB408B5B7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592DBB0-24EB-F018-C3D8-D6F02FE0B075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A718598-70D7-48B6-C739-86B6B29AA51D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283F2B32-CF9B-039E-6BAD-EACA915072DD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31" name="Shape">
                <a:extLst>
                  <a:ext uri="{FF2B5EF4-FFF2-40B4-BE49-F238E27FC236}">
                    <a16:creationId xmlns:a16="http://schemas.microsoft.com/office/drawing/2014/main" id="{FDA8849F-7D05-A81E-C41D-1977C2174A48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2" name="Shape">
                <a:extLst>
                  <a:ext uri="{FF2B5EF4-FFF2-40B4-BE49-F238E27FC236}">
                    <a16:creationId xmlns:a16="http://schemas.microsoft.com/office/drawing/2014/main" id="{0289A039-CDE0-CE6C-46D3-ECDB687F6BD1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2024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April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C5CA500-C4DA-58BC-DFCE-4DBD101B19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273588"/>
              </p:ext>
            </p:extLst>
          </p:nvPr>
        </p:nvGraphicFramePr>
        <p:xfrm>
          <a:off x="373241" y="1164408"/>
          <a:ext cx="11445518" cy="42922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37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69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69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69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69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69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0" marT="91440" marB="0">
                    <a:solidFill>
                      <a:schemeClr val="bg2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0" marT="91440" marB="0">
                    <a:solidFill>
                      <a:schemeClr val="bg2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0" marT="91440" marB="0">
                    <a:solidFill>
                      <a:schemeClr val="bg2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0" marT="91440" marB="0">
                    <a:solidFill>
                      <a:schemeClr val="bg2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0" marT="91440" marB="0">
                    <a:solidFill>
                      <a:schemeClr val="bg2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1706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April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61144E5-FB51-0F2C-42EF-EF708AC8D5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662157"/>
              </p:ext>
            </p:extLst>
          </p:nvPr>
        </p:nvGraphicFramePr>
        <p:xfrm>
          <a:off x="373241" y="1164408"/>
          <a:ext cx="11445518" cy="42922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29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9525" marT="91440" marB="0">
                    <a:solidFill>
                      <a:schemeClr val="bg2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R="9525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29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R="9525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29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R="9525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29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R="9525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29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9525" marT="91440" marB="0">
                    <a:solidFill>
                      <a:schemeClr val="bg2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9525" marT="91440" marB="0">
                    <a:solidFill>
                      <a:schemeClr val="bg2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9525" marT="91440" marB="0">
                    <a:solidFill>
                      <a:schemeClr val="bg2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9525" marT="91440" marB="0">
                    <a:solidFill>
                      <a:schemeClr val="bg2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05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9441</TotalTime>
  <Words>138</Words>
  <Application>Microsoft Office PowerPoint</Application>
  <PresentationFormat>Widescreen</PresentationFormat>
  <Paragraphs>94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Helvetica</vt:lpstr>
      <vt:lpstr>Template PresentationGO</vt:lpstr>
      <vt:lpstr>Custom Design</vt:lpstr>
      <vt:lpstr>April</vt:lpstr>
      <vt:lpstr>April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 2024 Calendar</dc:title>
  <dc:creator>PresentationGO.com</dc:creator>
  <dc:description>© Copyright PresentationGO.com - Do not distribute or sale without written permission.</dc:description>
  <cp:lastModifiedBy>Christophe Barroche</cp:lastModifiedBy>
  <cp:revision>41</cp:revision>
  <dcterms:created xsi:type="dcterms:W3CDTF">2014-11-26T05:14:11Z</dcterms:created>
  <dcterms:modified xsi:type="dcterms:W3CDTF">2024-04-02T16:23:22Z</dcterms:modified>
  <cp:category>Timelines &amp; Planning</cp:category>
</cp:coreProperties>
</file>