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296" y="13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65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05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 List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9DD8D93-62FD-4AC1-ADB1-661AE6E5F67C}"/>
              </a:ext>
            </a:extLst>
          </p:cNvPr>
          <p:cNvGrpSpPr/>
          <p:nvPr/>
        </p:nvGrpSpPr>
        <p:grpSpPr>
          <a:xfrm>
            <a:off x="5181600" y="1076325"/>
            <a:ext cx="3962401" cy="5679435"/>
            <a:chOff x="5843230" y="1076326"/>
            <a:chExt cx="3300771" cy="4731100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48F9CBAC-C8FE-45FD-BE60-519B5928CA11}"/>
                </a:ext>
              </a:extLst>
            </p:cNvPr>
            <p:cNvSpPr/>
            <p:nvPr/>
          </p:nvSpPr>
          <p:spPr>
            <a:xfrm>
              <a:off x="5933638" y="3386445"/>
              <a:ext cx="569930" cy="570198"/>
            </a:xfrm>
            <a:custGeom>
              <a:avLst/>
              <a:gdLst>
                <a:gd name="connsiteX0" fmla="*/ 385856 w 759906"/>
                <a:gd name="connsiteY0" fmla="*/ 32 h 760264"/>
                <a:gd name="connsiteX1" fmla="*/ 753337 w 759906"/>
                <a:gd name="connsiteY1" fmla="*/ 309409 h 760264"/>
                <a:gd name="connsiteX2" fmla="*/ 450735 w 759906"/>
                <a:gd name="connsiteY2" fmla="*/ 753688 h 760264"/>
                <a:gd name="connsiteX3" fmla="*/ 6570 w 759906"/>
                <a:gd name="connsiteY3" fmla="*/ 451154 h 760264"/>
                <a:gd name="connsiteX4" fmla="*/ 309172 w 759906"/>
                <a:gd name="connsiteY4" fmla="*/ 6875 h 760264"/>
                <a:gd name="connsiteX5" fmla="*/ 385856 w 759906"/>
                <a:gd name="connsiteY5" fmla="*/ 32 h 760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9906" h="760264">
                  <a:moveTo>
                    <a:pt x="385856" y="32"/>
                  </a:moveTo>
                  <a:cubicBezTo>
                    <a:pt x="562542" y="2314"/>
                    <a:pt x="718705" y="128970"/>
                    <a:pt x="753337" y="309409"/>
                  </a:cubicBezTo>
                  <a:cubicBezTo>
                    <a:pt x="791869" y="515782"/>
                    <a:pt x="657007" y="714037"/>
                    <a:pt x="450735" y="753688"/>
                  </a:cubicBezTo>
                  <a:cubicBezTo>
                    <a:pt x="244463" y="792246"/>
                    <a:pt x="46149" y="657370"/>
                    <a:pt x="6570" y="451154"/>
                  </a:cubicBezTo>
                  <a:cubicBezTo>
                    <a:pt x="-31962" y="244781"/>
                    <a:pt x="102900" y="46526"/>
                    <a:pt x="309172" y="6875"/>
                  </a:cubicBezTo>
                  <a:cubicBezTo>
                    <a:pt x="334956" y="1919"/>
                    <a:pt x="360616" y="-294"/>
                    <a:pt x="385856" y="32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50628D2-51CA-44B6-84A2-93B785CE8EE2}"/>
                </a:ext>
              </a:extLst>
            </p:cNvPr>
            <p:cNvSpPr/>
            <p:nvPr/>
          </p:nvSpPr>
          <p:spPr>
            <a:xfrm>
              <a:off x="7539223" y="1164650"/>
              <a:ext cx="570056" cy="569983"/>
            </a:xfrm>
            <a:custGeom>
              <a:avLst/>
              <a:gdLst>
                <a:gd name="connsiteX0" fmla="*/ 385931 w 760074"/>
                <a:gd name="connsiteY0" fmla="*/ 48 h 759977"/>
                <a:gd name="connsiteX1" fmla="*/ 753514 w 760074"/>
                <a:gd name="connsiteY1" fmla="*/ 309092 h 759977"/>
                <a:gd name="connsiteX2" fmla="*/ 450935 w 760074"/>
                <a:gd name="connsiteY2" fmla="*/ 753405 h 759977"/>
                <a:gd name="connsiteX3" fmla="*/ 6557 w 760074"/>
                <a:gd name="connsiteY3" fmla="*/ 450751 h 759977"/>
                <a:gd name="connsiteX4" fmla="*/ 309243 w 760074"/>
                <a:gd name="connsiteY4" fmla="*/ 6573 h 759977"/>
                <a:gd name="connsiteX5" fmla="*/ 385931 w 760074"/>
                <a:gd name="connsiteY5" fmla="*/ 48 h 75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0074" h="759977">
                  <a:moveTo>
                    <a:pt x="385931" y="48"/>
                  </a:moveTo>
                  <a:cubicBezTo>
                    <a:pt x="562625" y="2855"/>
                    <a:pt x="718791" y="128628"/>
                    <a:pt x="753514" y="309092"/>
                  </a:cubicBezTo>
                  <a:cubicBezTo>
                    <a:pt x="792010" y="515472"/>
                    <a:pt x="657219" y="714869"/>
                    <a:pt x="450935" y="753405"/>
                  </a:cubicBezTo>
                  <a:cubicBezTo>
                    <a:pt x="244651" y="791942"/>
                    <a:pt x="46239" y="657131"/>
                    <a:pt x="6557" y="450751"/>
                  </a:cubicBezTo>
                  <a:cubicBezTo>
                    <a:pt x="-31939" y="244506"/>
                    <a:pt x="102959" y="46184"/>
                    <a:pt x="309243" y="6573"/>
                  </a:cubicBezTo>
                  <a:cubicBezTo>
                    <a:pt x="335028" y="1756"/>
                    <a:pt x="360689" y="-353"/>
                    <a:pt x="385931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04B0EAF0-B335-4C03-95FB-41BDCB5A2A54}"/>
                </a:ext>
              </a:extLst>
            </p:cNvPr>
            <p:cNvSpPr/>
            <p:nvPr/>
          </p:nvSpPr>
          <p:spPr>
            <a:xfrm>
              <a:off x="7451863" y="1076326"/>
              <a:ext cx="1692137" cy="2147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327" extrusionOk="0">
                  <a:moveTo>
                    <a:pt x="9004" y="2445"/>
                  </a:moveTo>
                  <a:cubicBezTo>
                    <a:pt x="8236" y="748"/>
                    <a:pt x="6071" y="-273"/>
                    <a:pt x="3864" y="65"/>
                  </a:cubicBezTo>
                  <a:lnTo>
                    <a:pt x="3706" y="90"/>
                  </a:lnTo>
                  <a:cubicBezTo>
                    <a:pt x="963" y="504"/>
                    <a:pt x="-677" y="2791"/>
                    <a:pt x="269" y="4901"/>
                  </a:cubicBezTo>
                  <a:cubicBezTo>
                    <a:pt x="3748" y="12734"/>
                    <a:pt x="11495" y="18677"/>
                    <a:pt x="20923" y="21327"/>
                  </a:cubicBezTo>
                  <a:lnTo>
                    <a:pt x="20923" y="13266"/>
                  </a:lnTo>
                  <a:cubicBezTo>
                    <a:pt x="15499" y="11038"/>
                    <a:pt x="11158" y="7231"/>
                    <a:pt x="9004" y="2445"/>
                  </a:cubicBezTo>
                  <a:close/>
                  <a:moveTo>
                    <a:pt x="5262" y="6488"/>
                  </a:moveTo>
                  <a:cubicBezTo>
                    <a:pt x="3349" y="6775"/>
                    <a:pt x="1509" y="5771"/>
                    <a:pt x="1141" y="4234"/>
                  </a:cubicBezTo>
                  <a:cubicBezTo>
                    <a:pt x="784" y="2698"/>
                    <a:pt x="2035" y="1221"/>
                    <a:pt x="3948" y="926"/>
                  </a:cubicBezTo>
                  <a:cubicBezTo>
                    <a:pt x="5861" y="639"/>
                    <a:pt x="7700" y="1643"/>
                    <a:pt x="8068" y="3179"/>
                  </a:cubicBezTo>
                  <a:cubicBezTo>
                    <a:pt x="8425" y="4716"/>
                    <a:pt x="7175" y="6201"/>
                    <a:pt x="5262" y="6488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23" name="Graphic 22" descr="Brainstorm">
              <a:extLst>
                <a:ext uri="{FF2B5EF4-FFF2-40B4-BE49-F238E27FC236}">
                  <a16:creationId xmlns:a16="http://schemas.microsoft.com/office/drawing/2014/main" id="{DA333CC1-5676-4B18-AD18-2CEB080215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649567" y="1274958"/>
              <a:ext cx="349368" cy="349367"/>
            </a:xfrm>
            <a:prstGeom prst="rect">
              <a:avLst/>
            </a:prstGeom>
          </p:spPr>
        </p:pic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398BD12C-BCAA-4452-9E3C-435F1F5B5F23}"/>
                </a:ext>
              </a:extLst>
            </p:cNvPr>
            <p:cNvSpPr/>
            <p:nvPr/>
          </p:nvSpPr>
          <p:spPr>
            <a:xfrm>
              <a:off x="5843230" y="3297001"/>
              <a:ext cx="3300770" cy="2510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442" extrusionOk="0">
                  <a:moveTo>
                    <a:pt x="4287" y="1178"/>
                  </a:moveTo>
                  <a:cubicBezTo>
                    <a:pt x="3751" y="270"/>
                    <a:pt x="2874" y="-158"/>
                    <a:pt x="2025" y="53"/>
                  </a:cubicBezTo>
                  <a:lnTo>
                    <a:pt x="1911" y="82"/>
                  </a:lnTo>
                  <a:cubicBezTo>
                    <a:pt x="185" y="517"/>
                    <a:pt x="-584" y="3254"/>
                    <a:pt x="504" y="5106"/>
                  </a:cubicBezTo>
                  <a:cubicBezTo>
                    <a:pt x="2577" y="8627"/>
                    <a:pt x="5055" y="11742"/>
                    <a:pt x="7897" y="14334"/>
                  </a:cubicBezTo>
                  <a:cubicBezTo>
                    <a:pt x="11907" y="18001"/>
                    <a:pt x="16367" y="20389"/>
                    <a:pt x="21016" y="21442"/>
                  </a:cubicBezTo>
                  <a:lnTo>
                    <a:pt x="21016" y="14922"/>
                  </a:lnTo>
                  <a:cubicBezTo>
                    <a:pt x="14392" y="13151"/>
                    <a:pt x="8449" y="8228"/>
                    <a:pt x="4287" y="1178"/>
                  </a:cubicBezTo>
                  <a:close/>
                  <a:moveTo>
                    <a:pt x="2728" y="5592"/>
                  </a:moveTo>
                  <a:cubicBezTo>
                    <a:pt x="1743" y="5839"/>
                    <a:pt x="796" y="4975"/>
                    <a:pt x="607" y="3654"/>
                  </a:cubicBezTo>
                  <a:cubicBezTo>
                    <a:pt x="423" y="2332"/>
                    <a:pt x="1067" y="1062"/>
                    <a:pt x="2052" y="808"/>
                  </a:cubicBezTo>
                  <a:cubicBezTo>
                    <a:pt x="3037" y="554"/>
                    <a:pt x="3984" y="1425"/>
                    <a:pt x="4173" y="2746"/>
                  </a:cubicBezTo>
                  <a:cubicBezTo>
                    <a:pt x="4357" y="4068"/>
                    <a:pt x="3713" y="5338"/>
                    <a:pt x="2728" y="559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24" name="Graphic 23" descr="Bullseye">
              <a:extLst>
                <a:ext uri="{FF2B5EF4-FFF2-40B4-BE49-F238E27FC236}">
                  <a16:creationId xmlns:a16="http://schemas.microsoft.com/office/drawing/2014/main" id="{A7DEF569-6975-4FCA-A421-0DDA7888547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042373" y="3496861"/>
              <a:ext cx="349368" cy="349367"/>
            </a:xfrm>
            <a:prstGeom prst="rect">
              <a:avLst/>
            </a:prstGeom>
          </p:spPr>
        </p:pic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5162E98-5BC4-42F3-A654-CD5240CCE86B}"/>
                </a:ext>
              </a:extLst>
            </p:cNvPr>
            <p:cNvSpPr/>
            <p:nvPr/>
          </p:nvSpPr>
          <p:spPr>
            <a:xfrm>
              <a:off x="7193314" y="2292719"/>
              <a:ext cx="570282" cy="570063"/>
            </a:xfrm>
            <a:custGeom>
              <a:avLst/>
              <a:gdLst>
                <a:gd name="connsiteX0" fmla="*/ 385879 w 760376"/>
                <a:gd name="connsiteY0" fmla="*/ 48 h 760084"/>
                <a:gd name="connsiteX1" fmla="*/ 753516 w 760376"/>
                <a:gd name="connsiteY1" fmla="*/ 309229 h 760084"/>
                <a:gd name="connsiteX2" fmla="*/ 450885 w 760376"/>
                <a:gd name="connsiteY2" fmla="*/ 753540 h 760084"/>
                <a:gd name="connsiteX3" fmla="*/ 6581 w 760376"/>
                <a:gd name="connsiteY3" fmla="*/ 450887 h 760084"/>
                <a:gd name="connsiteX4" fmla="*/ 309212 w 760376"/>
                <a:gd name="connsiteY4" fmla="*/ 6576 h 760084"/>
                <a:gd name="connsiteX5" fmla="*/ 385879 w 760376"/>
                <a:gd name="connsiteY5" fmla="*/ 48 h 760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0376" h="760084">
                  <a:moveTo>
                    <a:pt x="385879" y="48"/>
                  </a:moveTo>
                  <a:cubicBezTo>
                    <a:pt x="562534" y="2858"/>
                    <a:pt x="718737" y="128702"/>
                    <a:pt x="753516" y="309229"/>
                  </a:cubicBezTo>
                  <a:cubicBezTo>
                    <a:pt x="793132" y="515427"/>
                    <a:pt x="657099" y="713795"/>
                    <a:pt x="450885" y="753540"/>
                  </a:cubicBezTo>
                  <a:cubicBezTo>
                    <a:pt x="244540" y="791980"/>
                    <a:pt x="46197" y="657203"/>
                    <a:pt x="6581" y="450887"/>
                  </a:cubicBezTo>
                  <a:cubicBezTo>
                    <a:pt x="-31986" y="244570"/>
                    <a:pt x="102867" y="46202"/>
                    <a:pt x="309212" y="6576"/>
                  </a:cubicBezTo>
                  <a:cubicBezTo>
                    <a:pt x="334989" y="1756"/>
                    <a:pt x="360643" y="-353"/>
                    <a:pt x="385879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16AFB51D-AE9E-4690-94F1-24FFB604F8FE}"/>
                </a:ext>
              </a:extLst>
            </p:cNvPr>
            <p:cNvSpPr/>
            <p:nvPr/>
          </p:nvSpPr>
          <p:spPr>
            <a:xfrm>
              <a:off x="7108917" y="2206890"/>
              <a:ext cx="2035084" cy="1902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378" extrusionOk="0">
                  <a:moveTo>
                    <a:pt x="6861" y="1631"/>
                  </a:moveTo>
                  <a:cubicBezTo>
                    <a:pt x="5997" y="380"/>
                    <a:pt x="4563" y="-222"/>
                    <a:pt x="3163" y="74"/>
                  </a:cubicBezTo>
                  <a:lnTo>
                    <a:pt x="3051" y="103"/>
                  </a:lnTo>
                  <a:cubicBezTo>
                    <a:pt x="338" y="676"/>
                    <a:pt x="-915" y="4201"/>
                    <a:pt x="753" y="6637"/>
                  </a:cubicBezTo>
                  <a:cubicBezTo>
                    <a:pt x="5686" y="13869"/>
                    <a:pt x="12736" y="19095"/>
                    <a:pt x="20685" y="21378"/>
                  </a:cubicBezTo>
                  <a:lnTo>
                    <a:pt x="20685" y="12608"/>
                  </a:lnTo>
                  <a:cubicBezTo>
                    <a:pt x="15199" y="10573"/>
                    <a:pt x="10360" y="6742"/>
                    <a:pt x="6861" y="1631"/>
                  </a:cubicBezTo>
                  <a:close/>
                  <a:moveTo>
                    <a:pt x="4295" y="7316"/>
                  </a:moveTo>
                  <a:cubicBezTo>
                    <a:pt x="2722" y="7640"/>
                    <a:pt x="1210" y="6504"/>
                    <a:pt x="908" y="4765"/>
                  </a:cubicBezTo>
                  <a:cubicBezTo>
                    <a:pt x="614" y="3026"/>
                    <a:pt x="1642" y="1354"/>
                    <a:pt x="3215" y="1020"/>
                  </a:cubicBezTo>
                  <a:cubicBezTo>
                    <a:pt x="4787" y="695"/>
                    <a:pt x="6299" y="1832"/>
                    <a:pt x="6602" y="3571"/>
                  </a:cubicBezTo>
                  <a:cubicBezTo>
                    <a:pt x="6904" y="5309"/>
                    <a:pt x="5867" y="6981"/>
                    <a:pt x="4295" y="731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25" name="Graphic 24" descr="Database">
              <a:extLst>
                <a:ext uri="{FF2B5EF4-FFF2-40B4-BE49-F238E27FC236}">
                  <a16:creationId xmlns:a16="http://schemas.microsoft.com/office/drawing/2014/main" id="{D3163B2A-F110-4AE7-81DF-D7E63A56A83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318045" y="2403067"/>
              <a:ext cx="349368" cy="349367"/>
            </a:xfrm>
            <a:prstGeom prst="rect">
              <a:avLst/>
            </a:prstGeom>
          </p:spPr>
        </p:pic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4B6EF82-C2C3-4868-AED9-40D0175BF8F4}"/>
                </a:ext>
              </a:extLst>
            </p:cNvPr>
            <p:cNvSpPr/>
            <p:nvPr/>
          </p:nvSpPr>
          <p:spPr>
            <a:xfrm>
              <a:off x="6060188" y="1994877"/>
              <a:ext cx="570042" cy="570092"/>
            </a:xfrm>
            <a:custGeom>
              <a:avLst/>
              <a:gdLst>
                <a:gd name="connsiteX0" fmla="*/ 385766 w 760056"/>
                <a:gd name="connsiteY0" fmla="*/ 50 h 760123"/>
                <a:gd name="connsiteX1" fmla="*/ 753500 w 760056"/>
                <a:gd name="connsiteY1" fmla="*/ 309133 h 760123"/>
                <a:gd name="connsiteX2" fmla="*/ 450815 w 760056"/>
                <a:gd name="connsiteY2" fmla="*/ 753570 h 760123"/>
                <a:gd name="connsiteX3" fmla="*/ 6558 w 760056"/>
                <a:gd name="connsiteY3" fmla="*/ 450802 h 760123"/>
                <a:gd name="connsiteX4" fmla="*/ 309043 w 760056"/>
                <a:gd name="connsiteY4" fmla="*/ 6554 h 760123"/>
                <a:gd name="connsiteX5" fmla="*/ 385766 w 760056"/>
                <a:gd name="connsiteY5" fmla="*/ 50 h 760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0056" h="760123">
                  <a:moveTo>
                    <a:pt x="385766" y="50"/>
                  </a:moveTo>
                  <a:cubicBezTo>
                    <a:pt x="562539" y="2905"/>
                    <a:pt x="718780" y="128722"/>
                    <a:pt x="753500" y="309133"/>
                  </a:cubicBezTo>
                  <a:cubicBezTo>
                    <a:pt x="791983" y="516637"/>
                    <a:pt x="657191" y="714898"/>
                    <a:pt x="450815" y="753570"/>
                  </a:cubicBezTo>
                  <a:cubicBezTo>
                    <a:pt x="244439" y="792052"/>
                    <a:pt x="46238" y="657174"/>
                    <a:pt x="6558" y="450802"/>
                  </a:cubicBezTo>
                  <a:cubicBezTo>
                    <a:pt x="-31926" y="244618"/>
                    <a:pt x="102867" y="46168"/>
                    <a:pt x="309043" y="6554"/>
                  </a:cubicBezTo>
                  <a:cubicBezTo>
                    <a:pt x="334840" y="1744"/>
                    <a:pt x="360512" y="-358"/>
                    <a:pt x="385766" y="5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" name="Shape">
              <a:extLst>
                <a:ext uri="{FF2B5EF4-FFF2-40B4-BE49-F238E27FC236}">
                  <a16:creationId xmlns:a16="http://schemas.microsoft.com/office/drawing/2014/main" id="{15A24285-8E38-4BBC-A8D4-81900FD8EC32}"/>
                </a:ext>
              </a:extLst>
            </p:cNvPr>
            <p:cNvSpPr/>
            <p:nvPr/>
          </p:nvSpPr>
          <p:spPr>
            <a:xfrm>
              <a:off x="5978368" y="1917874"/>
              <a:ext cx="3165632" cy="3030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22" extrusionOk="0">
                  <a:moveTo>
                    <a:pt x="4792" y="1546"/>
                  </a:moveTo>
                  <a:cubicBezTo>
                    <a:pt x="4326" y="447"/>
                    <a:pt x="3206" y="-178"/>
                    <a:pt x="2086" y="44"/>
                  </a:cubicBezTo>
                  <a:lnTo>
                    <a:pt x="2001" y="62"/>
                  </a:lnTo>
                  <a:cubicBezTo>
                    <a:pt x="438" y="375"/>
                    <a:pt x="-432" y="2147"/>
                    <a:pt x="216" y="3679"/>
                  </a:cubicBezTo>
                  <a:cubicBezTo>
                    <a:pt x="4098" y="12872"/>
                    <a:pt x="11994" y="19439"/>
                    <a:pt x="21168" y="21422"/>
                  </a:cubicBezTo>
                  <a:lnTo>
                    <a:pt x="21168" y="16002"/>
                  </a:lnTo>
                  <a:cubicBezTo>
                    <a:pt x="13995" y="14116"/>
                    <a:pt x="7873" y="8822"/>
                    <a:pt x="4792" y="1546"/>
                  </a:cubicBezTo>
                  <a:close/>
                  <a:moveTo>
                    <a:pt x="2808" y="4539"/>
                  </a:moveTo>
                  <a:cubicBezTo>
                    <a:pt x="1773" y="4743"/>
                    <a:pt x="779" y="4028"/>
                    <a:pt x="580" y="2934"/>
                  </a:cubicBezTo>
                  <a:cubicBezTo>
                    <a:pt x="387" y="1841"/>
                    <a:pt x="1063" y="789"/>
                    <a:pt x="2097" y="579"/>
                  </a:cubicBezTo>
                  <a:cubicBezTo>
                    <a:pt x="3132" y="375"/>
                    <a:pt x="4127" y="1090"/>
                    <a:pt x="4326" y="2183"/>
                  </a:cubicBezTo>
                  <a:cubicBezTo>
                    <a:pt x="4519" y="3283"/>
                    <a:pt x="3843" y="4334"/>
                    <a:pt x="2808" y="453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26" name="Graphic 25" descr="Gears">
              <a:extLst>
                <a:ext uri="{FF2B5EF4-FFF2-40B4-BE49-F238E27FC236}">
                  <a16:creationId xmlns:a16="http://schemas.microsoft.com/office/drawing/2014/main" id="{716FED4A-9270-4748-B232-2B483F85A85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155586" y="2105239"/>
              <a:ext cx="349368" cy="349367"/>
            </a:xfrm>
            <a:prstGeom prst="rect">
              <a:avLst/>
            </a:prstGeom>
          </p:spPr>
        </p:pic>
      </p:grpSp>
      <p:sp>
        <p:nvSpPr>
          <p:cNvPr id="19" name="Rounded Rectangle 26">
            <a:extLst>
              <a:ext uri="{FF2B5EF4-FFF2-40B4-BE49-F238E27FC236}">
                <a16:creationId xmlns:a16="http://schemas.microsoft.com/office/drawing/2014/main" id="{5C01E67C-5897-474D-A5FD-4EEAEAF7643A}"/>
              </a:ext>
            </a:extLst>
          </p:cNvPr>
          <p:cNvSpPr/>
          <p:nvPr/>
        </p:nvSpPr>
        <p:spPr>
          <a:xfrm>
            <a:off x="247981" y="1724847"/>
            <a:ext cx="83564" cy="141732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5F80216-E92E-433C-92AB-8CEDC63D8B32}"/>
              </a:ext>
            </a:extLst>
          </p:cNvPr>
          <p:cNvGrpSpPr/>
          <p:nvPr/>
        </p:nvGrpSpPr>
        <p:grpSpPr>
          <a:xfrm>
            <a:off x="465230" y="1726561"/>
            <a:ext cx="1731870" cy="1413892"/>
            <a:chOff x="332936" y="2555951"/>
            <a:chExt cx="2926080" cy="1885189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518327A-E723-4073-9CBB-59C29237030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EA28736-BC83-42A3-A149-4A59F8E5294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2" name="Rounded Rectangle 26">
            <a:extLst>
              <a:ext uri="{FF2B5EF4-FFF2-40B4-BE49-F238E27FC236}">
                <a16:creationId xmlns:a16="http://schemas.microsoft.com/office/drawing/2014/main" id="{C292505B-876A-4DC5-8063-5C0255D76B46}"/>
              </a:ext>
            </a:extLst>
          </p:cNvPr>
          <p:cNvSpPr/>
          <p:nvPr/>
        </p:nvSpPr>
        <p:spPr>
          <a:xfrm>
            <a:off x="2672577" y="1724847"/>
            <a:ext cx="83564" cy="141732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CAFBB38-62B1-4C74-AC0E-F0BECF6A2212}"/>
              </a:ext>
            </a:extLst>
          </p:cNvPr>
          <p:cNvGrpSpPr/>
          <p:nvPr/>
        </p:nvGrpSpPr>
        <p:grpSpPr>
          <a:xfrm>
            <a:off x="2889826" y="1726561"/>
            <a:ext cx="1731870" cy="1413892"/>
            <a:chOff x="332936" y="2555951"/>
            <a:chExt cx="2926080" cy="188518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ED3B98C-E353-4A7F-9736-943F4FC54E4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99A485F-E844-4B8E-BF82-87C6DD3958F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7" name="Rounded Rectangle 26">
            <a:extLst>
              <a:ext uri="{FF2B5EF4-FFF2-40B4-BE49-F238E27FC236}">
                <a16:creationId xmlns:a16="http://schemas.microsoft.com/office/drawing/2014/main" id="{2F6BC5B5-7236-4EF8-A444-83067D53E09C}"/>
              </a:ext>
            </a:extLst>
          </p:cNvPr>
          <p:cNvSpPr/>
          <p:nvPr/>
        </p:nvSpPr>
        <p:spPr>
          <a:xfrm>
            <a:off x="247981" y="3932853"/>
            <a:ext cx="83564" cy="141732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2813D2D-AE21-41DA-9D11-400B4F245293}"/>
              </a:ext>
            </a:extLst>
          </p:cNvPr>
          <p:cNvGrpSpPr/>
          <p:nvPr/>
        </p:nvGrpSpPr>
        <p:grpSpPr>
          <a:xfrm>
            <a:off x="465230" y="3934567"/>
            <a:ext cx="1731870" cy="1413892"/>
            <a:chOff x="332936" y="2555951"/>
            <a:chExt cx="2926080" cy="188518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9BB01C2-9381-4520-94FB-4F4C36A4290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0550C19-3E37-4F69-9722-C317A4E2A20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2" name="Rounded Rectangle 26">
            <a:extLst>
              <a:ext uri="{FF2B5EF4-FFF2-40B4-BE49-F238E27FC236}">
                <a16:creationId xmlns:a16="http://schemas.microsoft.com/office/drawing/2014/main" id="{AECDE2B2-9A5C-4DA5-A2C1-8179086ADC75}"/>
              </a:ext>
            </a:extLst>
          </p:cNvPr>
          <p:cNvSpPr/>
          <p:nvPr/>
        </p:nvSpPr>
        <p:spPr>
          <a:xfrm>
            <a:off x="2672577" y="3932853"/>
            <a:ext cx="83564" cy="141732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C0C75DC-31F9-4479-BA9B-46BDA289370B}"/>
              </a:ext>
            </a:extLst>
          </p:cNvPr>
          <p:cNvGrpSpPr/>
          <p:nvPr/>
        </p:nvGrpSpPr>
        <p:grpSpPr>
          <a:xfrm>
            <a:off x="2889826" y="3934567"/>
            <a:ext cx="1731870" cy="1413892"/>
            <a:chOff x="332936" y="2555951"/>
            <a:chExt cx="2926080" cy="188518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7D9673A-4520-4BC7-8326-5ADCE702BF9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084B394-28D6-46B0-A24D-8A4C8A9DC7B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6069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 List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9DD8D93-62FD-4AC1-ADB1-661AE6E5F67C}"/>
              </a:ext>
            </a:extLst>
          </p:cNvPr>
          <p:cNvGrpSpPr/>
          <p:nvPr/>
        </p:nvGrpSpPr>
        <p:grpSpPr>
          <a:xfrm>
            <a:off x="5181600" y="1076325"/>
            <a:ext cx="3962401" cy="5679435"/>
            <a:chOff x="5843230" y="1076326"/>
            <a:chExt cx="3300771" cy="4731100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48F9CBAC-C8FE-45FD-BE60-519B5928CA11}"/>
                </a:ext>
              </a:extLst>
            </p:cNvPr>
            <p:cNvSpPr/>
            <p:nvPr/>
          </p:nvSpPr>
          <p:spPr>
            <a:xfrm>
              <a:off x="5933638" y="3386445"/>
              <a:ext cx="569930" cy="570198"/>
            </a:xfrm>
            <a:custGeom>
              <a:avLst/>
              <a:gdLst>
                <a:gd name="connsiteX0" fmla="*/ 385856 w 759906"/>
                <a:gd name="connsiteY0" fmla="*/ 32 h 760264"/>
                <a:gd name="connsiteX1" fmla="*/ 753337 w 759906"/>
                <a:gd name="connsiteY1" fmla="*/ 309409 h 760264"/>
                <a:gd name="connsiteX2" fmla="*/ 450735 w 759906"/>
                <a:gd name="connsiteY2" fmla="*/ 753688 h 760264"/>
                <a:gd name="connsiteX3" fmla="*/ 6570 w 759906"/>
                <a:gd name="connsiteY3" fmla="*/ 451154 h 760264"/>
                <a:gd name="connsiteX4" fmla="*/ 309172 w 759906"/>
                <a:gd name="connsiteY4" fmla="*/ 6875 h 760264"/>
                <a:gd name="connsiteX5" fmla="*/ 385856 w 759906"/>
                <a:gd name="connsiteY5" fmla="*/ 32 h 760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9906" h="760264">
                  <a:moveTo>
                    <a:pt x="385856" y="32"/>
                  </a:moveTo>
                  <a:cubicBezTo>
                    <a:pt x="562542" y="2314"/>
                    <a:pt x="718705" y="128970"/>
                    <a:pt x="753337" y="309409"/>
                  </a:cubicBezTo>
                  <a:cubicBezTo>
                    <a:pt x="791869" y="515782"/>
                    <a:pt x="657007" y="714037"/>
                    <a:pt x="450735" y="753688"/>
                  </a:cubicBezTo>
                  <a:cubicBezTo>
                    <a:pt x="244463" y="792246"/>
                    <a:pt x="46149" y="657370"/>
                    <a:pt x="6570" y="451154"/>
                  </a:cubicBezTo>
                  <a:cubicBezTo>
                    <a:pt x="-31962" y="244781"/>
                    <a:pt x="102900" y="46526"/>
                    <a:pt x="309172" y="6875"/>
                  </a:cubicBezTo>
                  <a:cubicBezTo>
                    <a:pt x="334956" y="1919"/>
                    <a:pt x="360616" y="-294"/>
                    <a:pt x="385856" y="32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50628D2-51CA-44B6-84A2-93B785CE8EE2}"/>
                </a:ext>
              </a:extLst>
            </p:cNvPr>
            <p:cNvSpPr/>
            <p:nvPr/>
          </p:nvSpPr>
          <p:spPr>
            <a:xfrm>
              <a:off x="7539223" y="1164650"/>
              <a:ext cx="570056" cy="569983"/>
            </a:xfrm>
            <a:custGeom>
              <a:avLst/>
              <a:gdLst>
                <a:gd name="connsiteX0" fmla="*/ 385931 w 760074"/>
                <a:gd name="connsiteY0" fmla="*/ 48 h 759977"/>
                <a:gd name="connsiteX1" fmla="*/ 753514 w 760074"/>
                <a:gd name="connsiteY1" fmla="*/ 309092 h 759977"/>
                <a:gd name="connsiteX2" fmla="*/ 450935 w 760074"/>
                <a:gd name="connsiteY2" fmla="*/ 753405 h 759977"/>
                <a:gd name="connsiteX3" fmla="*/ 6557 w 760074"/>
                <a:gd name="connsiteY3" fmla="*/ 450751 h 759977"/>
                <a:gd name="connsiteX4" fmla="*/ 309243 w 760074"/>
                <a:gd name="connsiteY4" fmla="*/ 6573 h 759977"/>
                <a:gd name="connsiteX5" fmla="*/ 385931 w 760074"/>
                <a:gd name="connsiteY5" fmla="*/ 48 h 75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0074" h="759977">
                  <a:moveTo>
                    <a:pt x="385931" y="48"/>
                  </a:moveTo>
                  <a:cubicBezTo>
                    <a:pt x="562625" y="2855"/>
                    <a:pt x="718791" y="128628"/>
                    <a:pt x="753514" y="309092"/>
                  </a:cubicBezTo>
                  <a:cubicBezTo>
                    <a:pt x="792010" y="515472"/>
                    <a:pt x="657219" y="714869"/>
                    <a:pt x="450935" y="753405"/>
                  </a:cubicBezTo>
                  <a:cubicBezTo>
                    <a:pt x="244651" y="791942"/>
                    <a:pt x="46239" y="657131"/>
                    <a:pt x="6557" y="450751"/>
                  </a:cubicBezTo>
                  <a:cubicBezTo>
                    <a:pt x="-31939" y="244506"/>
                    <a:pt x="102959" y="46184"/>
                    <a:pt x="309243" y="6573"/>
                  </a:cubicBezTo>
                  <a:cubicBezTo>
                    <a:pt x="335028" y="1756"/>
                    <a:pt x="360689" y="-353"/>
                    <a:pt x="385931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04B0EAF0-B335-4C03-95FB-41BDCB5A2A54}"/>
                </a:ext>
              </a:extLst>
            </p:cNvPr>
            <p:cNvSpPr/>
            <p:nvPr/>
          </p:nvSpPr>
          <p:spPr>
            <a:xfrm>
              <a:off x="7451863" y="1076326"/>
              <a:ext cx="1692137" cy="2147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327" extrusionOk="0">
                  <a:moveTo>
                    <a:pt x="9004" y="2445"/>
                  </a:moveTo>
                  <a:cubicBezTo>
                    <a:pt x="8236" y="748"/>
                    <a:pt x="6071" y="-273"/>
                    <a:pt x="3864" y="65"/>
                  </a:cubicBezTo>
                  <a:lnTo>
                    <a:pt x="3706" y="90"/>
                  </a:lnTo>
                  <a:cubicBezTo>
                    <a:pt x="963" y="504"/>
                    <a:pt x="-677" y="2791"/>
                    <a:pt x="269" y="4901"/>
                  </a:cubicBezTo>
                  <a:cubicBezTo>
                    <a:pt x="3748" y="12734"/>
                    <a:pt x="11495" y="18677"/>
                    <a:pt x="20923" y="21327"/>
                  </a:cubicBezTo>
                  <a:lnTo>
                    <a:pt x="20923" y="13266"/>
                  </a:lnTo>
                  <a:cubicBezTo>
                    <a:pt x="15499" y="11038"/>
                    <a:pt x="11158" y="7231"/>
                    <a:pt x="9004" y="2445"/>
                  </a:cubicBezTo>
                  <a:close/>
                  <a:moveTo>
                    <a:pt x="5262" y="6488"/>
                  </a:moveTo>
                  <a:cubicBezTo>
                    <a:pt x="3349" y="6775"/>
                    <a:pt x="1509" y="5771"/>
                    <a:pt x="1141" y="4234"/>
                  </a:cubicBezTo>
                  <a:cubicBezTo>
                    <a:pt x="784" y="2698"/>
                    <a:pt x="2035" y="1221"/>
                    <a:pt x="3948" y="926"/>
                  </a:cubicBezTo>
                  <a:cubicBezTo>
                    <a:pt x="5861" y="639"/>
                    <a:pt x="7700" y="1643"/>
                    <a:pt x="8068" y="3179"/>
                  </a:cubicBezTo>
                  <a:cubicBezTo>
                    <a:pt x="8425" y="4716"/>
                    <a:pt x="7175" y="6201"/>
                    <a:pt x="5262" y="6488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23" name="Graphic 22" descr="Brainstorm">
              <a:extLst>
                <a:ext uri="{FF2B5EF4-FFF2-40B4-BE49-F238E27FC236}">
                  <a16:creationId xmlns:a16="http://schemas.microsoft.com/office/drawing/2014/main" id="{DA333CC1-5676-4B18-AD18-2CEB080215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649567" y="1274958"/>
              <a:ext cx="349368" cy="349367"/>
            </a:xfrm>
            <a:prstGeom prst="rect">
              <a:avLst/>
            </a:prstGeom>
          </p:spPr>
        </p:pic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398BD12C-BCAA-4452-9E3C-435F1F5B5F23}"/>
                </a:ext>
              </a:extLst>
            </p:cNvPr>
            <p:cNvSpPr/>
            <p:nvPr/>
          </p:nvSpPr>
          <p:spPr>
            <a:xfrm>
              <a:off x="5843230" y="3297001"/>
              <a:ext cx="3300770" cy="2510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442" extrusionOk="0">
                  <a:moveTo>
                    <a:pt x="4287" y="1178"/>
                  </a:moveTo>
                  <a:cubicBezTo>
                    <a:pt x="3751" y="270"/>
                    <a:pt x="2874" y="-158"/>
                    <a:pt x="2025" y="53"/>
                  </a:cubicBezTo>
                  <a:lnTo>
                    <a:pt x="1911" y="82"/>
                  </a:lnTo>
                  <a:cubicBezTo>
                    <a:pt x="185" y="517"/>
                    <a:pt x="-584" y="3254"/>
                    <a:pt x="504" y="5106"/>
                  </a:cubicBezTo>
                  <a:cubicBezTo>
                    <a:pt x="2577" y="8627"/>
                    <a:pt x="5055" y="11742"/>
                    <a:pt x="7897" y="14334"/>
                  </a:cubicBezTo>
                  <a:cubicBezTo>
                    <a:pt x="11907" y="18001"/>
                    <a:pt x="16367" y="20389"/>
                    <a:pt x="21016" y="21442"/>
                  </a:cubicBezTo>
                  <a:lnTo>
                    <a:pt x="21016" y="14922"/>
                  </a:lnTo>
                  <a:cubicBezTo>
                    <a:pt x="14392" y="13151"/>
                    <a:pt x="8449" y="8228"/>
                    <a:pt x="4287" y="1178"/>
                  </a:cubicBezTo>
                  <a:close/>
                  <a:moveTo>
                    <a:pt x="2728" y="5592"/>
                  </a:moveTo>
                  <a:cubicBezTo>
                    <a:pt x="1743" y="5839"/>
                    <a:pt x="796" y="4975"/>
                    <a:pt x="607" y="3654"/>
                  </a:cubicBezTo>
                  <a:cubicBezTo>
                    <a:pt x="423" y="2332"/>
                    <a:pt x="1067" y="1062"/>
                    <a:pt x="2052" y="808"/>
                  </a:cubicBezTo>
                  <a:cubicBezTo>
                    <a:pt x="3037" y="554"/>
                    <a:pt x="3984" y="1425"/>
                    <a:pt x="4173" y="2746"/>
                  </a:cubicBezTo>
                  <a:cubicBezTo>
                    <a:pt x="4357" y="4068"/>
                    <a:pt x="3713" y="5338"/>
                    <a:pt x="2728" y="559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24" name="Graphic 23" descr="Bullseye">
              <a:extLst>
                <a:ext uri="{FF2B5EF4-FFF2-40B4-BE49-F238E27FC236}">
                  <a16:creationId xmlns:a16="http://schemas.microsoft.com/office/drawing/2014/main" id="{A7DEF569-6975-4FCA-A421-0DDA7888547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042373" y="3496861"/>
              <a:ext cx="349368" cy="349367"/>
            </a:xfrm>
            <a:prstGeom prst="rect">
              <a:avLst/>
            </a:prstGeom>
          </p:spPr>
        </p:pic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5162E98-5BC4-42F3-A654-CD5240CCE86B}"/>
                </a:ext>
              </a:extLst>
            </p:cNvPr>
            <p:cNvSpPr/>
            <p:nvPr/>
          </p:nvSpPr>
          <p:spPr>
            <a:xfrm>
              <a:off x="7193314" y="2292719"/>
              <a:ext cx="570282" cy="570063"/>
            </a:xfrm>
            <a:custGeom>
              <a:avLst/>
              <a:gdLst>
                <a:gd name="connsiteX0" fmla="*/ 385879 w 760376"/>
                <a:gd name="connsiteY0" fmla="*/ 48 h 760084"/>
                <a:gd name="connsiteX1" fmla="*/ 753516 w 760376"/>
                <a:gd name="connsiteY1" fmla="*/ 309229 h 760084"/>
                <a:gd name="connsiteX2" fmla="*/ 450885 w 760376"/>
                <a:gd name="connsiteY2" fmla="*/ 753540 h 760084"/>
                <a:gd name="connsiteX3" fmla="*/ 6581 w 760376"/>
                <a:gd name="connsiteY3" fmla="*/ 450887 h 760084"/>
                <a:gd name="connsiteX4" fmla="*/ 309212 w 760376"/>
                <a:gd name="connsiteY4" fmla="*/ 6576 h 760084"/>
                <a:gd name="connsiteX5" fmla="*/ 385879 w 760376"/>
                <a:gd name="connsiteY5" fmla="*/ 48 h 760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0376" h="760084">
                  <a:moveTo>
                    <a:pt x="385879" y="48"/>
                  </a:moveTo>
                  <a:cubicBezTo>
                    <a:pt x="562534" y="2858"/>
                    <a:pt x="718737" y="128702"/>
                    <a:pt x="753516" y="309229"/>
                  </a:cubicBezTo>
                  <a:cubicBezTo>
                    <a:pt x="793132" y="515427"/>
                    <a:pt x="657099" y="713795"/>
                    <a:pt x="450885" y="753540"/>
                  </a:cubicBezTo>
                  <a:cubicBezTo>
                    <a:pt x="244540" y="791980"/>
                    <a:pt x="46197" y="657203"/>
                    <a:pt x="6581" y="450887"/>
                  </a:cubicBezTo>
                  <a:cubicBezTo>
                    <a:pt x="-31986" y="244570"/>
                    <a:pt x="102867" y="46202"/>
                    <a:pt x="309212" y="6576"/>
                  </a:cubicBezTo>
                  <a:cubicBezTo>
                    <a:pt x="334989" y="1756"/>
                    <a:pt x="360643" y="-353"/>
                    <a:pt x="385879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16AFB51D-AE9E-4690-94F1-24FFB604F8FE}"/>
                </a:ext>
              </a:extLst>
            </p:cNvPr>
            <p:cNvSpPr/>
            <p:nvPr/>
          </p:nvSpPr>
          <p:spPr>
            <a:xfrm>
              <a:off x="7108917" y="2206890"/>
              <a:ext cx="2035084" cy="1902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378" extrusionOk="0">
                  <a:moveTo>
                    <a:pt x="6861" y="1631"/>
                  </a:moveTo>
                  <a:cubicBezTo>
                    <a:pt x="5997" y="380"/>
                    <a:pt x="4563" y="-222"/>
                    <a:pt x="3163" y="74"/>
                  </a:cubicBezTo>
                  <a:lnTo>
                    <a:pt x="3051" y="103"/>
                  </a:lnTo>
                  <a:cubicBezTo>
                    <a:pt x="338" y="676"/>
                    <a:pt x="-915" y="4201"/>
                    <a:pt x="753" y="6637"/>
                  </a:cubicBezTo>
                  <a:cubicBezTo>
                    <a:pt x="5686" y="13869"/>
                    <a:pt x="12736" y="19095"/>
                    <a:pt x="20685" y="21378"/>
                  </a:cubicBezTo>
                  <a:lnTo>
                    <a:pt x="20685" y="12608"/>
                  </a:lnTo>
                  <a:cubicBezTo>
                    <a:pt x="15199" y="10573"/>
                    <a:pt x="10360" y="6742"/>
                    <a:pt x="6861" y="1631"/>
                  </a:cubicBezTo>
                  <a:close/>
                  <a:moveTo>
                    <a:pt x="4295" y="7316"/>
                  </a:moveTo>
                  <a:cubicBezTo>
                    <a:pt x="2722" y="7640"/>
                    <a:pt x="1210" y="6504"/>
                    <a:pt x="908" y="4765"/>
                  </a:cubicBezTo>
                  <a:cubicBezTo>
                    <a:pt x="614" y="3026"/>
                    <a:pt x="1642" y="1354"/>
                    <a:pt x="3215" y="1020"/>
                  </a:cubicBezTo>
                  <a:cubicBezTo>
                    <a:pt x="4787" y="695"/>
                    <a:pt x="6299" y="1832"/>
                    <a:pt x="6602" y="3571"/>
                  </a:cubicBezTo>
                  <a:cubicBezTo>
                    <a:pt x="6904" y="5309"/>
                    <a:pt x="5867" y="6981"/>
                    <a:pt x="4295" y="731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25" name="Graphic 24" descr="Database">
              <a:extLst>
                <a:ext uri="{FF2B5EF4-FFF2-40B4-BE49-F238E27FC236}">
                  <a16:creationId xmlns:a16="http://schemas.microsoft.com/office/drawing/2014/main" id="{D3163B2A-F110-4AE7-81DF-D7E63A56A83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318045" y="2403067"/>
              <a:ext cx="349368" cy="349367"/>
            </a:xfrm>
            <a:prstGeom prst="rect">
              <a:avLst/>
            </a:prstGeom>
          </p:spPr>
        </p:pic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4B6EF82-C2C3-4868-AED9-40D0175BF8F4}"/>
                </a:ext>
              </a:extLst>
            </p:cNvPr>
            <p:cNvSpPr/>
            <p:nvPr/>
          </p:nvSpPr>
          <p:spPr>
            <a:xfrm>
              <a:off x="6060188" y="1994877"/>
              <a:ext cx="570042" cy="570092"/>
            </a:xfrm>
            <a:custGeom>
              <a:avLst/>
              <a:gdLst>
                <a:gd name="connsiteX0" fmla="*/ 385766 w 760056"/>
                <a:gd name="connsiteY0" fmla="*/ 50 h 760123"/>
                <a:gd name="connsiteX1" fmla="*/ 753500 w 760056"/>
                <a:gd name="connsiteY1" fmla="*/ 309133 h 760123"/>
                <a:gd name="connsiteX2" fmla="*/ 450815 w 760056"/>
                <a:gd name="connsiteY2" fmla="*/ 753570 h 760123"/>
                <a:gd name="connsiteX3" fmla="*/ 6558 w 760056"/>
                <a:gd name="connsiteY3" fmla="*/ 450802 h 760123"/>
                <a:gd name="connsiteX4" fmla="*/ 309043 w 760056"/>
                <a:gd name="connsiteY4" fmla="*/ 6554 h 760123"/>
                <a:gd name="connsiteX5" fmla="*/ 385766 w 760056"/>
                <a:gd name="connsiteY5" fmla="*/ 50 h 760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0056" h="760123">
                  <a:moveTo>
                    <a:pt x="385766" y="50"/>
                  </a:moveTo>
                  <a:cubicBezTo>
                    <a:pt x="562539" y="2905"/>
                    <a:pt x="718780" y="128722"/>
                    <a:pt x="753500" y="309133"/>
                  </a:cubicBezTo>
                  <a:cubicBezTo>
                    <a:pt x="791983" y="516637"/>
                    <a:pt x="657191" y="714898"/>
                    <a:pt x="450815" y="753570"/>
                  </a:cubicBezTo>
                  <a:cubicBezTo>
                    <a:pt x="244439" y="792052"/>
                    <a:pt x="46238" y="657174"/>
                    <a:pt x="6558" y="450802"/>
                  </a:cubicBezTo>
                  <a:cubicBezTo>
                    <a:pt x="-31926" y="244618"/>
                    <a:pt x="102867" y="46168"/>
                    <a:pt x="309043" y="6554"/>
                  </a:cubicBezTo>
                  <a:cubicBezTo>
                    <a:pt x="334840" y="1744"/>
                    <a:pt x="360512" y="-358"/>
                    <a:pt x="385766" y="5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" name="Shape">
              <a:extLst>
                <a:ext uri="{FF2B5EF4-FFF2-40B4-BE49-F238E27FC236}">
                  <a16:creationId xmlns:a16="http://schemas.microsoft.com/office/drawing/2014/main" id="{15A24285-8E38-4BBC-A8D4-81900FD8EC32}"/>
                </a:ext>
              </a:extLst>
            </p:cNvPr>
            <p:cNvSpPr/>
            <p:nvPr/>
          </p:nvSpPr>
          <p:spPr>
            <a:xfrm>
              <a:off x="5978368" y="1917874"/>
              <a:ext cx="3165632" cy="3030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22" extrusionOk="0">
                  <a:moveTo>
                    <a:pt x="4792" y="1546"/>
                  </a:moveTo>
                  <a:cubicBezTo>
                    <a:pt x="4326" y="447"/>
                    <a:pt x="3206" y="-178"/>
                    <a:pt x="2086" y="44"/>
                  </a:cubicBezTo>
                  <a:lnTo>
                    <a:pt x="2001" y="62"/>
                  </a:lnTo>
                  <a:cubicBezTo>
                    <a:pt x="438" y="375"/>
                    <a:pt x="-432" y="2147"/>
                    <a:pt x="216" y="3679"/>
                  </a:cubicBezTo>
                  <a:cubicBezTo>
                    <a:pt x="4098" y="12872"/>
                    <a:pt x="11994" y="19439"/>
                    <a:pt x="21168" y="21422"/>
                  </a:cubicBezTo>
                  <a:lnTo>
                    <a:pt x="21168" y="16002"/>
                  </a:lnTo>
                  <a:cubicBezTo>
                    <a:pt x="13995" y="14116"/>
                    <a:pt x="7873" y="8822"/>
                    <a:pt x="4792" y="1546"/>
                  </a:cubicBezTo>
                  <a:close/>
                  <a:moveTo>
                    <a:pt x="2808" y="4539"/>
                  </a:moveTo>
                  <a:cubicBezTo>
                    <a:pt x="1773" y="4743"/>
                    <a:pt x="779" y="4028"/>
                    <a:pt x="580" y="2934"/>
                  </a:cubicBezTo>
                  <a:cubicBezTo>
                    <a:pt x="387" y="1841"/>
                    <a:pt x="1063" y="789"/>
                    <a:pt x="2097" y="579"/>
                  </a:cubicBezTo>
                  <a:cubicBezTo>
                    <a:pt x="3132" y="375"/>
                    <a:pt x="4127" y="1090"/>
                    <a:pt x="4326" y="2183"/>
                  </a:cubicBezTo>
                  <a:cubicBezTo>
                    <a:pt x="4519" y="3283"/>
                    <a:pt x="3843" y="4334"/>
                    <a:pt x="2808" y="453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26" name="Graphic 25" descr="Gears">
              <a:extLst>
                <a:ext uri="{FF2B5EF4-FFF2-40B4-BE49-F238E27FC236}">
                  <a16:creationId xmlns:a16="http://schemas.microsoft.com/office/drawing/2014/main" id="{716FED4A-9270-4748-B232-2B483F85A85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155586" y="2105239"/>
              <a:ext cx="349368" cy="349367"/>
            </a:xfrm>
            <a:prstGeom prst="rect">
              <a:avLst/>
            </a:prstGeom>
          </p:spPr>
        </p:pic>
      </p:grpSp>
      <p:sp>
        <p:nvSpPr>
          <p:cNvPr id="19" name="Rounded Rectangle 26">
            <a:extLst>
              <a:ext uri="{FF2B5EF4-FFF2-40B4-BE49-F238E27FC236}">
                <a16:creationId xmlns:a16="http://schemas.microsoft.com/office/drawing/2014/main" id="{5C01E67C-5897-474D-A5FD-4EEAEAF7643A}"/>
              </a:ext>
            </a:extLst>
          </p:cNvPr>
          <p:cNvSpPr/>
          <p:nvPr/>
        </p:nvSpPr>
        <p:spPr>
          <a:xfrm>
            <a:off x="247981" y="1724847"/>
            <a:ext cx="83564" cy="141732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5F80216-E92E-433C-92AB-8CEDC63D8B32}"/>
              </a:ext>
            </a:extLst>
          </p:cNvPr>
          <p:cNvGrpSpPr/>
          <p:nvPr/>
        </p:nvGrpSpPr>
        <p:grpSpPr>
          <a:xfrm>
            <a:off x="465230" y="1726561"/>
            <a:ext cx="1731870" cy="1413892"/>
            <a:chOff x="332936" y="2555951"/>
            <a:chExt cx="2926080" cy="1885189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518327A-E723-4073-9CBB-59C29237030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EA28736-BC83-42A3-A149-4A59F8E5294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2" name="Rounded Rectangle 26">
            <a:extLst>
              <a:ext uri="{FF2B5EF4-FFF2-40B4-BE49-F238E27FC236}">
                <a16:creationId xmlns:a16="http://schemas.microsoft.com/office/drawing/2014/main" id="{C292505B-876A-4DC5-8063-5C0255D76B46}"/>
              </a:ext>
            </a:extLst>
          </p:cNvPr>
          <p:cNvSpPr/>
          <p:nvPr/>
        </p:nvSpPr>
        <p:spPr>
          <a:xfrm>
            <a:off x="2672577" y="1724847"/>
            <a:ext cx="83564" cy="141732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CAFBB38-62B1-4C74-AC0E-F0BECF6A2212}"/>
              </a:ext>
            </a:extLst>
          </p:cNvPr>
          <p:cNvGrpSpPr/>
          <p:nvPr/>
        </p:nvGrpSpPr>
        <p:grpSpPr>
          <a:xfrm>
            <a:off x="2889826" y="1726561"/>
            <a:ext cx="1731870" cy="1413892"/>
            <a:chOff x="332936" y="2555951"/>
            <a:chExt cx="2926080" cy="188518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ED3B98C-E353-4A7F-9736-943F4FC54E4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99A485F-E844-4B8E-BF82-87C6DD3958F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7" name="Rounded Rectangle 26">
            <a:extLst>
              <a:ext uri="{FF2B5EF4-FFF2-40B4-BE49-F238E27FC236}">
                <a16:creationId xmlns:a16="http://schemas.microsoft.com/office/drawing/2014/main" id="{2F6BC5B5-7236-4EF8-A444-83067D53E09C}"/>
              </a:ext>
            </a:extLst>
          </p:cNvPr>
          <p:cNvSpPr/>
          <p:nvPr/>
        </p:nvSpPr>
        <p:spPr>
          <a:xfrm>
            <a:off x="247981" y="3932853"/>
            <a:ext cx="83564" cy="141732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2813D2D-AE21-41DA-9D11-400B4F245293}"/>
              </a:ext>
            </a:extLst>
          </p:cNvPr>
          <p:cNvGrpSpPr/>
          <p:nvPr/>
        </p:nvGrpSpPr>
        <p:grpSpPr>
          <a:xfrm>
            <a:off x="465230" y="3934567"/>
            <a:ext cx="1731870" cy="1413892"/>
            <a:chOff x="332936" y="2555951"/>
            <a:chExt cx="2926080" cy="188518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9BB01C2-9381-4520-94FB-4F4C36A4290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0550C19-3E37-4F69-9722-C317A4E2A20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2" name="Rounded Rectangle 26">
            <a:extLst>
              <a:ext uri="{FF2B5EF4-FFF2-40B4-BE49-F238E27FC236}">
                <a16:creationId xmlns:a16="http://schemas.microsoft.com/office/drawing/2014/main" id="{AECDE2B2-9A5C-4DA5-A2C1-8179086ADC75}"/>
              </a:ext>
            </a:extLst>
          </p:cNvPr>
          <p:cNvSpPr/>
          <p:nvPr/>
        </p:nvSpPr>
        <p:spPr>
          <a:xfrm>
            <a:off x="2672577" y="3932853"/>
            <a:ext cx="83564" cy="141732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C0C75DC-31F9-4479-BA9B-46BDA289370B}"/>
              </a:ext>
            </a:extLst>
          </p:cNvPr>
          <p:cNvGrpSpPr/>
          <p:nvPr/>
        </p:nvGrpSpPr>
        <p:grpSpPr>
          <a:xfrm>
            <a:off x="2889826" y="3934567"/>
            <a:ext cx="1731870" cy="1413892"/>
            <a:chOff x="332936" y="2555951"/>
            <a:chExt cx="2926080" cy="188518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7D9673A-4520-4BC7-8326-5ADCE702BF9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084B394-28D6-46B0-A24D-8A4C8A9DC7B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3335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367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Arc List – Slide Template</vt:lpstr>
      <vt:lpstr>Arc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 List</dc:title>
  <dc:creator>PresentationGO.com</dc:creator>
  <dc:description>© Copyright PresentationGO.com</dc:description>
  <dcterms:created xsi:type="dcterms:W3CDTF">2014-11-26T05:14:11Z</dcterms:created>
  <dcterms:modified xsi:type="dcterms:W3CDTF">2021-11-03T19:58:01Z</dcterms:modified>
  <cp:category>Text &amp; Tables</cp:category>
</cp:coreProperties>
</file>