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82" y="18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8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1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Process Diagram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7DFF92C6-E603-4375-8E6C-12D3F91C1AA7}"/>
              </a:ext>
            </a:extLst>
          </p:cNvPr>
          <p:cNvSpPr/>
          <p:nvPr/>
        </p:nvSpPr>
        <p:spPr>
          <a:xfrm>
            <a:off x="891274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279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1637D09C-9144-4EBE-994E-3204C14A702F}"/>
              </a:ext>
            </a:extLst>
          </p:cNvPr>
          <p:cNvSpPr/>
          <p:nvPr/>
        </p:nvSpPr>
        <p:spPr>
          <a:xfrm>
            <a:off x="2965806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2825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69F5A99F-2A54-435D-AEF7-BAB0D328A162}"/>
              </a:ext>
            </a:extLst>
          </p:cNvPr>
          <p:cNvSpPr/>
          <p:nvPr/>
        </p:nvSpPr>
        <p:spPr>
          <a:xfrm>
            <a:off x="5040338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2889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CC081E53-C63D-4860-B870-80A2147133E1}"/>
              </a:ext>
            </a:extLst>
          </p:cNvPr>
          <p:cNvSpPr/>
          <p:nvPr/>
        </p:nvSpPr>
        <p:spPr>
          <a:xfrm>
            <a:off x="7114870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2921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6E21A681-F40F-4553-B6FB-DF96826D6DA4}"/>
              </a:ext>
            </a:extLst>
          </p:cNvPr>
          <p:cNvSpPr/>
          <p:nvPr/>
        </p:nvSpPr>
        <p:spPr>
          <a:xfrm>
            <a:off x="9189402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31115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5E9C100-BFF5-451A-B7E3-C4955036F7AA}"/>
              </a:ext>
            </a:extLst>
          </p:cNvPr>
          <p:cNvCxnSpPr>
            <a:stCxn id="39" idx="0"/>
          </p:cNvCxnSpPr>
          <p:nvPr/>
        </p:nvCxnSpPr>
        <p:spPr>
          <a:xfrm flipV="1">
            <a:off x="1928540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702ED13-6E34-46D8-A98B-94BD0AC5511B}"/>
              </a:ext>
            </a:extLst>
          </p:cNvPr>
          <p:cNvCxnSpPr>
            <a:stCxn id="42" idx="0"/>
          </p:cNvCxnSpPr>
          <p:nvPr/>
        </p:nvCxnSpPr>
        <p:spPr>
          <a:xfrm flipV="1">
            <a:off x="4003072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4ED978D-8ED8-404F-9FFC-50AFA93C048F}"/>
              </a:ext>
            </a:extLst>
          </p:cNvPr>
          <p:cNvCxnSpPr>
            <a:stCxn id="75" idx="0"/>
          </p:cNvCxnSpPr>
          <p:nvPr/>
        </p:nvCxnSpPr>
        <p:spPr>
          <a:xfrm flipV="1">
            <a:off x="6077604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2D7C830-DF07-475F-9153-E213B085F5BC}"/>
              </a:ext>
            </a:extLst>
          </p:cNvPr>
          <p:cNvCxnSpPr>
            <a:stCxn id="78" idx="0"/>
          </p:cNvCxnSpPr>
          <p:nvPr/>
        </p:nvCxnSpPr>
        <p:spPr>
          <a:xfrm flipV="1">
            <a:off x="8152136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CF63B95-2A3C-4895-B07B-858F694979AF}"/>
              </a:ext>
            </a:extLst>
          </p:cNvPr>
          <p:cNvCxnSpPr>
            <a:stCxn id="81" idx="0"/>
          </p:cNvCxnSpPr>
          <p:nvPr/>
        </p:nvCxnSpPr>
        <p:spPr>
          <a:xfrm flipV="1">
            <a:off x="10226668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B99C460-6276-4441-8983-D82176F06CA3}"/>
              </a:ext>
            </a:extLst>
          </p:cNvPr>
          <p:cNvGrpSpPr/>
          <p:nvPr/>
        </p:nvGrpSpPr>
        <p:grpSpPr>
          <a:xfrm>
            <a:off x="1010252" y="4326688"/>
            <a:ext cx="1836576" cy="1659485"/>
            <a:chOff x="332936" y="4652338"/>
            <a:chExt cx="2937088" cy="165948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31EFBC9-412E-4CAC-8A0C-AAD248F964C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5636991-E41A-4DC2-91BA-3529B602B3E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9368662-6F0A-4F27-B258-D78B5CD6FA61}"/>
              </a:ext>
            </a:extLst>
          </p:cNvPr>
          <p:cNvGrpSpPr/>
          <p:nvPr/>
        </p:nvGrpSpPr>
        <p:grpSpPr>
          <a:xfrm>
            <a:off x="3084783" y="4326688"/>
            <a:ext cx="1836576" cy="1659485"/>
            <a:chOff x="332936" y="4652338"/>
            <a:chExt cx="2937088" cy="165948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AEF0543-4C26-4EE0-ADD1-9BE59DC1142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D87B14-E0FE-44C7-8D74-6F716D41E66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F4DAD3C-C88A-4698-9D25-D2AB508A12C4}"/>
              </a:ext>
            </a:extLst>
          </p:cNvPr>
          <p:cNvGrpSpPr/>
          <p:nvPr/>
        </p:nvGrpSpPr>
        <p:grpSpPr>
          <a:xfrm>
            <a:off x="5159315" y="4326688"/>
            <a:ext cx="1836576" cy="1659485"/>
            <a:chOff x="332936" y="4652338"/>
            <a:chExt cx="2937088" cy="165948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2E67E16-27AB-4EE0-980D-E9C51BB253C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B19F94E-8F04-441C-8542-961DF6107F7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7611E02-12FC-41C1-A03A-7B069256E59F}"/>
              </a:ext>
            </a:extLst>
          </p:cNvPr>
          <p:cNvGrpSpPr/>
          <p:nvPr/>
        </p:nvGrpSpPr>
        <p:grpSpPr>
          <a:xfrm>
            <a:off x="7233848" y="4326688"/>
            <a:ext cx="1836576" cy="1659485"/>
            <a:chOff x="332936" y="4652338"/>
            <a:chExt cx="2937088" cy="165948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AD28131-FC42-46C3-AA89-024FA7D01FE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4DB404B-14D3-42BD-A09D-414BC175EE4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6D59B2B-8D14-4AA2-BD1E-89833E0639ED}"/>
              </a:ext>
            </a:extLst>
          </p:cNvPr>
          <p:cNvGrpSpPr/>
          <p:nvPr/>
        </p:nvGrpSpPr>
        <p:grpSpPr>
          <a:xfrm>
            <a:off x="9308380" y="4326688"/>
            <a:ext cx="1836576" cy="1659485"/>
            <a:chOff x="332936" y="4652338"/>
            <a:chExt cx="2937088" cy="165948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4DACEE1-9FEF-46E3-A12D-389C7EB09C9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47B8C06-758A-4AFC-B4F9-7E4FEB5CC8E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A41ED7E-002A-4126-92DA-499617371136}"/>
              </a:ext>
            </a:extLst>
          </p:cNvPr>
          <p:cNvSpPr txBox="1"/>
          <p:nvPr/>
        </p:nvSpPr>
        <p:spPr>
          <a:xfrm>
            <a:off x="1576520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670AD9C-543E-4D46-9C93-AC4FCFB38CF3}"/>
              </a:ext>
            </a:extLst>
          </p:cNvPr>
          <p:cNvSpPr txBox="1"/>
          <p:nvPr/>
        </p:nvSpPr>
        <p:spPr>
          <a:xfrm>
            <a:off x="3651113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72301F2-B0A9-4521-B594-8B3A21F07359}"/>
              </a:ext>
            </a:extLst>
          </p:cNvPr>
          <p:cNvSpPr txBox="1"/>
          <p:nvPr/>
        </p:nvSpPr>
        <p:spPr>
          <a:xfrm>
            <a:off x="5725706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82939D8-9A5A-4905-9E42-83E204986445}"/>
              </a:ext>
            </a:extLst>
          </p:cNvPr>
          <p:cNvSpPr txBox="1"/>
          <p:nvPr/>
        </p:nvSpPr>
        <p:spPr>
          <a:xfrm>
            <a:off x="7800299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BA2E352-6346-4F77-890E-527EBBDD2D2D}"/>
              </a:ext>
            </a:extLst>
          </p:cNvPr>
          <p:cNvSpPr txBox="1"/>
          <p:nvPr/>
        </p:nvSpPr>
        <p:spPr>
          <a:xfrm>
            <a:off x="9874891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68F5A0F-932E-4CD2-9B79-7B5AAA6F028A}"/>
              </a:ext>
            </a:extLst>
          </p:cNvPr>
          <p:cNvSpPr/>
          <p:nvPr/>
        </p:nvSpPr>
        <p:spPr>
          <a:xfrm>
            <a:off x="1461815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BB13170-F967-4209-833D-5446F288F826}"/>
              </a:ext>
            </a:extLst>
          </p:cNvPr>
          <p:cNvSpPr/>
          <p:nvPr/>
        </p:nvSpPr>
        <p:spPr>
          <a:xfrm>
            <a:off x="3536347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08274BB-AF1C-4117-8E6B-66A3AD2881C9}"/>
              </a:ext>
            </a:extLst>
          </p:cNvPr>
          <p:cNvSpPr/>
          <p:nvPr/>
        </p:nvSpPr>
        <p:spPr>
          <a:xfrm>
            <a:off x="5610879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7E7EF84-F71E-4DAD-AADB-3493260F3461}"/>
              </a:ext>
            </a:extLst>
          </p:cNvPr>
          <p:cNvSpPr/>
          <p:nvPr/>
        </p:nvSpPr>
        <p:spPr>
          <a:xfrm>
            <a:off x="7685411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BB0302F-C2B8-4F7B-925A-5E531BB706F1}"/>
              </a:ext>
            </a:extLst>
          </p:cNvPr>
          <p:cNvSpPr/>
          <p:nvPr/>
        </p:nvSpPr>
        <p:spPr>
          <a:xfrm>
            <a:off x="9759943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aphic 4" descr="Lightbulb">
            <a:extLst>
              <a:ext uri="{FF2B5EF4-FFF2-40B4-BE49-F238E27FC236}">
                <a16:creationId xmlns:a16="http://schemas.microsoft.com/office/drawing/2014/main" id="{EE340472-6C3C-45C8-92CF-A3A210261990}"/>
              </a:ext>
            </a:extLst>
          </p:cNvPr>
          <p:cNvGrpSpPr/>
          <p:nvPr/>
        </p:nvGrpSpPr>
        <p:grpSpPr>
          <a:xfrm>
            <a:off x="7852812" y="3015376"/>
            <a:ext cx="598648" cy="598648"/>
            <a:chOff x="7852812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061CE6-784F-40C8-86F2-C9CA7011C795}"/>
                </a:ext>
              </a:extLst>
            </p:cNvPr>
            <p:cNvSpPr/>
            <p:nvPr/>
          </p:nvSpPr>
          <p:spPr>
            <a:xfrm>
              <a:off x="8071069" y="3528775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4BCA28-3B91-48D5-8C8A-981F52AD97BD}"/>
                </a:ext>
              </a:extLst>
            </p:cNvPr>
            <p:cNvSpPr/>
            <p:nvPr/>
          </p:nvSpPr>
          <p:spPr>
            <a:xfrm>
              <a:off x="8071069" y="3591134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FE9BBF-F638-4892-94F5-22252952A56F}"/>
                </a:ext>
              </a:extLst>
            </p:cNvPr>
            <p:cNvSpPr/>
            <p:nvPr/>
          </p:nvSpPr>
          <p:spPr>
            <a:xfrm>
              <a:off x="8111603" y="3653493"/>
              <a:ext cx="81067" cy="37416"/>
            </a:xfrm>
            <a:custGeom>
              <a:avLst/>
              <a:gdLst>
                <a:gd name="connsiteX0" fmla="*/ 0 w 81066"/>
                <a:gd name="connsiteY0" fmla="*/ 0 h 37415"/>
                <a:gd name="connsiteX1" fmla="*/ 40533 w 81066"/>
                <a:gd name="connsiteY1" fmla="*/ 37416 h 37415"/>
                <a:gd name="connsiteX2" fmla="*/ 81067 w 81066"/>
                <a:gd name="connsiteY2" fmla="*/ 0 h 37415"/>
                <a:gd name="connsiteX3" fmla="*/ 0 w 81066"/>
                <a:gd name="connsiteY3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66" h="37415">
                  <a:moveTo>
                    <a:pt x="0" y="0"/>
                  </a:moveTo>
                  <a:cubicBezTo>
                    <a:pt x="1871" y="21202"/>
                    <a:pt x="19331" y="37416"/>
                    <a:pt x="40533" y="37416"/>
                  </a:cubicBezTo>
                  <a:cubicBezTo>
                    <a:pt x="61736" y="37416"/>
                    <a:pt x="79196" y="21202"/>
                    <a:pt x="8106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7B9F42B-0D9B-4B91-B7DD-C984F95E4824}"/>
                </a:ext>
              </a:extLst>
            </p:cNvPr>
            <p:cNvSpPr/>
            <p:nvPr/>
          </p:nvSpPr>
          <p:spPr>
            <a:xfrm>
              <a:off x="7990002" y="3167092"/>
              <a:ext cx="324268" cy="336740"/>
            </a:xfrm>
            <a:custGeom>
              <a:avLst/>
              <a:gdLst>
                <a:gd name="connsiteX0" fmla="*/ 162134 w 324267"/>
                <a:gd name="connsiteY0" fmla="*/ 0 h 336739"/>
                <a:gd name="connsiteX1" fmla="*/ 162134 w 324267"/>
                <a:gd name="connsiteY1" fmla="*/ 0 h 336739"/>
                <a:gd name="connsiteX2" fmla="*/ 162134 w 324267"/>
                <a:gd name="connsiteY2" fmla="*/ 0 h 336739"/>
                <a:gd name="connsiteX3" fmla="*/ 0 w 324267"/>
                <a:gd name="connsiteY3" fmla="*/ 160263 h 336739"/>
                <a:gd name="connsiteX4" fmla="*/ 0 w 324267"/>
                <a:gd name="connsiteY4" fmla="*/ 165875 h 336739"/>
                <a:gd name="connsiteX5" fmla="*/ 11225 w 324267"/>
                <a:gd name="connsiteY5" fmla="*/ 221999 h 336739"/>
                <a:gd name="connsiteX6" fmla="*/ 39286 w 324267"/>
                <a:gd name="connsiteY6" fmla="*/ 268144 h 336739"/>
                <a:gd name="connsiteX7" fmla="*/ 77325 w 324267"/>
                <a:gd name="connsiteY7" fmla="*/ 329880 h 336739"/>
                <a:gd name="connsiteX8" fmla="*/ 88550 w 324267"/>
                <a:gd name="connsiteY8" fmla="*/ 336740 h 336739"/>
                <a:gd name="connsiteX9" fmla="*/ 235718 w 324267"/>
                <a:gd name="connsiteY9" fmla="*/ 336740 h 336739"/>
                <a:gd name="connsiteX10" fmla="*/ 246942 w 324267"/>
                <a:gd name="connsiteY10" fmla="*/ 329880 h 336739"/>
                <a:gd name="connsiteX11" fmla="*/ 284981 w 324267"/>
                <a:gd name="connsiteY11" fmla="*/ 268144 h 336739"/>
                <a:gd name="connsiteX12" fmla="*/ 313043 w 324267"/>
                <a:gd name="connsiteY12" fmla="*/ 221999 h 336739"/>
                <a:gd name="connsiteX13" fmla="*/ 324268 w 324267"/>
                <a:gd name="connsiteY13" fmla="*/ 165875 h 336739"/>
                <a:gd name="connsiteX14" fmla="*/ 324268 w 324267"/>
                <a:gd name="connsiteY14" fmla="*/ 160263 h 336739"/>
                <a:gd name="connsiteX15" fmla="*/ 162134 w 324267"/>
                <a:gd name="connsiteY15" fmla="*/ 0 h 336739"/>
                <a:gd name="connsiteX16" fmla="*/ 286852 w 324267"/>
                <a:gd name="connsiteY16" fmla="*/ 165252 h 336739"/>
                <a:gd name="connsiteX17" fmla="*/ 278122 w 324267"/>
                <a:gd name="connsiteY17" fmla="*/ 208903 h 336739"/>
                <a:gd name="connsiteX18" fmla="*/ 256920 w 324267"/>
                <a:gd name="connsiteY18" fmla="*/ 243201 h 336739"/>
                <a:gd name="connsiteX19" fmla="*/ 220751 w 324267"/>
                <a:gd name="connsiteY19" fmla="*/ 299324 h 336739"/>
                <a:gd name="connsiteX20" fmla="*/ 162134 w 324267"/>
                <a:gd name="connsiteY20" fmla="*/ 299324 h 336739"/>
                <a:gd name="connsiteX21" fmla="*/ 104140 w 324267"/>
                <a:gd name="connsiteY21" fmla="*/ 299324 h 336739"/>
                <a:gd name="connsiteX22" fmla="*/ 67972 w 324267"/>
                <a:gd name="connsiteY22" fmla="*/ 243201 h 336739"/>
                <a:gd name="connsiteX23" fmla="*/ 46769 w 324267"/>
                <a:gd name="connsiteY23" fmla="*/ 208903 h 336739"/>
                <a:gd name="connsiteX24" fmla="*/ 38039 w 324267"/>
                <a:gd name="connsiteY24" fmla="*/ 165252 h 336739"/>
                <a:gd name="connsiteX25" fmla="*/ 38039 w 324267"/>
                <a:gd name="connsiteY25" fmla="*/ 160263 h 336739"/>
                <a:gd name="connsiteX26" fmla="*/ 162757 w 324267"/>
                <a:gd name="connsiteY26" fmla="*/ 36792 h 336739"/>
                <a:gd name="connsiteX27" fmla="*/ 162757 w 324267"/>
                <a:gd name="connsiteY27" fmla="*/ 36792 h 336739"/>
                <a:gd name="connsiteX28" fmla="*/ 162757 w 324267"/>
                <a:gd name="connsiteY28" fmla="*/ 36792 h 336739"/>
                <a:gd name="connsiteX29" fmla="*/ 162757 w 324267"/>
                <a:gd name="connsiteY29" fmla="*/ 36792 h 336739"/>
                <a:gd name="connsiteX30" fmla="*/ 162757 w 324267"/>
                <a:gd name="connsiteY30" fmla="*/ 36792 h 336739"/>
                <a:gd name="connsiteX31" fmla="*/ 162757 w 324267"/>
                <a:gd name="connsiteY31" fmla="*/ 36792 h 336739"/>
                <a:gd name="connsiteX32" fmla="*/ 162757 w 324267"/>
                <a:gd name="connsiteY32" fmla="*/ 36792 h 336739"/>
                <a:gd name="connsiteX33" fmla="*/ 287476 w 324267"/>
                <a:gd name="connsiteY33" fmla="*/ 160263 h 336739"/>
                <a:gd name="connsiteX34" fmla="*/ 287476 w 324267"/>
                <a:gd name="connsiteY34" fmla="*/ 165252 h 33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4267" h="336739">
                  <a:moveTo>
                    <a:pt x="162134" y="0"/>
                  </a:moveTo>
                  <a:cubicBezTo>
                    <a:pt x="162134" y="0"/>
                    <a:pt x="162134" y="0"/>
                    <a:pt x="162134" y="0"/>
                  </a:cubicBezTo>
                  <a:cubicBezTo>
                    <a:pt x="162134" y="0"/>
                    <a:pt x="162134" y="0"/>
                    <a:pt x="162134" y="0"/>
                  </a:cubicBezTo>
                  <a:cubicBezTo>
                    <a:pt x="73584" y="624"/>
                    <a:pt x="1871" y="71713"/>
                    <a:pt x="0" y="160263"/>
                  </a:cubicBezTo>
                  <a:lnTo>
                    <a:pt x="0" y="165875"/>
                  </a:lnTo>
                  <a:cubicBezTo>
                    <a:pt x="624" y="185207"/>
                    <a:pt x="4365" y="203914"/>
                    <a:pt x="11225" y="221999"/>
                  </a:cubicBezTo>
                  <a:cubicBezTo>
                    <a:pt x="18084" y="238836"/>
                    <a:pt x="27438" y="254425"/>
                    <a:pt x="39286" y="268144"/>
                  </a:cubicBezTo>
                  <a:cubicBezTo>
                    <a:pt x="54252" y="284358"/>
                    <a:pt x="70466" y="316161"/>
                    <a:pt x="77325" y="329880"/>
                  </a:cubicBezTo>
                  <a:cubicBezTo>
                    <a:pt x="79196" y="334245"/>
                    <a:pt x="83561" y="336740"/>
                    <a:pt x="88550" y="336740"/>
                  </a:cubicBezTo>
                  <a:lnTo>
                    <a:pt x="235718" y="336740"/>
                  </a:lnTo>
                  <a:cubicBezTo>
                    <a:pt x="240706" y="336740"/>
                    <a:pt x="245072" y="334245"/>
                    <a:pt x="246942" y="329880"/>
                  </a:cubicBezTo>
                  <a:cubicBezTo>
                    <a:pt x="253802" y="316161"/>
                    <a:pt x="270015" y="284358"/>
                    <a:pt x="284981" y="268144"/>
                  </a:cubicBezTo>
                  <a:cubicBezTo>
                    <a:pt x="296830" y="254425"/>
                    <a:pt x="306807" y="238836"/>
                    <a:pt x="313043" y="221999"/>
                  </a:cubicBezTo>
                  <a:cubicBezTo>
                    <a:pt x="319903" y="203914"/>
                    <a:pt x="323644" y="185207"/>
                    <a:pt x="324268" y="165875"/>
                  </a:cubicBezTo>
                  <a:lnTo>
                    <a:pt x="324268" y="160263"/>
                  </a:lnTo>
                  <a:cubicBezTo>
                    <a:pt x="322397" y="71713"/>
                    <a:pt x="250684" y="624"/>
                    <a:pt x="162134" y="0"/>
                  </a:cubicBezTo>
                  <a:close/>
                  <a:moveTo>
                    <a:pt x="286852" y="165252"/>
                  </a:moveTo>
                  <a:cubicBezTo>
                    <a:pt x="286229" y="180218"/>
                    <a:pt x="283111" y="195184"/>
                    <a:pt x="278122" y="208903"/>
                  </a:cubicBezTo>
                  <a:cubicBezTo>
                    <a:pt x="273133" y="221375"/>
                    <a:pt x="266274" y="233223"/>
                    <a:pt x="256920" y="243201"/>
                  </a:cubicBezTo>
                  <a:cubicBezTo>
                    <a:pt x="242577" y="260661"/>
                    <a:pt x="230105" y="279369"/>
                    <a:pt x="220751" y="299324"/>
                  </a:cubicBezTo>
                  <a:lnTo>
                    <a:pt x="162134" y="299324"/>
                  </a:lnTo>
                  <a:lnTo>
                    <a:pt x="104140" y="299324"/>
                  </a:lnTo>
                  <a:cubicBezTo>
                    <a:pt x="94162" y="279369"/>
                    <a:pt x="81691" y="260661"/>
                    <a:pt x="67972" y="243201"/>
                  </a:cubicBezTo>
                  <a:cubicBezTo>
                    <a:pt x="59241" y="233223"/>
                    <a:pt x="51758" y="221375"/>
                    <a:pt x="46769" y="208903"/>
                  </a:cubicBezTo>
                  <a:cubicBezTo>
                    <a:pt x="41157" y="195184"/>
                    <a:pt x="38663" y="180218"/>
                    <a:pt x="38039" y="165252"/>
                  </a:cubicBezTo>
                  <a:lnTo>
                    <a:pt x="38039" y="160263"/>
                  </a:lnTo>
                  <a:cubicBezTo>
                    <a:pt x="39286" y="92292"/>
                    <a:pt x="94786" y="37416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162757" y="36792"/>
                    <a:pt x="162757" y="36792"/>
                    <a:pt x="162757" y="36792"/>
                  </a:cubicBezTo>
                  <a:cubicBezTo>
                    <a:pt x="162757" y="36792"/>
                    <a:pt x="162757" y="36792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230729" y="37416"/>
                    <a:pt x="286229" y="91668"/>
                    <a:pt x="287476" y="160263"/>
                  </a:cubicBezTo>
                  <a:lnTo>
                    <a:pt x="287476" y="165252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6" descr="Bar graph with downward trend">
            <a:extLst>
              <a:ext uri="{FF2B5EF4-FFF2-40B4-BE49-F238E27FC236}">
                <a16:creationId xmlns:a16="http://schemas.microsoft.com/office/drawing/2014/main" id="{00D3739A-9565-4A54-9004-AC7117ACDC51}"/>
              </a:ext>
            </a:extLst>
          </p:cNvPr>
          <p:cNvGrpSpPr/>
          <p:nvPr/>
        </p:nvGrpSpPr>
        <p:grpSpPr>
          <a:xfrm>
            <a:off x="1631811" y="3015376"/>
            <a:ext cx="598648" cy="598648"/>
            <a:chOff x="1631811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CC6051-5E24-4360-B3DC-06222D39D5BB}"/>
                </a:ext>
              </a:extLst>
            </p:cNvPr>
            <p:cNvSpPr/>
            <p:nvPr/>
          </p:nvSpPr>
          <p:spPr>
            <a:xfrm>
              <a:off x="1712878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496BDE6-E4BE-4E4B-910D-70E9AE75DD78}"/>
                </a:ext>
              </a:extLst>
            </p:cNvPr>
            <p:cNvSpPr/>
            <p:nvPr/>
          </p:nvSpPr>
          <p:spPr>
            <a:xfrm>
              <a:off x="1787709" y="3210743"/>
              <a:ext cx="93539" cy="361683"/>
            </a:xfrm>
            <a:custGeom>
              <a:avLst/>
              <a:gdLst>
                <a:gd name="connsiteX0" fmla="*/ 0 w 93538"/>
                <a:gd name="connsiteY0" fmla="*/ 0 h 361683"/>
                <a:gd name="connsiteX1" fmla="*/ 93539 w 93538"/>
                <a:gd name="connsiteY1" fmla="*/ 0 h 361683"/>
                <a:gd name="connsiteX2" fmla="*/ 93539 w 93538"/>
                <a:gd name="connsiteY2" fmla="*/ 361683 h 361683"/>
                <a:gd name="connsiteX3" fmla="*/ 0 w 93538"/>
                <a:gd name="connsiteY3" fmla="*/ 361683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0" y="0"/>
                  </a:moveTo>
                  <a:lnTo>
                    <a:pt x="93539" y="0"/>
                  </a:lnTo>
                  <a:lnTo>
                    <a:pt x="93539" y="361683"/>
                  </a:lnTo>
                  <a:lnTo>
                    <a:pt x="0" y="36168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B63A90-C0AE-416E-8C0F-EDF94F1393BD}"/>
                </a:ext>
              </a:extLst>
            </p:cNvPr>
            <p:cNvSpPr/>
            <p:nvPr/>
          </p:nvSpPr>
          <p:spPr>
            <a:xfrm>
              <a:off x="1918663" y="3335461"/>
              <a:ext cx="93539" cy="236965"/>
            </a:xfrm>
            <a:custGeom>
              <a:avLst/>
              <a:gdLst>
                <a:gd name="connsiteX0" fmla="*/ 0 w 93538"/>
                <a:gd name="connsiteY0" fmla="*/ 0 h 236964"/>
                <a:gd name="connsiteX1" fmla="*/ 93539 w 93538"/>
                <a:gd name="connsiteY1" fmla="*/ 0 h 236964"/>
                <a:gd name="connsiteX2" fmla="*/ 93539 w 93538"/>
                <a:gd name="connsiteY2" fmla="*/ 236965 h 236964"/>
                <a:gd name="connsiteX3" fmla="*/ 0 w 93538"/>
                <a:gd name="connsiteY3" fmla="*/ 236965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0" y="0"/>
                  </a:moveTo>
                  <a:lnTo>
                    <a:pt x="93539" y="0"/>
                  </a:lnTo>
                  <a:lnTo>
                    <a:pt x="93539" y="236965"/>
                  </a:lnTo>
                  <a:lnTo>
                    <a:pt x="0" y="23696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6B702B2-AE62-4E45-94CF-D3F9C950594C}"/>
                </a:ext>
              </a:extLst>
            </p:cNvPr>
            <p:cNvSpPr/>
            <p:nvPr/>
          </p:nvSpPr>
          <p:spPr>
            <a:xfrm>
              <a:off x="2049617" y="3447708"/>
              <a:ext cx="93539" cy="124718"/>
            </a:xfrm>
            <a:custGeom>
              <a:avLst/>
              <a:gdLst>
                <a:gd name="connsiteX0" fmla="*/ 0 w 93538"/>
                <a:gd name="connsiteY0" fmla="*/ 0 h 124718"/>
                <a:gd name="connsiteX1" fmla="*/ 93539 w 93538"/>
                <a:gd name="connsiteY1" fmla="*/ 0 h 124718"/>
                <a:gd name="connsiteX2" fmla="*/ 93539 w 93538"/>
                <a:gd name="connsiteY2" fmla="*/ 124718 h 124718"/>
                <a:gd name="connsiteX3" fmla="*/ 0 w 93538"/>
                <a:gd name="connsiteY3" fmla="*/ 124718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0" y="0"/>
                  </a:moveTo>
                  <a:lnTo>
                    <a:pt x="93539" y="0"/>
                  </a:lnTo>
                  <a:lnTo>
                    <a:pt x="93539" y="124718"/>
                  </a:lnTo>
                  <a:lnTo>
                    <a:pt x="0" y="12471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FC7D53A-547A-4C96-8868-2FE732481D47}"/>
                </a:ext>
              </a:extLst>
            </p:cNvPr>
            <p:cNvSpPr/>
            <p:nvPr/>
          </p:nvSpPr>
          <p:spPr>
            <a:xfrm>
              <a:off x="1934814" y="3208186"/>
              <a:ext cx="199549" cy="199549"/>
            </a:xfrm>
            <a:custGeom>
              <a:avLst/>
              <a:gdLst>
                <a:gd name="connsiteX0" fmla="*/ 168058 w 199549"/>
                <a:gd name="connsiteY0" fmla="*/ 150473 h 199549"/>
                <a:gd name="connsiteX1" fmla="*/ 17585 w 199549"/>
                <a:gd name="connsiteY1" fmla="*/ 0 h 199549"/>
                <a:gd name="connsiteX2" fmla="*/ 0 w 199549"/>
                <a:gd name="connsiteY2" fmla="*/ 17585 h 199549"/>
                <a:gd name="connsiteX3" fmla="*/ 150473 w 199549"/>
                <a:gd name="connsiteY3" fmla="*/ 168058 h 199549"/>
                <a:gd name="connsiteX4" fmla="*/ 116425 w 199549"/>
                <a:gd name="connsiteY4" fmla="*/ 202106 h 199549"/>
                <a:gd name="connsiteX5" fmla="*/ 202106 w 199549"/>
                <a:gd name="connsiteY5" fmla="*/ 202106 h 199549"/>
                <a:gd name="connsiteX6" fmla="*/ 202106 w 199549"/>
                <a:gd name="connsiteY6" fmla="*/ 116425 h 199549"/>
                <a:gd name="connsiteX7" fmla="*/ 168058 w 199549"/>
                <a:gd name="connsiteY7" fmla="*/ 150473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168058" y="150473"/>
                  </a:moveTo>
                  <a:lnTo>
                    <a:pt x="17585" y="0"/>
                  </a:lnTo>
                  <a:lnTo>
                    <a:pt x="0" y="17585"/>
                  </a:lnTo>
                  <a:lnTo>
                    <a:pt x="150473" y="168058"/>
                  </a:lnTo>
                  <a:lnTo>
                    <a:pt x="116425" y="202106"/>
                  </a:lnTo>
                  <a:lnTo>
                    <a:pt x="202106" y="202106"/>
                  </a:lnTo>
                  <a:lnTo>
                    <a:pt x="202106" y="116425"/>
                  </a:lnTo>
                  <a:lnTo>
                    <a:pt x="168058" y="15047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12" descr="Research">
            <a:extLst>
              <a:ext uri="{FF2B5EF4-FFF2-40B4-BE49-F238E27FC236}">
                <a16:creationId xmlns:a16="http://schemas.microsoft.com/office/drawing/2014/main" id="{CE99767B-A338-4FBB-9948-9F994388DBDB}"/>
              </a:ext>
            </a:extLst>
          </p:cNvPr>
          <p:cNvGrpSpPr/>
          <p:nvPr/>
        </p:nvGrpSpPr>
        <p:grpSpPr>
          <a:xfrm>
            <a:off x="3706674" y="3015376"/>
            <a:ext cx="598648" cy="598648"/>
            <a:chOff x="370667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C2C41C2-E020-4A78-9BA2-45C6D5ED6327}"/>
                </a:ext>
              </a:extLst>
            </p:cNvPr>
            <p:cNvSpPr/>
            <p:nvPr/>
          </p:nvSpPr>
          <p:spPr>
            <a:xfrm>
              <a:off x="3755311" y="3181431"/>
              <a:ext cx="492637" cy="492637"/>
            </a:xfrm>
            <a:custGeom>
              <a:avLst/>
              <a:gdLst>
                <a:gd name="connsiteX0" fmla="*/ 403467 w 492637"/>
                <a:gd name="connsiteY0" fmla="*/ 341732 h 492637"/>
                <a:gd name="connsiteX1" fmla="*/ 364805 w 492637"/>
                <a:gd name="connsiteY1" fmla="*/ 329883 h 492637"/>
                <a:gd name="connsiteX2" fmla="*/ 336743 w 492637"/>
                <a:gd name="connsiteY2" fmla="*/ 302445 h 492637"/>
                <a:gd name="connsiteX3" fmla="*/ 375406 w 492637"/>
                <a:gd name="connsiteY3" fmla="*/ 188952 h 492637"/>
                <a:gd name="connsiteX4" fmla="*/ 188328 w 492637"/>
                <a:gd name="connsiteY4" fmla="*/ 3 h 492637"/>
                <a:gd name="connsiteX5" fmla="*/ 3 w 492637"/>
                <a:gd name="connsiteY5" fmla="*/ 187081 h 492637"/>
                <a:gd name="connsiteX6" fmla="*/ 187081 w 492637"/>
                <a:gd name="connsiteY6" fmla="*/ 375406 h 492637"/>
                <a:gd name="connsiteX7" fmla="*/ 301822 w 492637"/>
                <a:gd name="connsiteY7" fmla="*/ 336743 h 492637"/>
                <a:gd name="connsiteX8" fmla="*/ 329260 w 492637"/>
                <a:gd name="connsiteY8" fmla="*/ 364181 h 492637"/>
                <a:gd name="connsiteX9" fmla="*/ 341108 w 492637"/>
                <a:gd name="connsiteY9" fmla="*/ 403467 h 492637"/>
                <a:gd name="connsiteX10" fmla="*/ 419057 w 492637"/>
                <a:gd name="connsiteY10" fmla="*/ 481416 h 492637"/>
                <a:gd name="connsiteX11" fmla="*/ 480793 w 492637"/>
                <a:gd name="connsiteY11" fmla="*/ 481416 h 492637"/>
                <a:gd name="connsiteX12" fmla="*/ 480793 w 492637"/>
                <a:gd name="connsiteY12" fmla="*/ 419681 h 492637"/>
                <a:gd name="connsiteX13" fmla="*/ 403467 w 492637"/>
                <a:gd name="connsiteY13" fmla="*/ 341732 h 492637"/>
                <a:gd name="connsiteX14" fmla="*/ 188328 w 492637"/>
                <a:gd name="connsiteY14" fmla="*/ 337990 h 492637"/>
                <a:gd name="connsiteX15" fmla="*/ 38666 w 492637"/>
                <a:gd name="connsiteY15" fmla="*/ 188328 h 492637"/>
                <a:gd name="connsiteX16" fmla="*/ 188328 w 492637"/>
                <a:gd name="connsiteY16" fmla="*/ 38666 h 492637"/>
                <a:gd name="connsiteX17" fmla="*/ 337990 w 492637"/>
                <a:gd name="connsiteY17" fmla="*/ 188328 h 492637"/>
                <a:gd name="connsiteX18" fmla="*/ 188328 w 492637"/>
                <a:gd name="connsiteY18" fmla="*/ 337990 h 49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2637" h="492637">
                  <a:moveTo>
                    <a:pt x="403467" y="341732"/>
                  </a:moveTo>
                  <a:cubicBezTo>
                    <a:pt x="393490" y="331754"/>
                    <a:pt x="378524" y="326765"/>
                    <a:pt x="364805" y="329883"/>
                  </a:cubicBezTo>
                  <a:lnTo>
                    <a:pt x="336743" y="302445"/>
                  </a:lnTo>
                  <a:cubicBezTo>
                    <a:pt x="361687" y="270019"/>
                    <a:pt x="375406" y="230109"/>
                    <a:pt x="375406" y="188952"/>
                  </a:cubicBezTo>
                  <a:cubicBezTo>
                    <a:pt x="376029" y="84812"/>
                    <a:pt x="291844" y="627"/>
                    <a:pt x="188328" y="3"/>
                  </a:cubicBezTo>
                  <a:cubicBezTo>
                    <a:pt x="84812" y="-620"/>
                    <a:pt x="627" y="83565"/>
                    <a:pt x="3" y="187081"/>
                  </a:cubicBezTo>
                  <a:cubicBezTo>
                    <a:pt x="-620" y="290597"/>
                    <a:pt x="83565" y="374782"/>
                    <a:pt x="187081" y="375406"/>
                  </a:cubicBezTo>
                  <a:cubicBezTo>
                    <a:pt x="228238" y="375406"/>
                    <a:pt x="268771" y="361687"/>
                    <a:pt x="301822" y="336743"/>
                  </a:cubicBezTo>
                  <a:lnTo>
                    <a:pt x="329260" y="364181"/>
                  </a:lnTo>
                  <a:cubicBezTo>
                    <a:pt x="326765" y="378524"/>
                    <a:pt x="331131" y="392866"/>
                    <a:pt x="341108" y="403467"/>
                  </a:cubicBezTo>
                  <a:lnTo>
                    <a:pt x="419057" y="481416"/>
                  </a:lnTo>
                  <a:cubicBezTo>
                    <a:pt x="435894" y="498253"/>
                    <a:pt x="463956" y="498253"/>
                    <a:pt x="480793" y="481416"/>
                  </a:cubicBezTo>
                  <a:cubicBezTo>
                    <a:pt x="497630" y="464579"/>
                    <a:pt x="497630" y="436518"/>
                    <a:pt x="480793" y="419681"/>
                  </a:cubicBezTo>
                  <a:lnTo>
                    <a:pt x="403467" y="341732"/>
                  </a:lnTo>
                  <a:close/>
                  <a:moveTo>
                    <a:pt x="188328" y="337990"/>
                  </a:moveTo>
                  <a:cubicBezTo>
                    <a:pt x="105390" y="337990"/>
                    <a:pt x="38666" y="271266"/>
                    <a:pt x="38666" y="188328"/>
                  </a:cubicBezTo>
                  <a:cubicBezTo>
                    <a:pt x="38666" y="105390"/>
                    <a:pt x="105390" y="38666"/>
                    <a:pt x="188328" y="38666"/>
                  </a:cubicBezTo>
                  <a:cubicBezTo>
                    <a:pt x="271266" y="38666"/>
                    <a:pt x="337990" y="105390"/>
                    <a:pt x="337990" y="188328"/>
                  </a:cubicBezTo>
                  <a:cubicBezTo>
                    <a:pt x="337990" y="270642"/>
                    <a:pt x="270642" y="337990"/>
                    <a:pt x="188328" y="33799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9ECEE10-9214-42BA-A5B2-4E2DEA36C201}"/>
                </a:ext>
              </a:extLst>
            </p:cNvPr>
            <p:cNvSpPr/>
            <p:nvPr/>
          </p:nvSpPr>
          <p:spPr>
            <a:xfrm>
              <a:off x="3809567" y="3274110"/>
              <a:ext cx="268144" cy="193313"/>
            </a:xfrm>
            <a:custGeom>
              <a:avLst/>
              <a:gdLst>
                <a:gd name="connsiteX0" fmla="*/ 268144 w 268144"/>
                <a:gd name="connsiteY0" fmla="*/ 86295 h 193313"/>
                <a:gd name="connsiteX1" fmla="*/ 232600 w 268144"/>
                <a:gd name="connsiteY1" fmla="*/ 86295 h 193313"/>
                <a:gd name="connsiteX2" fmla="*/ 224493 w 268144"/>
                <a:gd name="connsiteY2" fmla="*/ 91283 h 193313"/>
                <a:gd name="connsiteX3" fmla="*/ 200797 w 268144"/>
                <a:gd name="connsiteY3" fmla="*/ 116851 h 193313"/>
                <a:gd name="connsiteX4" fmla="*/ 180842 w 268144"/>
                <a:gd name="connsiteY4" fmla="*/ 47632 h 193313"/>
                <a:gd name="connsiteX5" fmla="*/ 167123 w 268144"/>
                <a:gd name="connsiteY5" fmla="*/ 40149 h 193313"/>
                <a:gd name="connsiteX6" fmla="*/ 159639 w 268144"/>
                <a:gd name="connsiteY6" fmla="*/ 47008 h 193313"/>
                <a:gd name="connsiteX7" fmla="*/ 122224 w 268144"/>
                <a:gd name="connsiteY7" fmla="*/ 146159 h 193313"/>
                <a:gd name="connsiteX8" fmla="*/ 96657 w 268144"/>
                <a:gd name="connsiteY8" fmla="*/ 8969 h 193313"/>
                <a:gd name="connsiteX9" fmla="*/ 84185 w 268144"/>
                <a:gd name="connsiteY9" fmla="*/ 239 h 193313"/>
                <a:gd name="connsiteX10" fmla="*/ 75455 w 268144"/>
                <a:gd name="connsiteY10" fmla="*/ 7722 h 193313"/>
                <a:gd name="connsiteX11" fmla="*/ 48640 w 268144"/>
                <a:gd name="connsiteY11" fmla="*/ 86295 h 193313"/>
                <a:gd name="connsiteX12" fmla="*/ 0 w 268144"/>
                <a:gd name="connsiteY12" fmla="*/ 86295 h 193313"/>
                <a:gd name="connsiteX13" fmla="*/ 0 w 268144"/>
                <a:gd name="connsiteY13" fmla="*/ 111238 h 193313"/>
                <a:gd name="connsiteX14" fmla="*/ 56747 w 268144"/>
                <a:gd name="connsiteY14" fmla="*/ 111238 h 193313"/>
                <a:gd name="connsiteX15" fmla="*/ 67348 w 268144"/>
                <a:gd name="connsiteY15" fmla="*/ 101884 h 193313"/>
                <a:gd name="connsiteX16" fmla="*/ 82938 w 268144"/>
                <a:gd name="connsiteY16" fmla="*/ 54491 h 193313"/>
                <a:gd name="connsiteX17" fmla="*/ 107881 w 268144"/>
                <a:gd name="connsiteY17" fmla="*/ 188564 h 193313"/>
                <a:gd name="connsiteX18" fmla="*/ 117859 w 268144"/>
                <a:gd name="connsiteY18" fmla="*/ 197294 h 193313"/>
                <a:gd name="connsiteX19" fmla="*/ 119106 w 268144"/>
                <a:gd name="connsiteY19" fmla="*/ 197294 h 193313"/>
                <a:gd name="connsiteX20" fmla="*/ 129707 w 268144"/>
                <a:gd name="connsiteY20" fmla="*/ 190434 h 193313"/>
                <a:gd name="connsiteX21" fmla="*/ 169617 w 268144"/>
                <a:gd name="connsiteY21" fmla="*/ 85671 h 193313"/>
                <a:gd name="connsiteX22" fmla="*/ 185830 w 268144"/>
                <a:gd name="connsiteY22" fmla="*/ 141794 h 193313"/>
                <a:gd name="connsiteX23" fmla="*/ 199549 w 268144"/>
                <a:gd name="connsiteY23" fmla="*/ 149277 h 193313"/>
                <a:gd name="connsiteX24" fmla="*/ 204538 w 268144"/>
                <a:gd name="connsiteY24" fmla="*/ 146159 h 193313"/>
                <a:gd name="connsiteX25" fmla="*/ 238212 w 268144"/>
                <a:gd name="connsiteY25" fmla="*/ 111238 h 193313"/>
                <a:gd name="connsiteX26" fmla="*/ 268768 w 268144"/>
                <a:gd name="connsiteY26" fmla="*/ 111238 h 193313"/>
                <a:gd name="connsiteX27" fmla="*/ 268768 w 268144"/>
                <a:gd name="connsiteY27" fmla="*/ 86295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8144" h="193313">
                  <a:moveTo>
                    <a:pt x="268144" y="86295"/>
                  </a:moveTo>
                  <a:lnTo>
                    <a:pt x="232600" y="86295"/>
                  </a:lnTo>
                  <a:cubicBezTo>
                    <a:pt x="229482" y="86918"/>
                    <a:pt x="226364" y="88789"/>
                    <a:pt x="224493" y="91283"/>
                  </a:cubicBezTo>
                  <a:lnTo>
                    <a:pt x="200797" y="116851"/>
                  </a:lnTo>
                  <a:lnTo>
                    <a:pt x="180842" y="47632"/>
                  </a:lnTo>
                  <a:cubicBezTo>
                    <a:pt x="178971" y="42020"/>
                    <a:pt x="172735" y="38278"/>
                    <a:pt x="167123" y="40149"/>
                  </a:cubicBezTo>
                  <a:cubicBezTo>
                    <a:pt x="164005" y="41396"/>
                    <a:pt x="160887" y="43267"/>
                    <a:pt x="159639" y="47008"/>
                  </a:cubicBezTo>
                  <a:lnTo>
                    <a:pt x="122224" y="146159"/>
                  </a:lnTo>
                  <a:lnTo>
                    <a:pt x="96657" y="8969"/>
                  </a:lnTo>
                  <a:cubicBezTo>
                    <a:pt x="95410" y="2733"/>
                    <a:pt x="89797" y="-1008"/>
                    <a:pt x="84185" y="239"/>
                  </a:cubicBezTo>
                  <a:cubicBezTo>
                    <a:pt x="80443" y="863"/>
                    <a:pt x="77325" y="3981"/>
                    <a:pt x="75455" y="7722"/>
                  </a:cubicBezTo>
                  <a:lnTo>
                    <a:pt x="48640" y="86295"/>
                  </a:lnTo>
                  <a:lnTo>
                    <a:pt x="0" y="86295"/>
                  </a:lnTo>
                  <a:lnTo>
                    <a:pt x="0" y="111238"/>
                  </a:lnTo>
                  <a:lnTo>
                    <a:pt x="56747" y="111238"/>
                  </a:lnTo>
                  <a:cubicBezTo>
                    <a:pt x="61736" y="110615"/>
                    <a:pt x="66101" y="106873"/>
                    <a:pt x="67348" y="101884"/>
                  </a:cubicBezTo>
                  <a:lnTo>
                    <a:pt x="82938" y="54491"/>
                  </a:lnTo>
                  <a:lnTo>
                    <a:pt x="107881" y="188564"/>
                  </a:lnTo>
                  <a:cubicBezTo>
                    <a:pt x="108505" y="193552"/>
                    <a:pt x="112870" y="197294"/>
                    <a:pt x="117859" y="197294"/>
                  </a:cubicBezTo>
                  <a:lnTo>
                    <a:pt x="119106" y="197294"/>
                  </a:lnTo>
                  <a:cubicBezTo>
                    <a:pt x="123471" y="197294"/>
                    <a:pt x="127836" y="194800"/>
                    <a:pt x="129707" y="190434"/>
                  </a:cubicBezTo>
                  <a:lnTo>
                    <a:pt x="169617" y="85671"/>
                  </a:lnTo>
                  <a:lnTo>
                    <a:pt x="185830" y="141794"/>
                  </a:lnTo>
                  <a:cubicBezTo>
                    <a:pt x="187701" y="147407"/>
                    <a:pt x="193313" y="151148"/>
                    <a:pt x="199549" y="149277"/>
                  </a:cubicBezTo>
                  <a:cubicBezTo>
                    <a:pt x="201420" y="148654"/>
                    <a:pt x="203291" y="147407"/>
                    <a:pt x="204538" y="146159"/>
                  </a:cubicBezTo>
                  <a:lnTo>
                    <a:pt x="238212" y="111238"/>
                  </a:lnTo>
                  <a:lnTo>
                    <a:pt x="268768" y="111238"/>
                  </a:lnTo>
                  <a:lnTo>
                    <a:pt x="268768" y="8629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0" descr="Gears">
            <a:extLst>
              <a:ext uri="{FF2B5EF4-FFF2-40B4-BE49-F238E27FC236}">
                <a16:creationId xmlns:a16="http://schemas.microsoft.com/office/drawing/2014/main" id="{05543157-F5BA-4401-8C34-F8F7AABE160A}"/>
              </a:ext>
            </a:extLst>
          </p:cNvPr>
          <p:cNvGrpSpPr/>
          <p:nvPr/>
        </p:nvGrpSpPr>
        <p:grpSpPr>
          <a:xfrm>
            <a:off x="5874313" y="3068381"/>
            <a:ext cx="405335" cy="486402"/>
            <a:chOff x="5874313" y="3182681"/>
            <a:chExt cx="405335" cy="48640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5AE2EE8-CB36-4A93-A85C-A0090C315EC6}"/>
                </a:ext>
              </a:extLst>
            </p:cNvPr>
            <p:cNvSpPr/>
            <p:nvPr/>
          </p:nvSpPr>
          <p:spPr>
            <a:xfrm>
              <a:off x="6015245" y="3182681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238212 w 261908"/>
                <a:gd name="connsiteY5" fmla="*/ 103516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7438 w 261908"/>
                <a:gd name="connsiteY16" fmla="*/ 49887 h 261908"/>
                <a:gd name="connsiteX17" fmla="*/ 37416 w 261908"/>
                <a:gd name="connsiteY17" fmla="*/ 79196 h 261908"/>
                <a:gd name="connsiteX18" fmla="*/ 27438 w 261908"/>
                <a:gd name="connsiteY18" fmla="*/ 103516 h 261908"/>
                <a:gd name="connsiteX19" fmla="*/ 0 w 261908"/>
                <a:gd name="connsiteY19" fmla="*/ 117235 h 261908"/>
                <a:gd name="connsiteX20" fmla="*/ 0 w 261908"/>
                <a:gd name="connsiteY20" fmla="*/ 148415 h 261908"/>
                <a:gd name="connsiteX21" fmla="*/ 27438 w 261908"/>
                <a:gd name="connsiteY21" fmla="*/ 162134 h 261908"/>
                <a:gd name="connsiteX22" fmla="*/ 37416 w 261908"/>
                <a:gd name="connsiteY22" fmla="*/ 186454 h 261908"/>
                <a:gd name="connsiteX23" fmla="*/ 27438 w 261908"/>
                <a:gd name="connsiteY23" fmla="*/ 215763 h 261908"/>
                <a:gd name="connsiteX24" fmla="*/ 49264 w 261908"/>
                <a:gd name="connsiteY24" fmla="*/ 237588 h 261908"/>
                <a:gd name="connsiteX25" fmla="*/ 78573 w 261908"/>
                <a:gd name="connsiteY25" fmla="*/ 227611 h 261908"/>
                <a:gd name="connsiteX26" fmla="*/ 102893 w 261908"/>
                <a:gd name="connsiteY26" fmla="*/ 237588 h 261908"/>
                <a:gd name="connsiteX27" fmla="*/ 116612 w 261908"/>
                <a:gd name="connsiteY27" fmla="*/ 265026 h 261908"/>
                <a:gd name="connsiteX28" fmla="*/ 147791 w 261908"/>
                <a:gd name="connsiteY28" fmla="*/ 265026 h 261908"/>
                <a:gd name="connsiteX29" fmla="*/ 161510 w 261908"/>
                <a:gd name="connsiteY29" fmla="*/ 237588 h 261908"/>
                <a:gd name="connsiteX30" fmla="*/ 185830 w 261908"/>
                <a:gd name="connsiteY30" fmla="*/ 227611 h 261908"/>
                <a:gd name="connsiteX31" fmla="*/ 215139 w 261908"/>
                <a:gd name="connsiteY31" fmla="*/ 237588 h 261908"/>
                <a:gd name="connsiteX32" fmla="*/ 237588 w 261908"/>
                <a:gd name="connsiteY32" fmla="*/ 215763 h 261908"/>
                <a:gd name="connsiteX33" fmla="*/ 227611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7258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8392" y="179594"/>
                    <a:pt x="132825" y="179594"/>
                  </a:cubicBezTo>
                  <a:close/>
                  <a:moveTo>
                    <a:pt x="238212" y="103516"/>
                  </a:moveTo>
                  <a:cubicBezTo>
                    <a:pt x="235718" y="94786"/>
                    <a:pt x="232600" y="86679"/>
                    <a:pt x="228235" y="79196"/>
                  </a:cubicBez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864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7438" y="49887"/>
                  </a:lnTo>
                  <a:lnTo>
                    <a:pt x="37416" y="79196"/>
                  </a:lnTo>
                  <a:cubicBezTo>
                    <a:pt x="33050" y="86679"/>
                    <a:pt x="29932" y="94786"/>
                    <a:pt x="27438" y="103516"/>
                  </a:cubicBezTo>
                  <a:lnTo>
                    <a:pt x="0" y="117235"/>
                  </a:lnTo>
                  <a:lnTo>
                    <a:pt x="0" y="148415"/>
                  </a:lnTo>
                  <a:lnTo>
                    <a:pt x="27438" y="162134"/>
                  </a:lnTo>
                  <a:cubicBezTo>
                    <a:pt x="29932" y="170864"/>
                    <a:pt x="33050" y="178971"/>
                    <a:pt x="37416" y="186454"/>
                  </a:cubicBezTo>
                  <a:lnTo>
                    <a:pt x="27438" y="215763"/>
                  </a:lnTo>
                  <a:lnTo>
                    <a:pt x="49264" y="237588"/>
                  </a:lnTo>
                  <a:lnTo>
                    <a:pt x="78573" y="227611"/>
                  </a:lnTo>
                  <a:cubicBezTo>
                    <a:pt x="86056" y="231976"/>
                    <a:pt x="94162" y="235094"/>
                    <a:pt x="102893" y="237588"/>
                  </a:cubicBezTo>
                  <a:lnTo>
                    <a:pt x="116612" y="265026"/>
                  </a:lnTo>
                  <a:lnTo>
                    <a:pt x="147791" y="265026"/>
                  </a:lnTo>
                  <a:lnTo>
                    <a:pt x="161510" y="237588"/>
                  </a:lnTo>
                  <a:cubicBezTo>
                    <a:pt x="170241" y="235094"/>
                    <a:pt x="178347" y="231976"/>
                    <a:pt x="185830" y="227611"/>
                  </a:cubicBezTo>
                  <a:lnTo>
                    <a:pt x="215139" y="237588"/>
                  </a:lnTo>
                  <a:lnTo>
                    <a:pt x="237588" y="215763"/>
                  </a:lnTo>
                  <a:lnTo>
                    <a:pt x="227611" y="186454"/>
                  </a:lnTo>
                  <a:cubicBezTo>
                    <a:pt x="231976" y="178971"/>
                    <a:pt x="235718" y="170241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5090E6B-59EB-4404-8F69-C118ADCB1262}"/>
                </a:ext>
              </a:extLst>
            </p:cNvPr>
            <p:cNvSpPr/>
            <p:nvPr/>
          </p:nvSpPr>
          <p:spPr>
            <a:xfrm>
              <a:off x="5874313" y="3409669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132825 w 261908"/>
                <a:gd name="connsiteY5" fmla="*/ 179594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8062 w 261908"/>
                <a:gd name="connsiteY16" fmla="*/ 49264 h 261908"/>
                <a:gd name="connsiteX17" fmla="*/ 37416 w 261908"/>
                <a:gd name="connsiteY17" fmla="*/ 78573 h 261908"/>
                <a:gd name="connsiteX18" fmla="*/ 27438 w 261908"/>
                <a:gd name="connsiteY18" fmla="*/ 102893 h 261908"/>
                <a:gd name="connsiteX19" fmla="*/ 0 w 261908"/>
                <a:gd name="connsiteY19" fmla="*/ 116612 h 261908"/>
                <a:gd name="connsiteX20" fmla="*/ 0 w 261908"/>
                <a:gd name="connsiteY20" fmla="*/ 147791 h 261908"/>
                <a:gd name="connsiteX21" fmla="*/ 27438 w 261908"/>
                <a:gd name="connsiteY21" fmla="*/ 161510 h 261908"/>
                <a:gd name="connsiteX22" fmla="*/ 37416 w 261908"/>
                <a:gd name="connsiteY22" fmla="*/ 185830 h 261908"/>
                <a:gd name="connsiteX23" fmla="*/ 28062 w 261908"/>
                <a:gd name="connsiteY23" fmla="*/ 215139 h 261908"/>
                <a:gd name="connsiteX24" fmla="*/ 49887 w 261908"/>
                <a:gd name="connsiteY24" fmla="*/ 236965 h 261908"/>
                <a:gd name="connsiteX25" fmla="*/ 79196 w 261908"/>
                <a:gd name="connsiteY25" fmla="*/ 227611 h 261908"/>
                <a:gd name="connsiteX26" fmla="*/ 103516 w 261908"/>
                <a:gd name="connsiteY26" fmla="*/ 237588 h 261908"/>
                <a:gd name="connsiteX27" fmla="*/ 117235 w 261908"/>
                <a:gd name="connsiteY27" fmla="*/ 265026 h 261908"/>
                <a:gd name="connsiteX28" fmla="*/ 148415 w 261908"/>
                <a:gd name="connsiteY28" fmla="*/ 265026 h 261908"/>
                <a:gd name="connsiteX29" fmla="*/ 162134 w 261908"/>
                <a:gd name="connsiteY29" fmla="*/ 237588 h 261908"/>
                <a:gd name="connsiteX30" fmla="*/ 186454 w 261908"/>
                <a:gd name="connsiteY30" fmla="*/ 227611 h 261908"/>
                <a:gd name="connsiteX31" fmla="*/ 215763 w 261908"/>
                <a:gd name="connsiteY31" fmla="*/ 237588 h 261908"/>
                <a:gd name="connsiteX32" fmla="*/ 237588 w 261908"/>
                <a:gd name="connsiteY32" fmla="*/ 215139 h 261908"/>
                <a:gd name="connsiteX33" fmla="*/ 228235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  <a:gd name="connsiteX38" fmla="*/ 228235 w 261908"/>
                <a:gd name="connsiteY38" fmla="*/ 7919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6634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9016" y="179594"/>
                    <a:pt x="132825" y="179594"/>
                  </a:cubicBezTo>
                  <a:lnTo>
                    <a:pt x="132825" y="179594"/>
                  </a:lnTo>
                  <a:close/>
                  <a:moveTo>
                    <a:pt x="228235" y="79196"/>
                  </a:move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241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8062" y="49264"/>
                  </a:lnTo>
                  <a:lnTo>
                    <a:pt x="37416" y="78573"/>
                  </a:lnTo>
                  <a:cubicBezTo>
                    <a:pt x="33050" y="86056"/>
                    <a:pt x="29932" y="94786"/>
                    <a:pt x="27438" y="102893"/>
                  </a:cubicBezTo>
                  <a:lnTo>
                    <a:pt x="0" y="116612"/>
                  </a:lnTo>
                  <a:lnTo>
                    <a:pt x="0" y="147791"/>
                  </a:lnTo>
                  <a:lnTo>
                    <a:pt x="27438" y="161510"/>
                  </a:lnTo>
                  <a:cubicBezTo>
                    <a:pt x="29932" y="170241"/>
                    <a:pt x="33050" y="178347"/>
                    <a:pt x="37416" y="185830"/>
                  </a:cubicBezTo>
                  <a:lnTo>
                    <a:pt x="28062" y="215139"/>
                  </a:lnTo>
                  <a:lnTo>
                    <a:pt x="49887" y="236965"/>
                  </a:lnTo>
                  <a:lnTo>
                    <a:pt x="79196" y="227611"/>
                  </a:lnTo>
                  <a:cubicBezTo>
                    <a:pt x="86679" y="231976"/>
                    <a:pt x="94786" y="235094"/>
                    <a:pt x="103516" y="237588"/>
                  </a:cubicBezTo>
                  <a:lnTo>
                    <a:pt x="117235" y="265026"/>
                  </a:lnTo>
                  <a:lnTo>
                    <a:pt x="148415" y="265026"/>
                  </a:lnTo>
                  <a:lnTo>
                    <a:pt x="162134" y="237588"/>
                  </a:lnTo>
                  <a:cubicBezTo>
                    <a:pt x="170864" y="235094"/>
                    <a:pt x="178971" y="231976"/>
                    <a:pt x="186454" y="227611"/>
                  </a:cubicBezTo>
                  <a:lnTo>
                    <a:pt x="215763" y="237588"/>
                  </a:lnTo>
                  <a:lnTo>
                    <a:pt x="237588" y="215139"/>
                  </a:lnTo>
                  <a:lnTo>
                    <a:pt x="228235" y="186454"/>
                  </a:lnTo>
                  <a:cubicBezTo>
                    <a:pt x="232600" y="178971"/>
                    <a:pt x="235718" y="170864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ubicBezTo>
                    <a:pt x="235718" y="94786"/>
                    <a:pt x="232600" y="86679"/>
                    <a:pt x="228235" y="7919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8" descr="Bar graph with upward trend">
            <a:extLst>
              <a:ext uri="{FF2B5EF4-FFF2-40B4-BE49-F238E27FC236}">
                <a16:creationId xmlns:a16="http://schemas.microsoft.com/office/drawing/2014/main" id="{36A11915-415D-4B41-9FEB-F2E21C2974B1}"/>
              </a:ext>
            </a:extLst>
          </p:cNvPr>
          <p:cNvGrpSpPr/>
          <p:nvPr/>
        </p:nvGrpSpPr>
        <p:grpSpPr>
          <a:xfrm>
            <a:off x="9927344" y="3015376"/>
            <a:ext cx="598648" cy="598648"/>
            <a:chOff x="992734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6C14E6E-AAC8-4E43-B8D5-4C662D5F981B}"/>
                </a:ext>
              </a:extLst>
            </p:cNvPr>
            <p:cNvSpPr/>
            <p:nvPr/>
          </p:nvSpPr>
          <p:spPr>
            <a:xfrm>
              <a:off x="10014647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0F61340-57C1-40E3-A034-1E70FDCB1F54}"/>
                </a:ext>
              </a:extLst>
            </p:cNvPr>
            <p:cNvSpPr/>
            <p:nvPr/>
          </p:nvSpPr>
          <p:spPr>
            <a:xfrm>
              <a:off x="10351386" y="3210743"/>
              <a:ext cx="93539" cy="361683"/>
            </a:xfrm>
            <a:custGeom>
              <a:avLst/>
              <a:gdLst>
                <a:gd name="connsiteX0" fmla="*/ 93539 w 93538"/>
                <a:gd name="connsiteY0" fmla="*/ 361683 h 361683"/>
                <a:gd name="connsiteX1" fmla="*/ 0 w 93538"/>
                <a:gd name="connsiteY1" fmla="*/ 361683 h 361683"/>
                <a:gd name="connsiteX2" fmla="*/ 0 w 93538"/>
                <a:gd name="connsiteY2" fmla="*/ 0 h 361683"/>
                <a:gd name="connsiteX3" fmla="*/ 93539 w 93538"/>
                <a:gd name="connsiteY3" fmla="*/ 0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93539" y="361683"/>
                  </a:moveTo>
                  <a:lnTo>
                    <a:pt x="0" y="361683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6BC99F4-2BF4-4DE1-8951-CE507C6F9004}"/>
                </a:ext>
              </a:extLst>
            </p:cNvPr>
            <p:cNvSpPr/>
            <p:nvPr/>
          </p:nvSpPr>
          <p:spPr>
            <a:xfrm>
              <a:off x="10220432" y="3335461"/>
              <a:ext cx="93539" cy="236965"/>
            </a:xfrm>
            <a:custGeom>
              <a:avLst/>
              <a:gdLst>
                <a:gd name="connsiteX0" fmla="*/ 93539 w 93538"/>
                <a:gd name="connsiteY0" fmla="*/ 236965 h 236964"/>
                <a:gd name="connsiteX1" fmla="*/ 0 w 93538"/>
                <a:gd name="connsiteY1" fmla="*/ 236965 h 236964"/>
                <a:gd name="connsiteX2" fmla="*/ 0 w 93538"/>
                <a:gd name="connsiteY2" fmla="*/ 0 h 236964"/>
                <a:gd name="connsiteX3" fmla="*/ 93539 w 93538"/>
                <a:gd name="connsiteY3" fmla="*/ 0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93539" y="236965"/>
                  </a:moveTo>
                  <a:lnTo>
                    <a:pt x="0" y="236965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A213BD7-F7B6-4C34-B56B-85555B85378C}"/>
                </a:ext>
              </a:extLst>
            </p:cNvPr>
            <p:cNvSpPr/>
            <p:nvPr/>
          </p:nvSpPr>
          <p:spPr>
            <a:xfrm>
              <a:off x="10089478" y="3447708"/>
              <a:ext cx="93539" cy="124718"/>
            </a:xfrm>
            <a:custGeom>
              <a:avLst/>
              <a:gdLst>
                <a:gd name="connsiteX0" fmla="*/ 93539 w 93538"/>
                <a:gd name="connsiteY0" fmla="*/ 124718 h 124718"/>
                <a:gd name="connsiteX1" fmla="*/ 0 w 93538"/>
                <a:gd name="connsiteY1" fmla="*/ 124718 h 124718"/>
                <a:gd name="connsiteX2" fmla="*/ 0 w 93538"/>
                <a:gd name="connsiteY2" fmla="*/ 0 h 124718"/>
                <a:gd name="connsiteX3" fmla="*/ 93539 w 93538"/>
                <a:gd name="connsiteY3" fmla="*/ 0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93539" y="124718"/>
                  </a:moveTo>
                  <a:lnTo>
                    <a:pt x="0" y="124718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7996AE4-5D04-4D27-ABF0-7C647E782E6A}"/>
                </a:ext>
              </a:extLst>
            </p:cNvPr>
            <p:cNvSpPr/>
            <p:nvPr/>
          </p:nvSpPr>
          <p:spPr>
            <a:xfrm>
              <a:off x="10086921" y="3210743"/>
              <a:ext cx="199549" cy="199549"/>
            </a:xfrm>
            <a:custGeom>
              <a:avLst/>
              <a:gdLst>
                <a:gd name="connsiteX0" fmla="*/ 202106 w 199549"/>
                <a:gd name="connsiteY0" fmla="*/ 85681 h 199549"/>
                <a:gd name="connsiteX1" fmla="*/ 202106 w 199549"/>
                <a:gd name="connsiteY1" fmla="*/ 0 h 199549"/>
                <a:gd name="connsiteX2" fmla="*/ 116425 w 199549"/>
                <a:gd name="connsiteY2" fmla="*/ 0 h 199549"/>
                <a:gd name="connsiteX3" fmla="*/ 150473 w 199549"/>
                <a:gd name="connsiteY3" fmla="*/ 34048 h 199549"/>
                <a:gd name="connsiteX4" fmla="*/ 0 w 199549"/>
                <a:gd name="connsiteY4" fmla="*/ 184521 h 199549"/>
                <a:gd name="connsiteX5" fmla="*/ 17585 w 199549"/>
                <a:gd name="connsiteY5" fmla="*/ 202106 h 199549"/>
                <a:gd name="connsiteX6" fmla="*/ 168058 w 199549"/>
                <a:gd name="connsiteY6" fmla="*/ 51696 h 199549"/>
                <a:gd name="connsiteX7" fmla="*/ 202106 w 199549"/>
                <a:gd name="connsiteY7" fmla="*/ 85681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202106" y="85681"/>
                  </a:moveTo>
                  <a:lnTo>
                    <a:pt x="202106" y="0"/>
                  </a:lnTo>
                  <a:lnTo>
                    <a:pt x="116425" y="0"/>
                  </a:lnTo>
                  <a:lnTo>
                    <a:pt x="150473" y="34048"/>
                  </a:lnTo>
                  <a:lnTo>
                    <a:pt x="0" y="184521"/>
                  </a:lnTo>
                  <a:lnTo>
                    <a:pt x="17585" y="202106"/>
                  </a:lnTo>
                  <a:lnTo>
                    <a:pt x="168058" y="51696"/>
                  </a:lnTo>
                  <a:lnTo>
                    <a:pt x="202106" y="85681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147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Process Diagram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7DFF92C6-E603-4375-8E6C-12D3F91C1AA7}"/>
              </a:ext>
            </a:extLst>
          </p:cNvPr>
          <p:cNvSpPr/>
          <p:nvPr/>
        </p:nvSpPr>
        <p:spPr>
          <a:xfrm>
            <a:off x="891274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279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1637D09C-9144-4EBE-994E-3204C14A702F}"/>
              </a:ext>
            </a:extLst>
          </p:cNvPr>
          <p:cNvSpPr/>
          <p:nvPr/>
        </p:nvSpPr>
        <p:spPr>
          <a:xfrm>
            <a:off x="2965806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2825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69F5A99F-2A54-435D-AEF7-BAB0D328A162}"/>
              </a:ext>
            </a:extLst>
          </p:cNvPr>
          <p:cNvSpPr/>
          <p:nvPr/>
        </p:nvSpPr>
        <p:spPr>
          <a:xfrm>
            <a:off x="5040338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2889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CC081E53-C63D-4860-B870-80A2147133E1}"/>
              </a:ext>
            </a:extLst>
          </p:cNvPr>
          <p:cNvSpPr/>
          <p:nvPr/>
        </p:nvSpPr>
        <p:spPr>
          <a:xfrm>
            <a:off x="7114870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2921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6E21A681-F40F-4553-B6FB-DF96826D6DA4}"/>
              </a:ext>
            </a:extLst>
          </p:cNvPr>
          <p:cNvSpPr/>
          <p:nvPr/>
        </p:nvSpPr>
        <p:spPr>
          <a:xfrm>
            <a:off x="9189402" y="2152650"/>
            <a:ext cx="2074532" cy="3653118"/>
          </a:xfrm>
          <a:prstGeom prst="arc">
            <a:avLst>
              <a:gd name="adj1" fmla="val 10812224"/>
              <a:gd name="adj2" fmla="val 0"/>
            </a:avLst>
          </a:prstGeom>
          <a:ln w="31115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5E9C100-BFF5-451A-B7E3-C4955036F7AA}"/>
              </a:ext>
            </a:extLst>
          </p:cNvPr>
          <p:cNvCxnSpPr>
            <a:stCxn id="39" idx="0"/>
          </p:cNvCxnSpPr>
          <p:nvPr/>
        </p:nvCxnSpPr>
        <p:spPr>
          <a:xfrm flipV="1">
            <a:off x="1928540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702ED13-6E34-46D8-A98B-94BD0AC5511B}"/>
              </a:ext>
            </a:extLst>
          </p:cNvPr>
          <p:cNvCxnSpPr>
            <a:stCxn id="42" idx="0"/>
          </p:cNvCxnSpPr>
          <p:nvPr/>
        </p:nvCxnSpPr>
        <p:spPr>
          <a:xfrm flipV="1">
            <a:off x="4003072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4ED978D-8ED8-404F-9FFC-50AFA93C048F}"/>
              </a:ext>
            </a:extLst>
          </p:cNvPr>
          <p:cNvCxnSpPr>
            <a:stCxn id="75" idx="0"/>
          </p:cNvCxnSpPr>
          <p:nvPr/>
        </p:nvCxnSpPr>
        <p:spPr>
          <a:xfrm flipV="1">
            <a:off x="6077604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2D7C830-DF07-475F-9153-E213B085F5BC}"/>
              </a:ext>
            </a:extLst>
          </p:cNvPr>
          <p:cNvCxnSpPr>
            <a:stCxn id="78" idx="0"/>
          </p:cNvCxnSpPr>
          <p:nvPr/>
        </p:nvCxnSpPr>
        <p:spPr>
          <a:xfrm flipV="1">
            <a:off x="8152136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CF63B95-2A3C-4895-B07B-858F694979AF}"/>
              </a:ext>
            </a:extLst>
          </p:cNvPr>
          <p:cNvCxnSpPr>
            <a:stCxn id="81" idx="0"/>
          </p:cNvCxnSpPr>
          <p:nvPr/>
        </p:nvCxnSpPr>
        <p:spPr>
          <a:xfrm flipV="1">
            <a:off x="10226668" y="2012950"/>
            <a:ext cx="0" cy="8350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B99C460-6276-4441-8983-D82176F06CA3}"/>
              </a:ext>
            </a:extLst>
          </p:cNvPr>
          <p:cNvGrpSpPr/>
          <p:nvPr/>
        </p:nvGrpSpPr>
        <p:grpSpPr>
          <a:xfrm>
            <a:off x="1010252" y="4326688"/>
            <a:ext cx="1836576" cy="1659485"/>
            <a:chOff x="332936" y="4652338"/>
            <a:chExt cx="2937088" cy="165948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31EFBC9-412E-4CAC-8A0C-AAD248F964C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5636991-E41A-4DC2-91BA-3529B602B3E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9368662-6F0A-4F27-B258-D78B5CD6FA61}"/>
              </a:ext>
            </a:extLst>
          </p:cNvPr>
          <p:cNvGrpSpPr/>
          <p:nvPr/>
        </p:nvGrpSpPr>
        <p:grpSpPr>
          <a:xfrm>
            <a:off x="3084783" y="4326688"/>
            <a:ext cx="1836576" cy="1659485"/>
            <a:chOff x="332936" y="4652338"/>
            <a:chExt cx="2937088" cy="165948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AEF0543-4C26-4EE0-ADD1-9BE59DC1142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D87B14-E0FE-44C7-8D74-6F716D41E66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F4DAD3C-C88A-4698-9D25-D2AB508A12C4}"/>
              </a:ext>
            </a:extLst>
          </p:cNvPr>
          <p:cNvGrpSpPr/>
          <p:nvPr/>
        </p:nvGrpSpPr>
        <p:grpSpPr>
          <a:xfrm>
            <a:off x="5159315" y="4326688"/>
            <a:ext cx="1836576" cy="1659485"/>
            <a:chOff x="332936" y="4652338"/>
            <a:chExt cx="2937088" cy="165948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2E67E16-27AB-4EE0-980D-E9C51BB253C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B19F94E-8F04-441C-8542-961DF6107F7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7611E02-12FC-41C1-A03A-7B069256E59F}"/>
              </a:ext>
            </a:extLst>
          </p:cNvPr>
          <p:cNvGrpSpPr/>
          <p:nvPr/>
        </p:nvGrpSpPr>
        <p:grpSpPr>
          <a:xfrm>
            <a:off x="7233848" y="4326688"/>
            <a:ext cx="1836576" cy="1659485"/>
            <a:chOff x="332936" y="4652338"/>
            <a:chExt cx="2937088" cy="165948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AD28131-FC42-46C3-AA89-024FA7D01FE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4DB404B-14D3-42BD-A09D-414BC175EE4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6D59B2B-8D14-4AA2-BD1E-89833E0639ED}"/>
              </a:ext>
            </a:extLst>
          </p:cNvPr>
          <p:cNvGrpSpPr/>
          <p:nvPr/>
        </p:nvGrpSpPr>
        <p:grpSpPr>
          <a:xfrm>
            <a:off x="9308380" y="4326688"/>
            <a:ext cx="1836576" cy="1659485"/>
            <a:chOff x="332936" y="4652338"/>
            <a:chExt cx="2937088" cy="165948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4DACEE1-9FEF-46E3-A12D-389C7EB09C9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47B8C06-758A-4AFC-B4F9-7E4FEB5CC8E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A41ED7E-002A-4126-92DA-499617371136}"/>
              </a:ext>
            </a:extLst>
          </p:cNvPr>
          <p:cNvSpPr txBox="1"/>
          <p:nvPr/>
        </p:nvSpPr>
        <p:spPr>
          <a:xfrm>
            <a:off x="1576520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670AD9C-543E-4D46-9C93-AC4FCFB38CF3}"/>
              </a:ext>
            </a:extLst>
          </p:cNvPr>
          <p:cNvSpPr txBox="1"/>
          <p:nvPr/>
        </p:nvSpPr>
        <p:spPr>
          <a:xfrm>
            <a:off x="3651113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</a:rPr>
              <a:t>02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72301F2-B0A9-4521-B594-8B3A21F07359}"/>
              </a:ext>
            </a:extLst>
          </p:cNvPr>
          <p:cNvSpPr txBox="1"/>
          <p:nvPr/>
        </p:nvSpPr>
        <p:spPr>
          <a:xfrm>
            <a:off x="5725706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82939D8-9A5A-4905-9E42-83E204986445}"/>
              </a:ext>
            </a:extLst>
          </p:cNvPr>
          <p:cNvSpPr txBox="1"/>
          <p:nvPr/>
        </p:nvSpPr>
        <p:spPr>
          <a:xfrm>
            <a:off x="7800299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BA2E352-6346-4F77-890E-527EBBDD2D2D}"/>
              </a:ext>
            </a:extLst>
          </p:cNvPr>
          <p:cNvSpPr txBox="1"/>
          <p:nvPr/>
        </p:nvSpPr>
        <p:spPr>
          <a:xfrm>
            <a:off x="9874891" y="1242596"/>
            <a:ext cx="704039" cy="70788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</a:rPr>
              <a:t>05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68F5A0F-932E-4CD2-9B79-7B5AAA6F028A}"/>
              </a:ext>
            </a:extLst>
          </p:cNvPr>
          <p:cNvSpPr/>
          <p:nvPr/>
        </p:nvSpPr>
        <p:spPr>
          <a:xfrm>
            <a:off x="1461815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BB13170-F967-4209-833D-5446F288F826}"/>
              </a:ext>
            </a:extLst>
          </p:cNvPr>
          <p:cNvSpPr/>
          <p:nvPr/>
        </p:nvSpPr>
        <p:spPr>
          <a:xfrm>
            <a:off x="3536347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08274BB-AF1C-4117-8E6B-66A3AD2881C9}"/>
              </a:ext>
            </a:extLst>
          </p:cNvPr>
          <p:cNvSpPr/>
          <p:nvPr/>
        </p:nvSpPr>
        <p:spPr>
          <a:xfrm>
            <a:off x="5610879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7E7EF84-F71E-4DAD-AADB-3493260F3461}"/>
              </a:ext>
            </a:extLst>
          </p:cNvPr>
          <p:cNvSpPr/>
          <p:nvPr/>
        </p:nvSpPr>
        <p:spPr>
          <a:xfrm>
            <a:off x="7685411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BB0302F-C2B8-4F7B-925A-5E531BB706F1}"/>
              </a:ext>
            </a:extLst>
          </p:cNvPr>
          <p:cNvSpPr/>
          <p:nvPr/>
        </p:nvSpPr>
        <p:spPr>
          <a:xfrm>
            <a:off x="9759943" y="2847975"/>
            <a:ext cx="933450" cy="93345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aphic 4" descr="Lightbulb">
            <a:extLst>
              <a:ext uri="{FF2B5EF4-FFF2-40B4-BE49-F238E27FC236}">
                <a16:creationId xmlns:a16="http://schemas.microsoft.com/office/drawing/2014/main" id="{EE340472-6C3C-45C8-92CF-A3A210261990}"/>
              </a:ext>
            </a:extLst>
          </p:cNvPr>
          <p:cNvGrpSpPr/>
          <p:nvPr/>
        </p:nvGrpSpPr>
        <p:grpSpPr>
          <a:xfrm>
            <a:off x="7852812" y="3015376"/>
            <a:ext cx="598648" cy="598648"/>
            <a:chOff x="7852812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061CE6-784F-40C8-86F2-C9CA7011C795}"/>
                </a:ext>
              </a:extLst>
            </p:cNvPr>
            <p:cNvSpPr/>
            <p:nvPr/>
          </p:nvSpPr>
          <p:spPr>
            <a:xfrm>
              <a:off x="8071069" y="3528775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4BCA28-3B91-48D5-8C8A-981F52AD97BD}"/>
                </a:ext>
              </a:extLst>
            </p:cNvPr>
            <p:cNvSpPr/>
            <p:nvPr/>
          </p:nvSpPr>
          <p:spPr>
            <a:xfrm>
              <a:off x="8071069" y="3591134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FE9BBF-F638-4892-94F5-22252952A56F}"/>
                </a:ext>
              </a:extLst>
            </p:cNvPr>
            <p:cNvSpPr/>
            <p:nvPr/>
          </p:nvSpPr>
          <p:spPr>
            <a:xfrm>
              <a:off x="8111603" y="3653493"/>
              <a:ext cx="81067" cy="37416"/>
            </a:xfrm>
            <a:custGeom>
              <a:avLst/>
              <a:gdLst>
                <a:gd name="connsiteX0" fmla="*/ 0 w 81066"/>
                <a:gd name="connsiteY0" fmla="*/ 0 h 37415"/>
                <a:gd name="connsiteX1" fmla="*/ 40533 w 81066"/>
                <a:gd name="connsiteY1" fmla="*/ 37416 h 37415"/>
                <a:gd name="connsiteX2" fmla="*/ 81067 w 81066"/>
                <a:gd name="connsiteY2" fmla="*/ 0 h 37415"/>
                <a:gd name="connsiteX3" fmla="*/ 0 w 81066"/>
                <a:gd name="connsiteY3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66" h="37415">
                  <a:moveTo>
                    <a:pt x="0" y="0"/>
                  </a:moveTo>
                  <a:cubicBezTo>
                    <a:pt x="1871" y="21202"/>
                    <a:pt x="19331" y="37416"/>
                    <a:pt x="40533" y="37416"/>
                  </a:cubicBezTo>
                  <a:cubicBezTo>
                    <a:pt x="61736" y="37416"/>
                    <a:pt x="79196" y="21202"/>
                    <a:pt x="8106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7B9F42B-0D9B-4B91-B7DD-C984F95E4824}"/>
                </a:ext>
              </a:extLst>
            </p:cNvPr>
            <p:cNvSpPr/>
            <p:nvPr/>
          </p:nvSpPr>
          <p:spPr>
            <a:xfrm>
              <a:off x="7990002" y="3167092"/>
              <a:ext cx="324268" cy="336740"/>
            </a:xfrm>
            <a:custGeom>
              <a:avLst/>
              <a:gdLst>
                <a:gd name="connsiteX0" fmla="*/ 162134 w 324267"/>
                <a:gd name="connsiteY0" fmla="*/ 0 h 336739"/>
                <a:gd name="connsiteX1" fmla="*/ 162134 w 324267"/>
                <a:gd name="connsiteY1" fmla="*/ 0 h 336739"/>
                <a:gd name="connsiteX2" fmla="*/ 162134 w 324267"/>
                <a:gd name="connsiteY2" fmla="*/ 0 h 336739"/>
                <a:gd name="connsiteX3" fmla="*/ 0 w 324267"/>
                <a:gd name="connsiteY3" fmla="*/ 160263 h 336739"/>
                <a:gd name="connsiteX4" fmla="*/ 0 w 324267"/>
                <a:gd name="connsiteY4" fmla="*/ 165875 h 336739"/>
                <a:gd name="connsiteX5" fmla="*/ 11225 w 324267"/>
                <a:gd name="connsiteY5" fmla="*/ 221999 h 336739"/>
                <a:gd name="connsiteX6" fmla="*/ 39286 w 324267"/>
                <a:gd name="connsiteY6" fmla="*/ 268144 h 336739"/>
                <a:gd name="connsiteX7" fmla="*/ 77325 w 324267"/>
                <a:gd name="connsiteY7" fmla="*/ 329880 h 336739"/>
                <a:gd name="connsiteX8" fmla="*/ 88550 w 324267"/>
                <a:gd name="connsiteY8" fmla="*/ 336740 h 336739"/>
                <a:gd name="connsiteX9" fmla="*/ 235718 w 324267"/>
                <a:gd name="connsiteY9" fmla="*/ 336740 h 336739"/>
                <a:gd name="connsiteX10" fmla="*/ 246942 w 324267"/>
                <a:gd name="connsiteY10" fmla="*/ 329880 h 336739"/>
                <a:gd name="connsiteX11" fmla="*/ 284981 w 324267"/>
                <a:gd name="connsiteY11" fmla="*/ 268144 h 336739"/>
                <a:gd name="connsiteX12" fmla="*/ 313043 w 324267"/>
                <a:gd name="connsiteY12" fmla="*/ 221999 h 336739"/>
                <a:gd name="connsiteX13" fmla="*/ 324268 w 324267"/>
                <a:gd name="connsiteY13" fmla="*/ 165875 h 336739"/>
                <a:gd name="connsiteX14" fmla="*/ 324268 w 324267"/>
                <a:gd name="connsiteY14" fmla="*/ 160263 h 336739"/>
                <a:gd name="connsiteX15" fmla="*/ 162134 w 324267"/>
                <a:gd name="connsiteY15" fmla="*/ 0 h 336739"/>
                <a:gd name="connsiteX16" fmla="*/ 286852 w 324267"/>
                <a:gd name="connsiteY16" fmla="*/ 165252 h 336739"/>
                <a:gd name="connsiteX17" fmla="*/ 278122 w 324267"/>
                <a:gd name="connsiteY17" fmla="*/ 208903 h 336739"/>
                <a:gd name="connsiteX18" fmla="*/ 256920 w 324267"/>
                <a:gd name="connsiteY18" fmla="*/ 243201 h 336739"/>
                <a:gd name="connsiteX19" fmla="*/ 220751 w 324267"/>
                <a:gd name="connsiteY19" fmla="*/ 299324 h 336739"/>
                <a:gd name="connsiteX20" fmla="*/ 162134 w 324267"/>
                <a:gd name="connsiteY20" fmla="*/ 299324 h 336739"/>
                <a:gd name="connsiteX21" fmla="*/ 104140 w 324267"/>
                <a:gd name="connsiteY21" fmla="*/ 299324 h 336739"/>
                <a:gd name="connsiteX22" fmla="*/ 67972 w 324267"/>
                <a:gd name="connsiteY22" fmla="*/ 243201 h 336739"/>
                <a:gd name="connsiteX23" fmla="*/ 46769 w 324267"/>
                <a:gd name="connsiteY23" fmla="*/ 208903 h 336739"/>
                <a:gd name="connsiteX24" fmla="*/ 38039 w 324267"/>
                <a:gd name="connsiteY24" fmla="*/ 165252 h 336739"/>
                <a:gd name="connsiteX25" fmla="*/ 38039 w 324267"/>
                <a:gd name="connsiteY25" fmla="*/ 160263 h 336739"/>
                <a:gd name="connsiteX26" fmla="*/ 162757 w 324267"/>
                <a:gd name="connsiteY26" fmla="*/ 36792 h 336739"/>
                <a:gd name="connsiteX27" fmla="*/ 162757 w 324267"/>
                <a:gd name="connsiteY27" fmla="*/ 36792 h 336739"/>
                <a:gd name="connsiteX28" fmla="*/ 162757 w 324267"/>
                <a:gd name="connsiteY28" fmla="*/ 36792 h 336739"/>
                <a:gd name="connsiteX29" fmla="*/ 162757 w 324267"/>
                <a:gd name="connsiteY29" fmla="*/ 36792 h 336739"/>
                <a:gd name="connsiteX30" fmla="*/ 162757 w 324267"/>
                <a:gd name="connsiteY30" fmla="*/ 36792 h 336739"/>
                <a:gd name="connsiteX31" fmla="*/ 162757 w 324267"/>
                <a:gd name="connsiteY31" fmla="*/ 36792 h 336739"/>
                <a:gd name="connsiteX32" fmla="*/ 162757 w 324267"/>
                <a:gd name="connsiteY32" fmla="*/ 36792 h 336739"/>
                <a:gd name="connsiteX33" fmla="*/ 287476 w 324267"/>
                <a:gd name="connsiteY33" fmla="*/ 160263 h 336739"/>
                <a:gd name="connsiteX34" fmla="*/ 287476 w 324267"/>
                <a:gd name="connsiteY34" fmla="*/ 165252 h 33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4267" h="336739">
                  <a:moveTo>
                    <a:pt x="162134" y="0"/>
                  </a:moveTo>
                  <a:cubicBezTo>
                    <a:pt x="162134" y="0"/>
                    <a:pt x="162134" y="0"/>
                    <a:pt x="162134" y="0"/>
                  </a:cubicBezTo>
                  <a:cubicBezTo>
                    <a:pt x="162134" y="0"/>
                    <a:pt x="162134" y="0"/>
                    <a:pt x="162134" y="0"/>
                  </a:cubicBezTo>
                  <a:cubicBezTo>
                    <a:pt x="73584" y="624"/>
                    <a:pt x="1871" y="71713"/>
                    <a:pt x="0" y="160263"/>
                  </a:cubicBezTo>
                  <a:lnTo>
                    <a:pt x="0" y="165875"/>
                  </a:lnTo>
                  <a:cubicBezTo>
                    <a:pt x="624" y="185207"/>
                    <a:pt x="4365" y="203914"/>
                    <a:pt x="11225" y="221999"/>
                  </a:cubicBezTo>
                  <a:cubicBezTo>
                    <a:pt x="18084" y="238836"/>
                    <a:pt x="27438" y="254425"/>
                    <a:pt x="39286" y="268144"/>
                  </a:cubicBezTo>
                  <a:cubicBezTo>
                    <a:pt x="54252" y="284358"/>
                    <a:pt x="70466" y="316161"/>
                    <a:pt x="77325" y="329880"/>
                  </a:cubicBezTo>
                  <a:cubicBezTo>
                    <a:pt x="79196" y="334245"/>
                    <a:pt x="83561" y="336740"/>
                    <a:pt x="88550" y="336740"/>
                  </a:cubicBezTo>
                  <a:lnTo>
                    <a:pt x="235718" y="336740"/>
                  </a:lnTo>
                  <a:cubicBezTo>
                    <a:pt x="240706" y="336740"/>
                    <a:pt x="245072" y="334245"/>
                    <a:pt x="246942" y="329880"/>
                  </a:cubicBezTo>
                  <a:cubicBezTo>
                    <a:pt x="253802" y="316161"/>
                    <a:pt x="270015" y="284358"/>
                    <a:pt x="284981" y="268144"/>
                  </a:cubicBezTo>
                  <a:cubicBezTo>
                    <a:pt x="296830" y="254425"/>
                    <a:pt x="306807" y="238836"/>
                    <a:pt x="313043" y="221999"/>
                  </a:cubicBezTo>
                  <a:cubicBezTo>
                    <a:pt x="319903" y="203914"/>
                    <a:pt x="323644" y="185207"/>
                    <a:pt x="324268" y="165875"/>
                  </a:cubicBezTo>
                  <a:lnTo>
                    <a:pt x="324268" y="160263"/>
                  </a:lnTo>
                  <a:cubicBezTo>
                    <a:pt x="322397" y="71713"/>
                    <a:pt x="250684" y="624"/>
                    <a:pt x="162134" y="0"/>
                  </a:cubicBezTo>
                  <a:close/>
                  <a:moveTo>
                    <a:pt x="286852" y="165252"/>
                  </a:moveTo>
                  <a:cubicBezTo>
                    <a:pt x="286229" y="180218"/>
                    <a:pt x="283111" y="195184"/>
                    <a:pt x="278122" y="208903"/>
                  </a:cubicBezTo>
                  <a:cubicBezTo>
                    <a:pt x="273133" y="221375"/>
                    <a:pt x="266274" y="233223"/>
                    <a:pt x="256920" y="243201"/>
                  </a:cubicBezTo>
                  <a:cubicBezTo>
                    <a:pt x="242577" y="260661"/>
                    <a:pt x="230105" y="279369"/>
                    <a:pt x="220751" y="299324"/>
                  </a:cubicBezTo>
                  <a:lnTo>
                    <a:pt x="162134" y="299324"/>
                  </a:lnTo>
                  <a:lnTo>
                    <a:pt x="104140" y="299324"/>
                  </a:lnTo>
                  <a:cubicBezTo>
                    <a:pt x="94162" y="279369"/>
                    <a:pt x="81691" y="260661"/>
                    <a:pt x="67972" y="243201"/>
                  </a:cubicBezTo>
                  <a:cubicBezTo>
                    <a:pt x="59241" y="233223"/>
                    <a:pt x="51758" y="221375"/>
                    <a:pt x="46769" y="208903"/>
                  </a:cubicBezTo>
                  <a:cubicBezTo>
                    <a:pt x="41157" y="195184"/>
                    <a:pt x="38663" y="180218"/>
                    <a:pt x="38039" y="165252"/>
                  </a:cubicBezTo>
                  <a:lnTo>
                    <a:pt x="38039" y="160263"/>
                  </a:lnTo>
                  <a:cubicBezTo>
                    <a:pt x="39286" y="92292"/>
                    <a:pt x="94786" y="37416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162757" y="36792"/>
                    <a:pt x="162757" y="36792"/>
                    <a:pt x="162757" y="36792"/>
                  </a:cubicBezTo>
                  <a:cubicBezTo>
                    <a:pt x="162757" y="36792"/>
                    <a:pt x="162757" y="36792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230729" y="37416"/>
                    <a:pt x="286229" y="91668"/>
                    <a:pt x="287476" y="160263"/>
                  </a:cubicBezTo>
                  <a:lnTo>
                    <a:pt x="287476" y="165252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6" descr="Bar graph with downward trend">
            <a:extLst>
              <a:ext uri="{FF2B5EF4-FFF2-40B4-BE49-F238E27FC236}">
                <a16:creationId xmlns:a16="http://schemas.microsoft.com/office/drawing/2014/main" id="{00D3739A-9565-4A54-9004-AC7117ACDC51}"/>
              </a:ext>
            </a:extLst>
          </p:cNvPr>
          <p:cNvGrpSpPr/>
          <p:nvPr/>
        </p:nvGrpSpPr>
        <p:grpSpPr>
          <a:xfrm>
            <a:off x="1631811" y="3015376"/>
            <a:ext cx="598648" cy="598648"/>
            <a:chOff x="1631811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CC6051-5E24-4360-B3DC-06222D39D5BB}"/>
                </a:ext>
              </a:extLst>
            </p:cNvPr>
            <p:cNvSpPr/>
            <p:nvPr/>
          </p:nvSpPr>
          <p:spPr>
            <a:xfrm>
              <a:off x="1712878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496BDE6-E4BE-4E4B-910D-70E9AE75DD78}"/>
                </a:ext>
              </a:extLst>
            </p:cNvPr>
            <p:cNvSpPr/>
            <p:nvPr/>
          </p:nvSpPr>
          <p:spPr>
            <a:xfrm>
              <a:off x="1787709" y="3210743"/>
              <a:ext cx="93539" cy="361683"/>
            </a:xfrm>
            <a:custGeom>
              <a:avLst/>
              <a:gdLst>
                <a:gd name="connsiteX0" fmla="*/ 0 w 93538"/>
                <a:gd name="connsiteY0" fmla="*/ 0 h 361683"/>
                <a:gd name="connsiteX1" fmla="*/ 93539 w 93538"/>
                <a:gd name="connsiteY1" fmla="*/ 0 h 361683"/>
                <a:gd name="connsiteX2" fmla="*/ 93539 w 93538"/>
                <a:gd name="connsiteY2" fmla="*/ 361683 h 361683"/>
                <a:gd name="connsiteX3" fmla="*/ 0 w 93538"/>
                <a:gd name="connsiteY3" fmla="*/ 361683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0" y="0"/>
                  </a:moveTo>
                  <a:lnTo>
                    <a:pt x="93539" y="0"/>
                  </a:lnTo>
                  <a:lnTo>
                    <a:pt x="93539" y="361683"/>
                  </a:lnTo>
                  <a:lnTo>
                    <a:pt x="0" y="36168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B63A90-C0AE-416E-8C0F-EDF94F1393BD}"/>
                </a:ext>
              </a:extLst>
            </p:cNvPr>
            <p:cNvSpPr/>
            <p:nvPr/>
          </p:nvSpPr>
          <p:spPr>
            <a:xfrm>
              <a:off x="1918663" y="3335461"/>
              <a:ext cx="93539" cy="236965"/>
            </a:xfrm>
            <a:custGeom>
              <a:avLst/>
              <a:gdLst>
                <a:gd name="connsiteX0" fmla="*/ 0 w 93538"/>
                <a:gd name="connsiteY0" fmla="*/ 0 h 236964"/>
                <a:gd name="connsiteX1" fmla="*/ 93539 w 93538"/>
                <a:gd name="connsiteY1" fmla="*/ 0 h 236964"/>
                <a:gd name="connsiteX2" fmla="*/ 93539 w 93538"/>
                <a:gd name="connsiteY2" fmla="*/ 236965 h 236964"/>
                <a:gd name="connsiteX3" fmla="*/ 0 w 93538"/>
                <a:gd name="connsiteY3" fmla="*/ 236965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0" y="0"/>
                  </a:moveTo>
                  <a:lnTo>
                    <a:pt x="93539" y="0"/>
                  </a:lnTo>
                  <a:lnTo>
                    <a:pt x="93539" y="236965"/>
                  </a:lnTo>
                  <a:lnTo>
                    <a:pt x="0" y="23696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6B702B2-AE62-4E45-94CF-D3F9C950594C}"/>
                </a:ext>
              </a:extLst>
            </p:cNvPr>
            <p:cNvSpPr/>
            <p:nvPr/>
          </p:nvSpPr>
          <p:spPr>
            <a:xfrm>
              <a:off x="2049617" y="3447708"/>
              <a:ext cx="93539" cy="124718"/>
            </a:xfrm>
            <a:custGeom>
              <a:avLst/>
              <a:gdLst>
                <a:gd name="connsiteX0" fmla="*/ 0 w 93538"/>
                <a:gd name="connsiteY0" fmla="*/ 0 h 124718"/>
                <a:gd name="connsiteX1" fmla="*/ 93539 w 93538"/>
                <a:gd name="connsiteY1" fmla="*/ 0 h 124718"/>
                <a:gd name="connsiteX2" fmla="*/ 93539 w 93538"/>
                <a:gd name="connsiteY2" fmla="*/ 124718 h 124718"/>
                <a:gd name="connsiteX3" fmla="*/ 0 w 93538"/>
                <a:gd name="connsiteY3" fmla="*/ 124718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0" y="0"/>
                  </a:moveTo>
                  <a:lnTo>
                    <a:pt x="93539" y="0"/>
                  </a:lnTo>
                  <a:lnTo>
                    <a:pt x="93539" y="124718"/>
                  </a:lnTo>
                  <a:lnTo>
                    <a:pt x="0" y="12471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FC7D53A-547A-4C96-8868-2FE732481D47}"/>
                </a:ext>
              </a:extLst>
            </p:cNvPr>
            <p:cNvSpPr/>
            <p:nvPr/>
          </p:nvSpPr>
          <p:spPr>
            <a:xfrm>
              <a:off x="1934814" y="3208186"/>
              <a:ext cx="199549" cy="199549"/>
            </a:xfrm>
            <a:custGeom>
              <a:avLst/>
              <a:gdLst>
                <a:gd name="connsiteX0" fmla="*/ 168058 w 199549"/>
                <a:gd name="connsiteY0" fmla="*/ 150473 h 199549"/>
                <a:gd name="connsiteX1" fmla="*/ 17585 w 199549"/>
                <a:gd name="connsiteY1" fmla="*/ 0 h 199549"/>
                <a:gd name="connsiteX2" fmla="*/ 0 w 199549"/>
                <a:gd name="connsiteY2" fmla="*/ 17585 h 199549"/>
                <a:gd name="connsiteX3" fmla="*/ 150473 w 199549"/>
                <a:gd name="connsiteY3" fmla="*/ 168058 h 199549"/>
                <a:gd name="connsiteX4" fmla="*/ 116425 w 199549"/>
                <a:gd name="connsiteY4" fmla="*/ 202106 h 199549"/>
                <a:gd name="connsiteX5" fmla="*/ 202106 w 199549"/>
                <a:gd name="connsiteY5" fmla="*/ 202106 h 199549"/>
                <a:gd name="connsiteX6" fmla="*/ 202106 w 199549"/>
                <a:gd name="connsiteY6" fmla="*/ 116425 h 199549"/>
                <a:gd name="connsiteX7" fmla="*/ 168058 w 199549"/>
                <a:gd name="connsiteY7" fmla="*/ 150473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168058" y="150473"/>
                  </a:moveTo>
                  <a:lnTo>
                    <a:pt x="17585" y="0"/>
                  </a:lnTo>
                  <a:lnTo>
                    <a:pt x="0" y="17585"/>
                  </a:lnTo>
                  <a:lnTo>
                    <a:pt x="150473" y="168058"/>
                  </a:lnTo>
                  <a:lnTo>
                    <a:pt x="116425" y="202106"/>
                  </a:lnTo>
                  <a:lnTo>
                    <a:pt x="202106" y="202106"/>
                  </a:lnTo>
                  <a:lnTo>
                    <a:pt x="202106" y="116425"/>
                  </a:lnTo>
                  <a:lnTo>
                    <a:pt x="168058" y="15047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12" descr="Research">
            <a:extLst>
              <a:ext uri="{FF2B5EF4-FFF2-40B4-BE49-F238E27FC236}">
                <a16:creationId xmlns:a16="http://schemas.microsoft.com/office/drawing/2014/main" id="{CE99767B-A338-4FBB-9948-9F994388DBDB}"/>
              </a:ext>
            </a:extLst>
          </p:cNvPr>
          <p:cNvGrpSpPr/>
          <p:nvPr/>
        </p:nvGrpSpPr>
        <p:grpSpPr>
          <a:xfrm>
            <a:off x="3706674" y="3015376"/>
            <a:ext cx="598648" cy="598648"/>
            <a:chOff x="370667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C2C41C2-E020-4A78-9BA2-45C6D5ED6327}"/>
                </a:ext>
              </a:extLst>
            </p:cNvPr>
            <p:cNvSpPr/>
            <p:nvPr/>
          </p:nvSpPr>
          <p:spPr>
            <a:xfrm>
              <a:off x="3755311" y="3181431"/>
              <a:ext cx="492637" cy="492637"/>
            </a:xfrm>
            <a:custGeom>
              <a:avLst/>
              <a:gdLst>
                <a:gd name="connsiteX0" fmla="*/ 403467 w 492637"/>
                <a:gd name="connsiteY0" fmla="*/ 341732 h 492637"/>
                <a:gd name="connsiteX1" fmla="*/ 364805 w 492637"/>
                <a:gd name="connsiteY1" fmla="*/ 329883 h 492637"/>
                <a:gd name="connsiteX2" fmla="*/ 336743 w 492637"/>
                <a:gd name="connsiteY2" fmla="*/ 302445 h 492637"/>
                <a:gd name="connsiteX3" fmla="*/ 375406 w 492637"/>
                <a:gd name="connsiteY3" fmla="*/ 188952 h 492637"/>
                <a:gd name="connsiteX4" fmla="*/ 188328 w 492637"/>
                <a:gd name="connsiteY4" fmla="*/ 3 h 492637"/>
                <a:gd name="connsiteX5" fmla="*/ 3 w 492637"/>
                <a:gd name="connsiteY5" fmla="*/ 187081 h 492637"/>
                <a:gd name="connsiteX6" fmla="*/ 187081 w 492637"/>
                <a:gd name="connsiteY6" fmla="*/ 375406 h 492637"/>
                <a:gd name="connsiteX7" fmla="*/ 301822 w 492637"/>
                <a:gd name="connsiteY7" fmla="*/ 336743 h 492637"/>
                <a:gd name="connsiteX8" fmla="*/ 329260 w 492637"/>
                <a:gd name="connsiteY8" fmla="*/ 364181 h 492637"/>
                <a:gd name="connsiteX9" fmla="*/ 341108 w 492637"/>
                <a:gd name="connsiteY9" fmla="*/ 403467 h 492637"/>
                <a:gd name="connsiteX10" fmla="*/ 419057 w 492637"/>
                <a:gd name="connsiteY10" fmla="*/ 481416 h 492637"/>
                <a:gd name="connsiteX11" fmla="*/ 480793 w 492637"/>
                <a:gd name="connsiteY11" fmla="*/ 481416 h 492637"/>
                <a:gd name="connsiteX12" fmla="*/ 480793 w 492637"/>
                <a:gd name="connsiteY12" fmla="*/ 419681 h 492637"/>
                <a:gd name="connsiteX13" fmla="*/ 403467 w 492637"/>
                <a:gd name="connsiteY13" fmla="*/ 341732 h 492637"/>
                <a:gd name="connsiteX14" fmla="*/ 188328 w 492637"/>
                <a:gd name="connsiteY14" fmla="*/ 337990 h 492637"/>
                <a:gd name="connsiteX15" fmla="*/ 38666 w 492637"/>
                <a:gd name="connsiteY15" fmla="*/ 188328 h 492637"/>
                <a:gd name="connsiteX16" fmla="*/ 188328 w 492637"/>
                <a:gd name="connsiteY16" fmla="*/ 38666 h 492637"/>
                <a:gd name="connsiteX17" fmla="*/ 337990 w 492637"/>
                <a:gd name="connsiteY17" fmla="*/ 188328 h 492637"/>
                <a:gd name="connsiteX18" fmla="*/ 188328 w 492637"/>
                <a:gd name="connsiteY18" fmla="*/ 337990 h 49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2637" h="492637">
                  <a:moveTo>
                    <a:pt x="403467" y="341732"/>
                  </a:moveTo>
                  <a:cubicBezTo>
                    <a:pt x="393490" y="331754"/>
                    <a:pt x="378524" y="326765"/>
                    <a:pt x="364805" y="329883"/>
                  </a:cubicBezTo>
                  <a:lnTo>
                    <a:pt x="336743" y="302445"/>
                  </a:lnTo>
                  <a:cubicBezTo>
                    <a:pt x="361687" y="270019"/>
                    <a:pt x="375406" y="230109"/>
                    <a:pt x="375406" y="188952"/>
                  </a:cubicBezTo>
                  <a:cubicBezTo>
                    <a:pt x="376029" y="84812"/>
                    <a:pt x="291844" y="627"/>
                    <a:pt x="188328" y="3"/>
                  </a:cubicBezTo>
                  <a:cubicBezTo>
                    <a:pt x="84812" y="-620"/>
                    <a:pt x="627" y="83565"/>
                    <a:pt x="3" y="187081"/>
                  </a:cubicBezTo>
                  <a:cubicBezTo>
                    <a:pt x="-620" y="290597"/>
                    <a:pt x="83565" y="374782"/>
                    <a:pt x="187081" y="375406"/>
                  </a:cubicBezTo>
                  <a:cubicBezTo>
                    <a:pt x="228238" y="375406"/>
                    <a:pt x="268771" y="361687"/>
                    <a:pt x="301822" y="336743"/>
                  </a:cubicBezTo>
                  <a:lnTo>
                    <a:pt x="329260" y="364181"/>
                  </a:lnTo>
                  <a:cubicBezTo>
                    <a:pt x="326765" y="378524"/>
                    <a:pt x="331131" y="392866"/>
                    <a:pt x="341108" y="403467"/>
                  </a:cubicBezTo>
                  <a:lnTo>
                    <a:pt x="419057" y="481416"/>
                  </a:lnTo>
                  <a:cubicBezTo>
                    <a:pt x="435894" y="498253"/>
                    <a:pt x="463956" y="498253"/>
                    <a:pt x="480793" y="481416"/>
                  </a:cubicBezTo>
                  <a:cubicBezTo>
                    <a:pt x="497630" y="464579"/>
                    <a:pt x="497630" y="436518"/>
                    <a:pt x="480793" y="419681"/>
                  </a:cubicBezTo>
                  <a:lnTo>
                    <a:pt x="403467" y="341732"/>
                  </a:lnTo>
                  <a:close/>
                  <a:moveTo>
                    <a:pt x="188328" y="337990"/>
                  </a:moveTo>
                  <a:cubicBezTo>
                    <a:pt x="105390" y="337990"/>
                    <a:pt x="38666" y="271266"/>
                    <a:pt x="38666" y="188328"/>
                  </a:cubicBezTo>
                  <a:cubicBezTo>
                    <a:pt x="38666" y="105390"/>
                    <a:pt x="105390" y="38666"/>
                    <a:pt x="188328" y="38666"/>
                  </a:cubicBezTo>
                  <a:cubicBezTo>
                    <a:pt x="271266" y="38666"/>
                    <a:pt x="337990" y="105390"/>
                    <a:pt x="337990" y="188328"/>
                  </a:cubicBezTo>
                  <a:cubicBezTo>
                    <a:pt x="337990" y="270642"/>
                    <a:pt x="270642" y="337990"/>
                    <a:pt x="188328" y="33799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9ECEE10-9214-42BA-A5B2-4E2DEA36C201}"/>
                </a:ext>
              </a:extLst>
            </p:cNvPr>
            <p:cNvSpPr/>
            <p:nvPr/>
          </p:nvSpPr>
          <p:spPr>
            <a:xfrm>
              <a:off x="3809567" y="3274110"/>
              <a:ext cx="268144" cy="193313"/>
            </a:xfrm>
            <a:custGeom>
              <a:avLst/>
              <a:gdLst>
                <a:gd name="connsiteX0" fmla="*/ 268144 w 268144"/>
                <a:gd name="connsiteY0" fmla="*/ 86295 h 193313"/>
                <a:gd name="connsiteX1" fmla="*/ 232600 w 268144"/>
                <a:gd name="connsiteY1" fmla="*/ 86295 h 193313"/>
                <a:gd name="connsiteX2" fmla="*/ 224493 w 268144"/>
                <a:gd name="connsiteY2" fmla="*/ 91283 h 193313"/>
                <a:gd name="connsiteX3" fmla="*/ 200797 w 268144"/>
                <a:gd name="connsiteY3" fmla="*/ 116851 h 193313"/>
                <a:gd name="connsiteX4" fmla="*/ 180842 w 268144"/>
                <a:gd name="connsiteY4" fmla="*/ 47632 h 193313"/>
                <a:gd name="connsiteX5" fmla="*/ 167123 w 268144"/>
                <a:gd name="connsiteY5" fmla="*/ 40149 h 193313"/>
                <a:gd name="connsiteX6" fmla="*/ 159639 w 268144"/>
                <a:gd name="connsiteY6" fmla="*/ 47008 h 193313"/>
                <a:gd name="connsiteX7" fmla="*/ 122224 w 268144"/>
                <a:gd name="connsiteY7" fmla="*/ 146159 h 193313"/>
                <a:gd name="connsiteX8" fmla="*/ 96657 w 268144"/>
                <a:gd name="connsiteY8" fmla="*/ 8969 h 193313"/>
                <a:gd name="connsiteX9" fmla="*/ 84185 w 268144"/>
                <a:gd name="connsiteY9" fmla="*/ 239 h 193313"/>
                <a:gd name="connsiteX10" fmla="*/ 75455 w 268144"/>
                <a:gd name="connsiteY10" fmla="*/ 7722 h 193313"/>
                <a:gd name="connsiteX11" fmla="*/ 48640 w 268144"/>
                <a:gd name="connsiteY11" fmla="*/ 86295 h 193313"/>
                <a:gd name="connsiteX12" fmla="*/ 0 w 268144"/>
                <a:gd name="connsiteY12" fmla="*/ 86295 h 193313"/>
                <a:gd name="connsiteX13" fmla="*/ 0 w 268144"/>
                <a:gd name="connsiteY13" fmla="*/ 111238 h 193313"/>
                <a:gd name="connsiteX14" fmla="*/ 56747 w 268144"/>
                <a:gd name="connsiteY14" fmla="*/ 111238 h 193313"/>
                <a:gd name="connsiteX15" fmla="*/ 67348 w 268144"/>
                <a:gd name="connsiteY15" fmla="*/ 101884 h 193313"/>
                <a:gd name="connsiteX16" fmla="*/ 82938 w 268144"/>
                <a:gd name="connsiteY16" fmla="*/ 54491 h 193313"/>
                <a:gd name="connsiteX17" fmla="*/ 107881 w 268144"/>
                <a:gd name="connsiteY17" fmla="*/ 188564 h 193313"/>
                <a:gd name="connsiteX18" fmla="*/ 117859 w 268144"/>
                <a:gd name="connsiteY18" fmla="*/ 197294 h 193313"/>
                <a:gd name="connsiteX19" fmla="*/ 119106 w 268144"/>
                <a:gd name="connsiteY19" fmla="*/ 197294 h 193313"/>
                <a:gd name="connsiteX20" fmla="*/ 129707 w 268144"/>
                <a:gd name="connsiteY20" fmla="*/ 190434 h 193313"/>
                <a:gd name="connsiteX21" fmla="*/ 169617 w 268144"/>
                <a:gd name="connsiteY21" fmla="*/ 85671 h 193313"/>
                <a:gd name="connsiteX22" fmla="*/ 185830 w 268144"/>
                <a:gd name="connsiteY22" fmla="*/ 141794 h 193313"/>
                <a:gd name="connsiteX23" fmla="*/ 199549 w 268144"/>
                <a:gd name="connsiteY23" fmla="*/ 149277 h 193313"/>
                <a:gd name="connsiteX24" fmla="*/ 204538 w 268144"/>
                <a:gd name="connsiteY24" fmla="*/ 146159 h 193313"/>
                <a:gd name="connsiteX25" fmla="*/ 238212 w 268144"/>
                <a:gd name="connsiteY25" fmla="*/ 111238 h 193313"/>
                <a:gd name="connsiteX26" fmla="*/ 268768 w 268144"/>
                <a:gd name="connsiteY26" fmla="*/ 111238 h 193313"/>
                <a:gd name="connsiteX27" fmla="*/ 268768 w 268144"/>
                <a:gd name="connsiteY27" fmla="*/ 86295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8144" h="193313">
                  <a:moveTo>
                    <a:pt x="268144" y="86295"/>
                  </a:moveTo>
                  <a:lnTo>
                    <a:pt x="232600" y="86295"/>
                  </a:lnTo>
                  <a:cubicBezTo>
                    <a:pt x="229482" y="86918"/>
                    <a:pt x="226364" y="88789"/>
                    <a:pt x="224493" y="91283"/>
                  </a:cubicBezTo>
                  <a:lnTo>
                    <a:pt x="200797" y="116851"/>
                  </a:lnTo>
                  <a:lnTo>
                    <a:pt x="180842" y="47632"/>
                  </a:lnTo>
                  <a:cubicBezTo>
                    <a:pt x="178971" y="42020"/>
                    <a:pt x="172735" y="38278"/>
                    <a:pt x="167123" y="40149"/>
                  </a:cubicBezTo>
                  <a:cubicBezTo>
                    <a:pt x="164005" y="41396"/>
                    <a:pt x="160887" y="43267"/>
                    <a:pt x="159639" y="47008"/>
                  </a:cubicBezTo>
                  <a:lnTo>
                    <a:pt x="122224" y="146159"/>
                  </a:lnTo>
                  <a:lnTo>
                    <a:pt x="96657" y="8969"/>
                  </a:lnTo>
                  <a:cubicBezTo>
                    <a:pt x="95410" y="2733"/>
                    <a:pt x="89797" y="-1008"/>
                    <a:pt x="84185" y="239"/>
                  </a:cubicBezTo>
                  <a:cubicBezTo>
                    <a:pt x="80443" y="863"/>
                    <a:pt x="77325" y="3981"/>
                    <a:pt x="75455" y="7722"/>
                  </a:cubicBezTo>
                  <a:lnTo>
                    <a:pt x="48640" y="86295"/>
                  </a:lnTo>
                  <a:lnTo>
                    <a:pt x="0" y="86295"/>
                  </a:lnTo>
                  <a:lnTo>
                    <a:pt x="0" y="111238"/>
                  </a:lnTo>
                  <a:lnTo>
                    <a:pt x="56747" y="111238"/>
                  </a:lnTo>
                  <a:cubicBezTo>
                    <a:pt x="61736" y="110615"/>
                    <a:pt x="66101" y="106873"/>
                    <a:pt x="67348" y="101884"/>
                  </a:cubicBezTo>
                  <a:lnTo>
                    <a:pt x="82938" y="54491"/>
                  </a:lnTo>
                  <a:lnTo>
                    <a:pt x="107881" y="188564"/>
                  </a:lnTo>
                  <a:cubicBezTo>
                    <a:pt x="108505" y="193552"/>
                    <a:pt x="112870" y="197294"/>
                    <a:pt x="117859" y="197294"/>
                  </a:cubicBezTo>
                  <a:lnTo>
                    <a:pt x="119106" y="197294"/>
                  </a:lnTo>
                  <a:cubicBezTo>
                    <a:pt x="123471" y="197294"/>
                    <a:pt x="127836" y="194800"/>
                    <a:pt x="129707" y="190434"/>
                  </a:cubicBezTo>
                  <a:lnTo>
                    <a:pt x="169617" y="85671"/>
                  </a:lnTo>
                  <a:lnTo>
                    <a:pt x="185830" y="141794"/>
                  </a:lnTo>
                  <a:cubicBezTo>
                    <a:pt x="187701" y="147407"/>
                    <a:pt x="193313" y="151148"/>
                    <a:pt x="199549" y="149277"/>
                  </a:cubicBezTo>
                  <a:cubicBezTo>
                    <a:pt x="201420" y="148654"/>
                    <a:pt x="203291" y="147407"/>
                    <a:pt x="204538" y="146159"/>
                  </a:cubicBezTo>
                  <a:lnTo>
                    <a:pt x="238212" y="111238"/>
                  </a:lnTo>
                  <a:lnTo>
                    <a:pt x="268768" y="111238"/>
                  </a:lnTo>
                  <a:lnTo>
                    <a:pt x="268768" y="8629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0" descr="Gears">
            <a:extLst>
              <a:ext uri="{FF2B5EF4-FFF2-40B4-BE49-F238E27FC236}">
                <a16:creationId xmlns:a16="http://schemas.microsoft.com/office/drawing/2014/main" id="{05543157-F5BA-4401-8C34-F8F7AABE160A}"/>
              </a:ext>
            </a:extLst>
          </p:cNvPr>
          <p:cNvGrpSpPr/>
          <p:nvPr/>
        </p:nvGrpSpPr>
        <p:grpSpPr>
          <a:xfrm>
            <a:off x="5874313" y="3068381"/>
            <a:ext cx="405335" cy="486402"/>
            <a:chOff x="5874313" y="3182681"/>
            <a:chExt cx="405335" cy="48640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5AE2EE8-CB36-4A93-A85C-A0090C315EC6}"/>
                </a:ext>
              </a:extLst>
            </p:cNvPr>
            <p:cNvSpPr/>
            <p:nvPr/>
          </p:nvSpPr>
          <p:spPr>
            <a:xfrm>
              <a:off x="6015245" y="3182681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238212 w 261908"/>
                <a:gd name="connsiteY5" fmla="*/ 103516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7438 w 261908"/>
                <a:gd name="connsiteY16" fmla="*/ 49887 h 261908"/>
                <a:gd name="connsiteX17" fmla="*/ 37416 w 261908"/>
                <a:gd name="connsiteY17" fmla="*/ 79196 h 261908"/>
                <a:gd name="connsiteX18" fmla="*/ 27438 w 261908"/>
                <a:gd name="connsiteY18" fmla="*/ 103516 h 261908"/>
                <a:gd name="connsiteX19" fmla="*/ 0 w 261908"/>
                <a:gd name="connsiteY19" fmla="*/ 117235 h 261908"/>
                <a:gd name="connsiteX20" fmla="*/ 0 w 261908"/>
                <a:gd name="connsiteY20" fmla="*/ 148415 h 261908"/>
                <a:gd name="connsiteX21" fmla="*/ 27438 w 261908"/>
                <a:gd name="connsiteY21" fmla="*/ 162134 h 261908"/>
                <a:gd name="connsiteX22" fmla="*/ 37416 w 261908"/>
                <a:gd name="connsiteY22" fmla="*/ 186454 h 261908"/>
                <a:gd name="connsiteX23" fmla="*/ 27438 w 261908"/>
                <a:gd name="connsiteY23" fmla="*/ 215763 h 261908"/>
                <a:gd name="connsiteX24" fmla="*/ 49264 w 261908"/>
                <a:gd name="connsiteY24" fmla="*/ 237588 h 261908"/>
                <a:gd name="connsiteX25" fmla="*/ 78573 w 261908"/>
                <a:gd name="connsiteY25" fmla="*/ 227611 h 261908"/>
                <a:gd name="connsiteX26" fmla="*/ 102893 w 261908"/>
                <a:gd name="connsiteY26" fmla="*/ 237588 h 261908"/>
                <a:gd name="connsiteX27" fmla="*/ 116612 w 261908"/>
                <a:gd name="connsiteY27" fmla="*/ 265026 h 261908"/>
                <a:gd name="connsiteX28" fmla="*/ 147791 w 261908"/>
                <a:gd name="connsiteY28" fmla="*/ 265026 h 261908"/>
                <a:gd name="connsiteX29" fmla="*/ 161510 w 261908"/>
                <a:gd name="connsiteY29" fmla="*/ 237588 h 261908"/>
                <a:gd name="connsiteX30" fmla="*/ 185830 w 261908"/>
                <a:gd name="connsiteY30" fmla="*/ 227611 h 261908"/>
                <a:gd name="connsiteX31" fmla="*/ 215139 w 261908"/>
                <a:gd name="connsiteY31" fmla="*/ 237588 h 261908"/>
                <a:gd name="connsiteX32" fmla="*/ 237588 w 261908"/>
                <a:gd name="connsiteY32" fmla="*/ 215763 h 261908"/>
                <a:gd name="connsiteX33" fmla="*/ 227611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7258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8392" y="179594"/>
                    <a:pt x="132825" y="179594"/>
                  </a:cubicBezTo>
                  <a:close/>
                  <a:moveTo>
                    <a:pt x="238212" y="103516"/>
                  </a:moveTo>
                  <a:cubicBezTo>
                    <a:pt x="235718" y="94786"/>
                    <a:pt x="232600" y="86679"/>
                    <a:pt x="228235" y="79196"/>
                  </a:cubicBez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864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7438" y="49887"/>
                  </a:lnTo>
                  <a:lnTo>
                    <a:pt x="37416" y="79196"/>
                  </a:lnTo>
                  <a:cubicBezTo>
                    <a:pt x="33050" y="86679"/>
                    <a:pt x="29932" y="94786"/>
                    <a:pt x="27438" y="103516"/>
                  </a:cubicBezTo>
                  <a:lnTo>
                    <a:pt x="0" y="117235"/>
                  </a:lnTo>
                  <a:lnTo>
                    <a:pt x="0" y="148415"/>
                  </a:lnTo>
                  <a:lnTo>
                    <a:pt x="27438" y="162134"/>
                  </a:lnTo>
                  <a:cubicBezTo>
                    <a:pt x="29932" y="170864"/>
                    <a:pt x="33050" y="178971"/>
                    <a:pt x="37416" y="186454"/>
                  </a:cubicBezTo>
                  <a:lnTo>
                    <a:pt x="27438" y="215763"/>
                  </a:lnTo>
                  <a:lnTo>
                    <a:pt x="49264" y="237588"/>
                  </a:lnTo>
                  <a:lnTo>
                    <a:pt x="78573" y="227611"/>
                  </a:lnTo>
                  <a:cubicBezTo>
                    <a:pt x="86056" y="231976"/>
                    <a:pt x="94162" y="235094"/>
                    <a:pt x="102893" y="237588"/>
                  </a:cubicBezTo>
                  <a:lnTo>
                    <a:pt x="116612" y="265026"/>
                  </a:lnTo>
                  <a:lnTo>
                    <a:pt x="147791" y="265026"/>
                  </a:lnTo>
                  <a:lnTo>
                    <a:pt x="161510" y="237588"/>
                  </a:lnTo>
                  <a:cubicBezTo>
                    <a:pt x="170241" y="235094"/>
                    <a:pt x="178347" y="231976"/>
                    <a:pt x="185830" y="227611"/>
                  </a:cubicBezTo>
                  <a:lnTo>
                    <a:pt x="215139" y="237588"/>
                  </a:lnTo>
                  <a:lnTo>
                    <a:pt x="237588" y="215763"/>
                  </a:lnTo>
                  <a:lnTo>
                    <a:pt x="227611" y="186454"/>
                  </a:lnTo>
                  <a:cubicBezTo>
                    <a:pt x="231976" y="178971"/>
                    <a:pt x="235718" y="170241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5090E6B-59EB-4404-8F69-C118ADCB1262}"/>
                </a:ext>
              </a:extLst>
            </p:cNvPr>
            <p:cNvSpPr/>
            <p:nvPr/>
          </p:nvSpPr>
          <p:spPr>
            <a:xfrm>
              <a:off x="5874313" y="3409669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132825 w 261908"/>
                <a:gd name="connsiteY5" fmla="*/ 179594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8062 w 261908"/>
                <a:gd name="connsiteY16" fmla="*/ 49264 h 261908"/>
                <a:gd name="connsiteX17" fmla="*/ 37416 w 261908"/>
                <a:gd name="connsiteY17" fmla="*/ 78573 h 261908"/>
                <a:gd name="connsiteX18" fmla="*/ 27438 w 261908"/>
                <a:gd name="connsiteY18" fmla="*/ 102893 h 261908"/>
                <a:gd name="connsiteX19" fmla="*/ 0 w 261908"/>
                <a:gd name="connsiteY19" fmla="*/ 116612 h 261908"/>
                <a:gd name="connsiteX20" fmla="*/ 0 w 261908"/>
                <a:gd name="connsiteY20" fmla="*/ 147791 h 261908"/>
                <a:gd name="connsiteX21" fmla="*/ 27438 w 261908"/>
                <a:gd name="connsiteY21" fmla="*/ 161510 h 261908"/>
                <a:gd name="connsiteX22" fmla="*/ 37416 w 261908"/>
                <a:gd name="connsiteY22" fmla="*/ 185830 h 261908"/>
                <a:gd name="connsiteX23" fmla="*/ 28062 w 261908"/>
                <a:gd name="connsiteY23" fmla="*/ 215139 h 261908"/>
                <a:gd name="connsiteX24" fmla="*/ 49887 w 261908"/>
                <a:gd name="connsiteY24" fmla="*/ 236965 h 261908"/>
                <a:gd name="connsiteX25" fmla="*/ 79196 w 261908"/>
                <a:gd name="connsiteY25" fmla="*/ 227611 h 261908"/>
                <a:gd name="connsiteX26" fmla="*/ 103516 w 261908"/>
                <a:gd name="connsiteY26" fmla="*/ 237588 h 261908"/>
                <a:gd name="connsiteX27" fmla="*/ 117235 w 261908"/>
                <a:gd name="connsiteY27" fmla="*/ 265026 h 261908"/>
                <a:gd name="connsiteX28" fmla="*/ 148415 w 261908"/>
                <a:gd name="connsiteY28" fmla="*/ 265026 h 261908"/>
                <a:gd name="connsiteX29" fmla="*/ 162134 w 261908"/>
                <a:gd name="connsiteY29" fmla="*/ 237588 h 261908"/>
                <a:gd name="connsiteX30" fmla="*/ 186454 w 261908"/>
                <a:gd name="connsiteY30" fmla="*/ 227611 h 261908"/>
                <a:gd name="connsiteX31" fmla="*/ 215763 w 261908"/>
                <a:gd name="connsiteY31" fmla="*/ 237588 h 261908"/>
                <a:gd name="connsiteX32" fmla="*/ 237588 w 261908"/>
                <a:gd name="connsiteY32" fmla="*/ 215139 h 261908"/>
                <a:gd name="connsiteX33" fmla="*/ 228235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  <a:gd name="connsiteX38" fmla="*/ 228235 w 261908"/>
                <a:gd name="connsiteY38" fmla="*/ 7919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6634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9016" y="179594"/>
                    <a:pt x="132825" y="179594"/>
                  </a:cubicBezTo>
                  <a:lnTo>
                    <a:pt x="132825" y="179594"/>
                  </a:lnTo>
                  <a:close/>
                  <a:moveTo>
                    <a:pt x="228235" y="79196"/>
                  </a:move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241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8062" y="49264"/>
                  </a:lnTo>
                  <a:lnTo>
                    <a:pt x="37416" y="78573"/>
                  </a:lnTo>
                  <a:cubicBezTo>
                    <a:pt x="33050" y="86056"/>
                    <a:pt x="29932" y="94786"/>
                    <a:pt x="27438" y="102893"/>
                  </a:cubicBezTo>
                  <a:lnTo>
                    <a:pt x="0" y="116612"/>
                  </a:lnTo>
                  <a:lnTo>
                    <a:pt x="0" y="147791"/>
                  </a:lnTo>
                  <a:lnTo>
                    <a:pt x="27438" y="161510"/>
                  </a:lnTo>
                  <a:cubicBezTo>
                    <a:pt x="29932" y="170241"/>
                    <a:pt x="33050" y="178347"/>
                    <a:pt x="37416" y="185830"/>
                  </a:cubicBezTo>
                  <a:lnTo>
                    <a:pt x="28062" y="215139"/>
                  </a:lnTo>
                  <a:lnTo>
                    <a:pt x="49887" y="236965"/>
                  </a:lnTo>
                  <a:lnTo>
                    <a:pt x="79196" y="227611"/>
                  </a:lnTo>
                  <a:cubicBezTo>
                    <a:pt x="86679" y="231976"/>
                    <a:pt x="94786" y="235094"/>
                    <a:pt x="103516" y="237588"/>
                  </a:cubicBezTo>
                  <a:lnTo>
                    <a:pt x="117235" y="265026"/>
                  </a:lnTo>
                  <a:lnTo>
                    <a:pt x="148415" y="265026"/>
                  </a:lnTo>
                  <a:lnTo>
                    <a:pt x="162134" y="237588"/>
                  </a:lnTo>
                  <a:cubicBezTo>
                    <a:pt x="170864" y="235094"/>
                    <a:pt x="178971" y="231976"/>
                    <a:pt x="186454" y="227611"/>
                  </a:cubicBezTo>
                  <a:lnTo>
                    <a:pt x="215763" y="237588"/>
                  </a:lnTo>
                  <a:lnTo>
                    <a:pt x="237588" y="215139"/>
                  </a:lnTo>
                  <a:lnTo>
                    <a:pt x="228235" y="186454"/>
                  </a:lnTo>
                  <a:cubicBezTo>
                    <a:pt x="232600" y="178971"/>
                    <a:pt x="235718" y="170864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ubicBezTo>
                    <a:pt x="235718" y="94786"/>
                    <a:pt x="232600" y="86679"/>
                    <a:pt x="228235" y="7919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8" descr="Bar graph with upward trend">
            <a:extLst>
              <a:ext uri="{FF2B5EF4-FFF2-40B4-BE49-F238E27FC236}">
                <a16:creationId xmlns:a16="http://schemas.microsoft.com/office/drawing/2014/main" id="{36A11915-415D-4B41-9FEB-F2E21C2974B1}"/>
              </a:ext>
            </a:extLst>
          </p:cNvPr>
          <p:cNvGrpSpPr/>
          <p:nvPr/>
        </p:nvGrpSpPr>
        <p:grpSpPr>
          <a:xfrm>
            <a:off x="9927344" y="3015376"/>
            <a:ext cx="598648" cy="598648"/>
            <a:chOff x="992734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6C14E6E-AAC8-4E43-B8D5-4C662D5F981B}"/>
                </a:ext>
              </a:extLst>
            </p:cNvPr>
            <p:cNvSpPr/>
            <p:nvPr/>
          </p:nvSpPr>
          <p:spPr>
            <a:xfrm>
              <a:off x="10014647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0F61340-57C1-40E3-A034-1E70FDCB1F54}"/>
                </a:ext>
              </a:extLst>
            </p:cNvPr>
            <p:cNvSpPr/>
            <p:nvPr/>
          </p:nvSpPr>
          <p:spPr>
            <a:xfrm>
              <a:off x="10351386" y="3210743"/>
              <a:ext cx="93539" cy="361683"/>
            </a:xfrm>
            <a:custGeom>
              <a:avLst/>
              <a:gdLst>
                <a:gd name="connsiteX0" fmla="*/ 93539 w 93538"/>
                <a:gd name="connsiteY0" fmla="*/ 361683 h 361683"/>
                <a:gd name="connsiteX1" fmla="*/ 0 w 93538"/>
                <a:gd name="connsiteY1" fmla="*/ 361683 h 361683"/>
                <a:gd name="connsiteX2" fmla="*/ 0 w 93538"/>
                <a:gd name="connsiteY2" fmla="*/ 0 h 361683"/>
                <a:gd name="connsiteX3" fmla="*/ 93539 w 93538"/>
                <a:gd name="connsiteY3" fmla="*/ 0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93539" y="361683"/>
                  </a:moveTo>
                  <a:lnTo>
                    <a:pt x="0" y="361683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6BC99F4-2BF4-4DE1-8951-CE507C6F9004}"/>
                </a:ext>
              </a:extLst>
            </p:cNvPr>
            <p:cNvSpPr/>
            <p:nvPr/>
          </p:nvSpPr>
          <p:spPr>
            <a:xfrm>
              <a:off x="10220432" y="3335461"/>
              <a:ext cx="93539" cy="236965"/>
            </a:xfrm>
            <a:custGeom>
              <a:avLst/>
              <a:gdLst>
                <a:gd name="connsiteX0" fmla="*/ 93539 w 93538"/>
                <a:gd name="connsiteY0" fmla="*/ 236965 h 236964"/>
                <a:gd name="connsiteX1" fmla="*/ 0 w 93538"/>
                <a:gd name="connsiteY1" fmla="*/ 236965 h 236964"/>
                <a:gd name="connsiteX2" fmla="*/ 0 w 93538"/>
                <a:gd name="connsiteY2" fmla="*/ 0 h 236964"/>
                <a:gd name="connsiteX3" fmla="*/ 93539 w 93538"/>
                <a:gd name="connsiteY3" fmla="*/ 0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93539" y="236965"/>
                  </a:moveTo>
                  <a:lnTo>
                    <a:pt x="0" y="236965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A213BD7-F7B6-4C34-B56B-85555B85378C}"/>
                </a:ext>
              </a:extLst>
            </p:cNvPr>
            <p:cNvSpPr/>
            <p:nvPr/>
          </p:nvSpPr>
          <p:spPr>
            <a:xfrm>
              <a:off x="10089478" y="3447708"/>
              <a:ext cx="93539" cy="124718"/>
            </a:xfrm>
            <a:custGeom>
              <a:avLst/>
              <a:gdLst>
                <a:gd name="connsiteX0" fmla="*/ 93539 w 93538"/>
                <a:gd name="connsiteY0" fmla="*/ 124718 h 124718"/>
                <a:gd name="connsiteX1" fmla="*/ 0 w 93538"/>
                <a:gd name="connsiteY1" fmla="*/ 124718 h 124718"/>
                <a:gd name="connsiteX2" fmla="*/ 0 w 93538"/>
                <a:gd name="connsiteY2" fmla="*/ 0 h 124718"/>
                <a:gd name="connsiteX3" fmla="*/ 93539 w 93538"/>
                <a:gd name="connsiteY3" fmla="*/ 0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93539" y="124718"/>
                  </a:moveTo>
                  <a:lnTo>
                    <a:pt x="0" y="124718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7996AE4-5D04-4D27-ABF0-7C647E782E6A}"/>
                </a:ext>
              </a:extLst>
            </p:cNvPr>
            <p:cNvSpPr/>
            <p:nvPr/>
          </p:nvSpPr>
          <p:spPr>
            <a:xfrm>
              <a:off x="10086921" y="3210743"/>
              <a:ext cx="199549" cy="199549"/>
            </a:xfrm>
            <a:custGeom>
              <a:avLst/>
              <a:gdLst>
                <a:gd name="connsiteX0" fmla="*/ 202106 w 199549"/>
                <a:gd name="connsiteY0" fmla="*/ 85681 h 199549"/>
                <a:gd name="connsiteX1" fmla="*/ 202106 w 199549"/>
                <a:gd name="connsiteY1" fmla="*/ 0 h 199549"/>
                <a:gd name="connsiteX2" fmla="*/ 116425 w 199549"/>
                <a:gd name="connsiteY2" fmla="*/ 0 h 199549"/>
                <a:gd name="connsiteX3" fmla="*/ 150473 w 199549"/>
                <a:gd name="connsiteY3" fmla="*/ 34048 h 199549"/>
                <a:gd name="connsiteX4" fmla="*/ 0 w 199549"/>
                <a:gd name="connsiteY4" fmla="*/ 184521 h 199549"/>
                <a:gd name="connsiteX5" fmla="*/ 17585 w 199549"/>
                <a:gd name="connsiteY5" fmla="*/ 202106 h 199549"/>
                <a:gd name="connsiteX6" fmla="*/ 168058 w 199549"/>
                <a:gd name="connsiteY6" fmla="*/ 51696 h 199549"/>
                <a:gd name="connsiteX7" fmla="*/ 202106 w 199549"/>
                <a:gd name="connsiteY7" fmla="*/ 85681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202106" y="85681"/>
                  </a:moveTo>
                  <a:lnTo>
                    <a:pt x="202106" y="0"/>
                  </a:lnTo>
                  <a:lnTo>
                    <a:pt x="116425" y="0"/>
                  </a:lnTo>
                  <a:lnTo>
                    <a:pt x="150473" y="34048"/>
                  </a:lnTo>
                  <a:lnTo>
                    <a:pt x="0" y="184521"/>
                  </a:lnTo>
                  <a:lnTo>
                    <a:pt x="17585" y="202106"/>
                  </a:lnTo>
                  <a:lnTo>
                    <a:pt x="168058" y="51696"/>
                  </a:lnTo>
                  <a:lnTo>
                    <a:pt x="202106" y="85681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012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8605</TotalTime>
  <Words>427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Arc Process Diagram – Slide Template</vt:lpstr>
      <vt:lpstr>Arc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Process Diagram</dc:title>
  <dc:creator>PresentationGO.com</dc:creator>
  <dc:description>© Copyright PresentationGO.com</dc:description>
  <dcterms:created xsi:type="dcterms:W3CDTF">2014-11-26T05:14:11Z</dcterms:created>
  <dcterms:modified xsi:type="dcterms:W3CDTF">2019-08-29T03:26:48Z</dcterms:modified>
  <cp:category>Charts &amp; Diagrams</cp:category>
</cp:coreProperties>
</file>