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1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Radial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9BFF6B8-DD8C-44A8-BFE8-F8DF1EB15F40}"/>
              </a:ext>
            </a:extLst>
          </p:cNvPr>
          <p:cNvGrpSpPr/>
          <p:nvPr/>
        </p:nvGrpSpPr>
        <p:grpSpPr>
          <a:xfrm>
            <a:off x="6366625" y="2008371"/>
            <a:ext cx="2527673" cy="1106115"/>
            <a:chOff x="8921977" y="1394910"/>
            <a:chExt cx="2937088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DBA3090-72CF-468C-9D5A-9C0D60E61C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76E73F-6FD7-4CDB-BB0A-817E108004D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2EA4CC-6FF5-4AB9-8DDA-679DCE801C9F}"/>
              </a:ext>
            </a:extLst>
          </p:cNvPr>
          <p:cNvGrpSpPr/>
          <p:nvPr/>
        </p:nvGrpSpPr>
        <p:grpSpPr>
          <a:xfrm>
            <a:off x="7329487" y="3370501"/>
            <a:ext cx="1564811" cy="1567780"/>
            <a:chOff x="8921977" y="4001571"/>
            <a:chExt cx="2937088" cy="2090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42E1449-483E-4276-BB42-A2F766A4D1F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D626BB3-AC36-4863-A016-C54DD7F2DF6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F6CAC1A-74C1-4F6F-9173-B665124C7772}"/>
              </a:ext>
            </a:extLst>
          </p:cNvPr>
          <p:cNvGrpSpPr/>
          <p:nvPr/>
        </p:nvGrpSpPr>
        <p:grpSpPr>
          <a:xfrm>
            <a:off x="249701" y="2008371"/>
            <a:ext cx="2527673" cy="1106115"/>
            <a:chOff x="332936" y="2555951"/>
            <a:chExt cx="2937088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F4C5D1-9FF1-4ED6-95F5-7513BE631E6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A2DF9B-BF86-4974-8397-7815A48F9F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7BC9351-72C8-4C88-9F00-957A0977A077}"/>
              </a:ext>
            </a:extLst>
          </p:cNvPr>
          <p:cNvGrpSpPr/>
          <p:nvPr/>
        </p:nvGrpSpPr>
        <p:grpSpPr>
          <a:xfrm>
            <a:off x="249703" y="3370501"/>
            <a:ext cx="1564811" cy="1567780"/>
            <a:chOff x="332936" y="4580523"/>
            <a:chExt cx="2937088" cy="2090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5DD4A9D-92DE-455F-927E-22E4A24505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AA50BEE-010D-4BA1-9832-BF62DBE06D7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984454C-9F55-49C4-84BD-20A3502FF567}"/>
              </a:ext>
            </a:extLst>
          </p:cNvPr>
          <p:cNvGrpSpPr/>
          <p:nvPr/>
        </p:nvGrpSpPr>
        <p:grpSpPr>
          <a:xfrm>
            <a:off x="3470592" y="1424365"/>
            <a:ext cx="2202816" cy="1260003"/>
            <a:chOff x="8921977" y="1394910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335003D-CFD5-45DB-9198-665789EB44D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8D96303-AE9D-41EA-AFC3-7DF7E52F4F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4" name="Circle">
            <a:extLst>
              <a:ext uri="{FF2B5EF4-FFF2-40B4-BE49-F238E27FC236}">
                <a16:creationId xmlns:a16="http://schemas.microsoft.com/office/drawing/2014/main" id="{BD0D490F-4F47-4E63-BEA8-B4461B8B0649}"/>
              </a:ext>
            </a:extLst>
          </p:cNvPr>
          <p:cNvSpPr/>
          <p:nvPr/>
        </p:nvSpPr>
        <p:spPr>
          <a:xfrm>
            <a:off x="3879053" y="2919684"/>
            <a:ext cx="1437098" cy="143709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BC67BF5-09C5-4A26-B872-F19DF5E84B06}"/>
              </a:ext>
            </a:extLst>
          </p:cNvPr>
          <p:cNvSpPr/>
          <p:nvPr/>
        </p:nvSpPr>
        <p:spPr>
          <a:xfrm>
            <a:off x="5449278" y="3414646"/>
            <a:ext cx="1437098" cy="143709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09A5AA1F-FD12-4AAA-B4EB-8D679C9A5FF9}"/>
              </a:ext>
            </a:extLst>
          </p:cNvPr>
          <p:cNvSpPr/>
          <p:nvPr/>
        </p:nvSpPr>
        <p:spPr>
          <a:xfrm>
            <a:off x="2257625" y="3414646"/>
            <a:ext cx="1437098" cy="143709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475DB796-C581-491B-B91B-95C47E1B05AF}"/>
              </a:ext>
            </a:extLst>
          </p:cNvPr>
          <p:cNvSpPr/>
          <p:nvPr/>
        </p:nvSpPr>
        <p:spPr>
          <a:xfrm>
            <a:off x="6422134" y="4865397"/>
            <a:ext cx="1437098" cy="143709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556DF246-5BE6-482C-B6F0-1D183D507727}"/>
              </a:ext>
            </a:extLst>
          </p:cNvPr>
          <p:cNvSpPr/>
          <p:nvPr/>
        </p:nvSpPr>
        <p:spPr>
          <a:xfrm>
            <a:off x="1284767" y="4865397"/>
            <a:ext cx="1437098" cy="143709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5" name="Graphic 54" descr="Gears">
            <a:extLst>
              <a:ext uri="{FF2B5EF4-FFF2-40B4-BE49-F238E27FC236}">
                <a16:creationId xmlns:a16="http://schemas.microsoft.com/office/drawing/2014/main" id="{4B04D685-DAB1-4DC4-A9C6-1463EE30D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4418" y="3553726"/>
            <a:ext cx="703771" cy="703771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FF10F1FC-310E-44FB-83D7-24E07AA727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5443" y="3553726"/>
            <a:ext cx="703771" cy="703771"/>
          </a:xfrm>
          <a:prstGeom prst="rect">
            <a:avLst/>
          </a:prstGeom>
        </p:spPr>
      </p:pic>
      <p:pic>
        <p:nvPicPr>
          <p:cNvPr id="57" name="Graphic 56" descr="Research">
            <a:extLst>
              <a:ext uri="{FF2B5EF4-FFF2-40B4-BE49-F238E27FC236}">
                <a16:creationId xmlns:a16="http://schemas.microsoft.com/office/drawing/2014/main" id="{AA5F7AF7-F062-43CF-81DE-294800AD5F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4014" y="2975569"/>
            <a:ext cx="703771" cy="703771"/>
          </a:xfrm>
          <a:prstGeom prst="rect">
            <a:avLst/>
          </a:prstGeom>
        </p:spPr>
      </p:pic>
      <p:pic>
        <p:nvPicPr>
          <p:cNvPr id="58" name="Graphic 57" descr="Bullseye">
            <a:extLst>
              <a:ext uri="{FF2B5EF4-FFF2-40B4-BE49-F238E27FC236}">
                <a16:creationId xmlns:a16="http://schemas.microsoft.com/office/drawing/2014/main" id="{83D53371-23E6-4132-8E4C-CF8C83CE5E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7207" y="5227607"/>
            <a:ext cx="703771" cy="703771"/>
          </a:xfrm>
          <a:prstGeom prst="rect">
            <a:avLst/>
          </a:prstGeom>
        </p:spPr>
      </p:pic>
      <p:pic>
        <p:nvPicPr>
          <p:cNvPr id="59" name="Graphic 58" descr="Stopwatch">
            <a:extLst>
              <a:ext uri="{FF2B5EF4-FFF2-40B4-BE49-F238E27FC236}">
                <a16:creationId xmlns:a16="http://schemas.microsoft.com/office/drawing/2014/main" id="{43CDE45B-5950-4846-8275-3A283CBC23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83019" y="5232060"/>
            <a:ext cx="703771" cy="703771"/>
          </a:xfrm>
          <a:prstGeom prst="rect">
            <a:avLst/>
          </a:prstGeom>
        </p:spPr>
      </p:pic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DE7E036-FA21-4E3D-A752-42A7F1C17F2D}"/>
              </a:ext>
            </a:extLst>
          </p:cNvPr>
          <p:cNvSpPr/>
          <p:nvPr/>
        </p:nvSpPr>
        <p:spPr>
          <a:xfrm>
            <a:off x="3907367" y="3723878"/>
            <a:ext cx="1375881" cy="632905"/>
          </a:xfrm>
          <a:custGeom>
            <a:avLst/>
            <a:gdLst>
              <a:gd name="connsiteX0" fmla="*/ 662471 w 1375881"/>
              <a:gd name="connsiteY0" fmla="*/ 0 h 632905"/>
              <a:gd name="connsiteX1" fmla="*/ 1370262 w 1375881"/>
              <a:gd name="connsiteY1" fmla="*/ 115913 h 632905"/>
              <a:gd name="connsiteX2" fmla="*/ 1375881 w 1375881"/>
              <a:gd name="connsiteY2" fmla="*/ 118140 h 632905"/>
              <a:gd name="connsiteX3" fmla="*/ 1352317 w 1375881"/>
              <a:gd name="connsiteY3" fmla="*/ 194048 h 632905"/>
              <a:gd name="connsiteX4" fmla="*/ 690235 w 1375881"/>
              <a:gd name="connsiteY4" fmla="*/ 632905 h 632905"/>
              <a:gd name="connsiteX5" fmla="*/ 28153 w 1375881"/>
              <a:gd name="connsiteY5" fmla="*/ 194048 h 632905"/>
              <a:gd name="connsiteX6" fmla="*/ 0 w 1375881"/>
              <a:gd name="connsiteY6" fmla="*/ 103354 h 632905"/>
              <a:gd name="connsiteX7" fmla="*/ 182945 w 1375881"/>
              <a:gd name="connsiteY7" fmla="*/ 52380 h 632905"/>
              <a:gd name="connsiteX8" fmla="*/ 662471 w 1375881"/>
              <a:gd name="connsiteY8" fmla="*/ 0 h 63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5881" h="632905">
                <a:moveTo>
                  <a:pt x="662471" y="0"/>
                </a:moveTo>
                <a:cubicBezTo>
                  <a:pt x="908909" y="0"/>
                  <a:pt x="1146639" y="40581"/>
                  <a:pt x="1370262" y="115913"/>
                </a:cubicBezTo>
                <a:lnTo>
                  <a:pt x="1375881" y="118140"/>
                </a:lnTo>
                <a:lnTo>
                  <a:pt x="1352317" y="194048"/>
                </a:lnTo>
                <a:cubicBezTo>
                  <a:pt x="1243236" y="451946"/>
                  <a:pt x="987868" y="632905"/>
                  <a:pt x="690235" y="632905"/>
                </a:cubicBezTo>
                <a:cubicBezTo>
                  <a:pt x="392602" y="632905"/>
                  <a:pt x="137235" y="451946"/>
                  <a:pt x="28153" y="194048"/>
                </a:cubicBezTo>
                <a:lnTo>
                  <a:pt x="0" y="103354"/>
                </a:lnTo>
                <a:lnTo>
                  <a:pt x="182945" y="52380"/>
                </a:lnTo>
                <a:cubicBezTo>
                  <a:pt x="337833" y="18036"/>
                  <a:pt x="498207" y="0"/>
                  <a:pt x="662471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ED5E777-7C82-4175-83A0-6272EC13AF3C}"/>
              </a:ext>
            </a:extLst>
          </p:cNvPr>
          <p:cNvSpPr/>
          <p:nvPr/>
        </p:nvSpPr>
        <p:spPr>
          <a:xfrm>
            <a:off x="2656885" y="3920410"/>
            <a:ext cx="1037838" cy="931334"/>
          </a:xfrm>
          <a:custGeom>
            <a:avLst/>
            <a:gdLst>
              <a:gd name="connsiteX0" fmla="*/ 1002140 w 1037838"/>
              <a:gd name="connsiteY0" fmla="*/ 0 h 931334"/>
              <a:gd name="connsiteX1" fmla="*/ 1023240 w 1037838"/>
              <a:gd name="connsiteY1" fmla="*/ 67972 h 931334"/>
              <a:gd name="connsiteX2" fmla="*/ 1037838 w 1037838"/>
              <a:gd name="connsiteY2" fmla="*/ 212785 h 931334"/>
              <a:gd name="connsiteX3" fmla="*/ 319289 w 1037838"/>
              <a:gd name="connsiteY3" fmla="*/ 931334 h 931334"/>
              <a:gd name="connsiteX4" fmla="*/ 39597 w 1037838"/>
              <a:gd name="connsiteY4" fmla="*/ 874867 h 931334"/>
              <a:gd name="connsiteX5" fmla="*/ 0 w 1037838"/>
              <a:gd name="connsiteY5" fmla="*/ 853375 h 931334"/>
              <a:gd name="connsiteX6" fmla="*/ 77005 w 1037838"/>
              <a:gd name="connsiteY6" fmla="*/ 741763 h 931334"/>
              <a:gd name="connsiteX7" fmla="*/ 986810 w 1037838"/>
              <a:gd name="connsiteY7" fmla="*/ 6080 h 931334"/>
              <a:gd name="connsiteX8" fmla="*/ 1002140 w 1037838"/>
              <a:gd name="connsiteY8" fmla="*/ 0 h 93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838" h="931334">
                <a:moveTo>
                  <a:pt x="1002140" y="0"/>
                </a:moveTo>
                <a:lnTo>
                  <a:pt x="1023240" y="67972"/>
                </a:lnTo>
                <a:cubicBezTo>
                  <a:pt x="1032811" y="114748"/>
                  <a:pt x="1037838" y="163180"/>
                  <a:pt x="1037838" y="212785"/>
                </a:cubicBezTo>
                <a:cubicBezTo>
                  <a:pt x="1037838" y="609629"/>
                  <a:pt x="716133" y="931334"/>
                  <a:pt x="319289" y="931334"/>
                </a:cubicBezTo>
                <a:cubicBezTo>
                  <a:pt x="220078" y="931334"/>
                  <a:pt x="125563" y="911228"/>
                  <a:pt x="39597" y="874867"/>
                </a:cubicBezTo>
                <a:lnTo>
                  <a:pt x="0" y="853375"/>
                </a:lnTo>
                <a:lnTo>
                  <a:pt x="77005" y="741763"/>
                </a:lnTo>
                <a:cubicBezTo>
                  <a:pt x="319428" y="423390"/>
                  <a:pt x="630998" y="169167"/>
                  <a:pt x="986810" y="6080"/>
                </a:cubicBezTo>
                <a:lnTo>
                  <a:pt x="100214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C8012EAB-859F-4374-AD1F-7F9E7A195B61}"/>
              </a:ext>
            </a:extLst>
          </p:cNvPr>
          <p:cNvSpPr/>
          <p:nvPr/>
        </p:nvSpPr>
        <p:spPr>
          <a:xfrm>
            <a:off x="5449278" y="3921810"/>
            <a:ext cx="1035565" cy="929935"/>
          </a:xfrm>
          <a:custGeom>
            <a:avLst/>
            <a:gdLst>
              <a:gd name="connsiteX0" fmla="*/ 35264 w 1035565"/>
              <a:gd name="connsiteY0" fmla="*/ 0 h 929935"/>
              <a:gd name="connsiteX1" fmla="*/ 47072 w 1035565"/>
              <a:gd name="connsiteY1" fmla="*/ 4681 h 929935"/>
              <a:gd name="connsiteX2" fmla="*/ 957625 w 1035565"/>
              <a:gd name="connsiteY2" fmla="*/ 740364 h 929935"/>
              <a:gd name="connsiteX3" fmla="*/ 1035565 w 1035565"/>
              <a:gd name="connsiteY3" fmla="*/ 853209 h 929935"/>
              <a:gd name="connsiteX4" fmla="*/ 998241 w 1035565"/>
              <a:gd name="connsiteY4" fmla="*/ 873468 h 929935"/>
              <a:gd name="connsiteX5" fmla="*/ 718549 w 1035565"/>
              <a:gd name="connsiteY5" fmla="*/ 929935 h 929935"/>
              <a:gd name="connsiteX6" fmla="*/ 0 w 1035565"/>
              <a:gd name="connsiteY6" fmla="*/ 211386 h 929935"/>
              <a:gd name="connsiteX7" fmla="*/ 14598 w 1035565"/>
              <a:gd name="connsiteY7" fmla="*/ 66573 h 929935"/>
              <a:gd name="connsiteX8" fmla="*/ 35264 w 1035565"/>
              <a:gd name="connsiteY8" fmla="*/ 0 h 92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565" h="929935">
                <a:moveTo>
                  <a:pt x="35264" y="0"/>
                </a:moveTo>
                <a:lnTo>
                  <a:pt x="47072" y="4681"/>
                </a:lnTo>
                <a:cubicBezTo>
                  <a:pt x="403104" y="167768"/>
                  <a:pt x="714952" y="421991"/>
                  <a:pt x="957625" y="740364"/>
                </a:cubicBezTo>
                <a:lnTo>
                  <a:pt x="1035565" y="853209"/>
                </a:lnTo>
                <a:lnTo>
                  <a:pt x="998241" y="873468"/>
                </a:lnTo>
                <a:cubicBezTo>
                  <a:pt x="912275" y="909829"/>
                  <a:pt x="817760" y="929935"/>
                  <a:pt x="718549" y="929935"/>
                </a:cubicBezTo>
                <a:cubicBezTo>
                  <a:pt x="321705" y="929935"/>
                  <a:pt x="0" y="608230"/>
                  <a:pt x="0" y="211386"/>
                </a:cubicBezTo>
                <a:cubicBezTo>
                  <a:pt x="0" y="161781"/>
                  <a:pt x="5027" y="113349"/>
                  <a:pt x="14598" y="66573"/>
                </a:cubicBezTo>
                <a:lnTo>
                  <a:pt x="35264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F174868-4AD6-48AF-80CD-82B0E413C300}"/>
              </a:ext>
            </a:extLst>
          </p:cNvPr>
          <p:cNvSpPr/>
          <p:nvPr/>
        </p:nvSpPr>
        <p:spPr>
          <a:xfrm>
            <a:off x="2191947" y="5056065"/>
            <a:ext cx="529918" cy="1218231"/>
          </a:xfrm>
          <a:custGeom>
            <a:avLst/>
            <a:gdLst>
              <a:gd name="connsiteX0" fmla="*/ 295473 w 529918"/>
              <a:gd name="connsiteY0" fmla="*/ 0 h 1218231"/>
              <a:gd name="connsiteX1" fmla="*/ 319460 w 529918"/>
              <a:gd name="connsiteY1" fmla="*/ 19791 h 1218231"/>
              <a:gd name="connsiteX2" fmla="*/ 529918 w 529918"/>
              <a:gd name="connsiteY2" fmla="*/ 527882 h 1218231"/>
              <a:gd name="connsiteX3" fmla="*/ 91061 w 529918"/>
              <a:gd name="connsiteY3" fmla="*/ 1189964 h 1218231"/>
              <a:gd name="connsiteX4" fmla="*/ 0 w 529918"/>
              <a:gd name="connsiteY4" fmla="*/ 1218231 h 1218231"/>
              <a:gd name="connsiteX5" fmla="*/ 10968 w 529918"/>
              <a:gd name="connsiteY5" fmla="*/ 982750 h 1218231"/>
              <a:gd name="connsiteX6" fmla="*/ 285820 w 529918"/>
              <a:gd name="connsiteY6" fmla="*/ 17221 h 1218231"/>
              <a:gd name="connsiteX7" fmla="*/ 295473 w 529918"/>
              <a:gd name="connsiteY7" fmla="*/ 0 h 121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918" h="1218231">
                <a:moveTo>
                  <a:pt x="295473" y="0"/>
                </a:moveTo>
                <a:lnTo>
                  <a:pt x="319460" y="19791"/>
                </a:lnTo>
                <a:cubicBezTo>
                  <a:pt x="449492" y="149823"/>
                  <a:pt x="529918" y="329460"/>
                  <a:pt x="529918" y="527882"/>
                </a:cubicBezTo>
                <a:cubicBezTo>
                  <a:pt x="529918" y="825515"/>
                  <a:pt x="348959" y="1080883"/>
                  <a:pt x="91061" y="1189964"/>
                </a:cubicBezTo>
                <a:lnTo>
                  <a:pt x="0" y="1218231"/>
                </a:lnTo>
                <a:lnTo>
                  <a:pt x="10968" y="982750"/>
                </a:lnTo>
                <a:cubicBezTo>
                  <a:pt x="43455" y="635970"/>
                  <a:pt x="139323" y="309522"/>
                  <a:pt x="285820" y="17221"/>
                </a:cubicBezTo>
                <a:lnTo>
                  <a:pt x="295473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6E908E0-553F-468D-A9D7-796A006117C6}"/>
              </a:ext>
            </a:extLst>
          </p:cNvPr>
          <p:cNvSpPr/>
          <p:nvPr/>
        </p:nvSpPr>
        <p:spPr>
          <a:xfrm>
            <a:off x="6422134" y="5057719"/>
            <a:ext cx="527319" cy="1215770"/>
          </a:xfrm>
          <a:custGeom>
            <a:avLst/>
            <a:gdLst>
              <a:gd name="connsiteX0" fmla="*/ 232439 w 527319"/>
              <a:gd name="connsiteY0" fmla="*/ 0 h 1215770"/>
              <a:gd name="connsiteX1" fmla="*/ 241174 w 527319"/>
              <a:gd name="connsiteY1" fmla="*/ 15566 h 1215770"/>
              <a:gd name="connsiteX2" fmla="*/ 516372 w 527319"/>
              <a:gd name="connsiteY2" fmla="*/ 981095 h 1215770"/>
              <a:gd name="connsiteX3" fmla="*/ 527319 w 527319"/>
              <a:gd name="connsiteY3" fmla="*/ 1215770 h 1215770"/>
              <a:gd name="connsiteX4" fmla="*/ 438857 w 527319"/>
              <a:gd name="connsiteY4" fmla="*/ 1188309 h 1215770"/>
              <a:gd name="connsiteX5" fmla="*/ 0 w 527319"/>
              <a:gd name="connsiteY5" fmla="*/ 526227 h 1215770"/>
              <a:gd name="connsiteX6" fmla="*/ 210458 w 527319"/>
              <a:gd name="connsiteY6" fmla="*/ 18136 h 1215770"/>
              <a:gd name="connsiteX7" fmla="*/ 232439 w 527319"/>
              <a:gd name="connsiteY7" fmla="*/ 0 h 121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319" h="1215770">
                <a:moveTo>
                  <a:pt x="232439" y="0"/>
                </a:moveTo>
                <a:lnTo>
                  <a:pt x="241174" y="15566"/>
                </a:lnTo>
                <a:cubicBezTo>
                  <a:pt x="387842" y="307867"/>
                  <a:pt x="483840" y="634315"/>
                  <a:pt x="516372" y="981095"/>
                </a:cubicBezTo>
                <a:lnTo>
                  <a:pt x="527319" y="1215770"/>
                </a:lnTo>
                <a:lnTo>
                  <a:pt x="438857" y="1188309"/>
                </a:lnTo>
                <a:cubicBezTo>
                  <a:pt x="180959" y="1079228"/>
                  <a:pt x="0" y="823860"/>
                  <a:pt x="0" y="526227"/>
                </a:cubicBezTo>
                <a:cubicBezTo>
                  <a:pt x="0" y="327805"/>
                  <a:pt x="80426" y="148168"/>
                  <a:pt x="210458" y="18136"/>
                </a:cubicBezTo>
                <a:lnTo>
                  <a:pt x="232439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6BB4E8A6-BE10-478D-88B5-91AB5E21551E}"/>
              </a:ext>
            </a:extLst>
          </p:cNvPr>
          <p:cNvSpPr/>
          <p:nvPr/>
        </p:nvSpPr>
        <p:spPr>
          <a:xfrm>
            <a:off x="2189351" y="3926675"/>
            <a:ext cx="4760173" cy="2379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6" y="0"/>
                </a:moveTo>
                <a:cubicBezTo>
                  <a:pt x="4833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0" y="0"/>
                  <a:pt x="10796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F5164B-681C-4CA6-A2AE-4FD052D581FD}"/>
              </a:ext>
            </a:extLst>
          </p:cNvPr>
          <p:cNvSpPr/>
          <p:nvPr/>
        </p:nvSpPr>
        <p:spPr>
          <a:xfrm>
            <a:off x="3087526" y="5070870"/>
            <a:ext cx="2968954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5322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Radial – Slide Template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9BFF6B8-DD8C-44A8-BFE8-F8DF1EB15F40}"/>
              </a:ext>
            </a:extLst>
          </p:cNvPr>
          <p:cNvGrpSpPr/>
          <p:nvPr/>
        </p:nvGrpSpPr>
        <p:grpSpPr>
          <a:xfrm>
            <a:off x="6366625" y="2008371"/>
            <a:ext cx="2527673" cy="1106115"/>
            <a:chOff x="8921977" y="1394910"/>
            <a:chExt cx="2937088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DBA3090-72CF-468C-9D5A-9C0D60E61CB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76E73F-6FD7-4CDB-BB0A-817E108004D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2EA4CC-6FF5-4AB9-8DDA-679DCE801C9F}"/>
              </a:ext>
            </a:extLst>
          </p:cNvPr>
          <p:cNvGrpSpPr/>
          <p:nvPr/>
        </p:nvGrpSpPr>
        <p:grpSpPr>
          <a:xfrm>
            <a:off x="7329487" y="3370501"/>
            <a:ext cx="1564811" cy="1567780"/>
            <a:chOff x="8921977" y="4001571"/>
            <a:chExt cx="2937088" cy="2090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42E1449-483E-4276-BB42-A2F766A4D1F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D626BB3-AC36-4863-A016-C54DD7F2DF6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F6CAC1A-74C1-4F6F-9173-B665124C7772}"/>
              </a:ext>
            </a:extLst>
          </p:cNvPr>
          <p:cNvGrpSpPr/>
          <p:nvPr/>
        </p:nvGrpSpPr>
        <p:grpSpPr>
          <a:xfrm>
            <a:off x="249701" y="2008371"/>
            <a:ext cx="2527673" cy="1106115"/>
            <a:chOff x="332936" y="2555951"/>
            <a:chExt cx="2937088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F4C5D1-9FF1-4ED6-95F5-7513BE631E6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A2DF9B-BF86-4974-8397-7815A48F9F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7BC9351-72C8-4C88-9F00-957A0977A077}"/>
              </a:ext>
            </a:extLst>
          </p:cNvPr>
          <p:cNvGrpSpPr/>
          <p:nvPr/>
        </p:nvGrpSpPr>
        <p:grpSpPr>
          <a:xfrm>
            <a:off x="249703" y="3370501"/>
            <a:ext cx="1564811" cy="1567780"/>
            <a:chOff x="332936" y="4580523"/>
            <a:chExt cx="2937088" cy="2090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5DD4A9D-92DE-455F-927E-22E4A24505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AA50BEE-010D-4BA1-9832-BF62DBE06D7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984454C-9F55-49C4-84BD-20A3502FF567}"/>
              </a:ext>
            </a:extLst>
          </p:cNvPr>
          <p:cNvGrpSpPr/>
          <p:nvPr/>
        </p:nvGrpSpPr>
        <p:grpSpPr>
          <a:xfrm>
            <a:off x="3470592" y="1424365"/>
            <a:ext cx="2202816" cy="1260003"/>
            <a:chOff x="8921977" y="1394910"/>
            <a:chExt cx="2937088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335003D-CFD5-45DB-9198-665789EB44D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8D96303-AE9D-41EA-AFC3-7DF7E52F4F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6" name="Circle">
            <a:extLst>
              <a:ext uri="{FF2B5EF4-FFF2-40B4-BE49-F238E27FC236}">
                <a16:creationId xmlns:a16="http://schemas.microsoft.com/office/drawing/2014/main" id="{5A40730C-9CA4-41D5-A369-EF1A2798DF1C}"/>
              </a:ext>
            </a:extLst>
          </p:cNvPr>
          <p:cNvSpPr/>
          <p:nvPr/>
        </p:nvSpPr>
        <p:spPr>
          <a:xfrm>
            <a:off x="3879053" y="2919684"/>
            <a:ext cx="1437098" cy="143709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6BA6F32A-3884-433E-B81C-082729BA6F17}"/>
              </a:ext>
            </a:extLst>
          </p:cNvPr>
          <p:cNvSpPr/>
          <p:nvPr/>
        </p:nvSpPr>
        <p:spPr>
          <a:xfrm>
            <a:off x="5449278" y="3414646"/>
            <a:ext cx="1437098" cy="143709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3223330F-F772-4A24-AC84-37B78A31A823}"/>
              </a:ext>
            </a:extLst>
          </p:cNvPr>
          <p:cNvSpPr/>
          <p:nvPr/>
        </p:nvSpPr>
        <p:spPr>
          <a:xfrm>
            <a:off x="2257625" y="3414646"/>
            <a:ext cx="1437098" cy="143709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52137C15-40FB-4817-8633-0ACB8ABE4767}"/>
              </a:ext>
            </a:extLst>
          </p:cNvPr>
          <p:cNvSpPr/>
          <p:nvPr/>
        </p:nvSpPr>
        <p:spPr>
          <a:xfrm>
            <a:off x="6422134" y="4865397"/>
            <a:ext cx="1437098" cy="143709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6072DA4-A65F-4014-9517-81F139D280DB}"/>
              </a:ext>
            </a:extLst>
          </p:cNvPr>
          <p:cNvSpPr/>
          <p:nvPr/>
        </p:nvSpPr>
        <p:spPr>
          <a:xfrm>
            <a:off x="1284767" y="4865397"/>
            <a:ext cx="1437098" cy="143709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E18CB03D-4EA7-42A6-BEA4-4582E2545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4418" y="3553726"/>
            <a:ext cx="703771" cy="703771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5375A679-C12C-41CC-B8E5-1056C12996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5443" y="3553726"/>
            <a:ext cx="703771" cy="703771"/>
          </a:xfrm>
          <a:prstGeom prst="rect">
            <a:avLst/>
          </a:prstGeom>
        </p:spPr>
      </p:pic>
      <p:pic>
        <p:nvPicPr>
          <p:cNvPr id="61" name="Graphic 60" descr="Research">
            <a:extLst>
              <a:ext uri="{FF2B5EF4-FFF2-40B4-BE49-F238E27FC236}">
                <a16:creationId xmlns:a16="http://schemas.microsoft.com/office/drawing/2014/main" id="{E5F66CAD-9BEB-4C2A-9EFE-548AE765ED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4014" y="2975569"/>
            <a:ext cx="703771" cy="703771"/>
          </a:xfrm>
          <a:prstGeom prst="rect">
            <a:avLst/>
          </a:prstGeom>
        </p:spPr>
      </p:pic>
      <p:pic>
        <p:nvPicPr>
          <p:cNvPr id="62" name="Graphic 61" descr="Bullseye">
            <a:extLst>
              <a:ext uri="{FF2B5EF4-FFF2-40B4-BE49-F238E27FC236}">
                <a16:creationId xmlns:a16="http://schemas.microsoft.com/office/drawing/2014/main" id="{C1A7CB22-5D83-43B4-B822-AB7C2336A0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7207" y="5227607"/>
            <a:ext cx="703771" cy="703771"/>
          </a:xfrm>
          <a:prstGeom prst="rect">
            <a:avLst/>
          </a:prstGeom>
        </p:spPr>
      </p:pic>
      <p:pic>
        <p:nvPicPr>
          <p:cNvPr id="63" name="Graphic 62" descr="Stopwatch">
            <a:extLst>
              <a:ext uri="{FF2B5EF4-FFF2-40B4-BE49-F238E27FC236}">
                <a16:creationId xmlns:a16="http://schemas.microsoft.com/office/drawing/2014/main" id="{3C034C51-08F4-4D4E-B02D-78F9313B46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83019" y="5232060"/>
            <a:ext cx="703771" cy="703771"/>
          </a:xfrm>
          <a:prstGeom prst="rect">
            <a:avLst/>
          </a:prstGeom>
        </p:spPr>
      </p:pic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F029493-6562-4A16-BC84-0C79D0E49738}"/>
              </a:ext>
            </a:extLst>
          </p:cNvPr>
          <p:cNvSpPr/>
          <p:nvPr/>
        </p:nvSpPr>
        <p:spPr>
          <a:xfrm>
            <a:off x="3907367" y="3723878"/>
            <a:ext cx="1375881" cy="632905"/>
          </a:xfrm>
          <a:custGeom>
            <a:avLst/>
            <a:gdLst>
              <a:gd name="connsiteX0" fmla="*/ 662471 w 1375881"/>
              <a:gd name="connsiteY0" fmla="*/ 0 h 632905"/>
              <a:gd name="connsiteX1" fmla="*/ 1370262 w 1375881"/>
              <a:gd name="connsiteY1" fmla="*/ 115913 h 632905"/>
              <a:gd name="connsiteX2" fmla="*/ 1375881 w 1375881"/>
              <a:gd name="connsiteY2" fmla="*/ 118140 h 632905"/>
              <a:gd name="connsiteX3" fmla="*/ 1352317 w 1375881"/>
              <a:gd name="connsiteY3" fmla="*/ 194048 h 632905"/>
              <a:gd name="connsiteX4" fmla="*/ 690235 w 1375881"/>
              <a:gd name="connsiteY4" fmla="*/ 632905 h 632905"/>
              <a:gd name="connsiteX5" fmla="*/ 28153 w 1375881"/>
              <a:gd name="connsiteY5" fmla="*/ 194048 h 632905"/>
              <a:gd name="connsiteX6" fmla="*/ 0 w 1375881"/>
              <a:gd name="connsiteY6" fmla="*/ 103354 h 632905"/>
              <a:gd name="connsiteX7" fmla="*/ 182945 w 1375881"/>
              <a:gd name="connsiteY7" fmla="*/ 52380 h 632905"/>
              <a:gd name="connsiteX8" fmla="*/ 662471 w 1375881"/>
              <a:gd name="connsiteY8" fmla="*/ 0 h 63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5881" h="632905">
                <a:moveTo>
                  <a:pt x="662471" y="0"/>
                </a:moveTo>
                <a:cubicBezTo>
                  <a:pt x="908909" y="0"/>
                  <a:pt x="1146639" y="40581"/>
                  <a:pt x="1370262" y="115913"/>
                </a:cubicBezTo>
                <a:lnTo>
                  <a:pt x="1375881" y="118140"/>
                </a:lnTo>
                <a:lnTo>
                  <a:pt x="1352317" y="194048"/>
                </a:lnTo>
                <a:cubicBezTo>
                  <a:pt x="1243236" y="451946"/>
                  <a:pt x="987868" y="632905"/>
                  <a:pt x="690235" y="632905"/>
                </a:cubicBezTo>
                <a:cubicBezTo>
                  <a:pt x="392602" y="632905"/>
                  <a:pt x="137235" y="451946"/>
                  <a:pt x="28153" y="194048"/>
                </a:cubicBezTo>
                <a:lnTo>
                  <a:pt x="0" y="103354"/>
                </a:lnTo>
                <a:lnTo>
                  <a:pt x="182945" y="52380"/>
                </a:lnTo>
                <a:cubicBezTo>
                  <a:pt x="337833" y="18036"/>
                  <a:pt x="498207" y="0"/>
                  <a:pt x="662471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341E8CA-848F-4801-925B-740BBA33E666}"/>
              </a:ext>
            </a:extLst>
          </p:cNvPr>
          <p:cNvSpPr/>
          <p:nvPr/>
        </p:nvSpPr>
        <p:spPr>
          <a:xfrm>
            <a:off x="2656885" y="3920410"/>
            <a:ext cx="1037838" cy="931334"/>
          </a:xfrm>
          <a:custGeom>
            <a:avLst/>
            <a:gdLst>
              <a:gd name="connsiteX0" fmla="*/ 1002140 w 1037838"/>
              <a:gd name="connsiteY0" fmla="*/ 0 h 931334"/>
              <a:gd name="connsiteX1" fmla="*/ 1023240 w 1037838"/>
              <a:gd name="connsiteY1" fmla="*/ 67972 h 931334"/>
              <a:gd name="connsiteX2" fmla="*/ 1037838 w 1037838"/>
              <a:gd name="connsiteY2" fmla="*/ 212785 h 931334"/>
              <a:gd name="connsiteX3" fmla="*/ 319289 w 1037838"/>
              <a:gd name="connsiteY3" fmla="*/ 931334 h 931334"/>
              <a:gd name="connsiteX4" fmla="*/ 39597 w 1037838"/>
              <a:gd name="connsiteY4" fmla="*/ 874867 h 931334"/>
              <a:gd name="connsiteX5" fmla="*/ 0 w 1037838"/>
              <a:gd name="connsiteY5" fmla="*/ 853375 h 931334"/>
              <a:gd name="connsiteX6" fmla="*/ 77005 w 1037838"/>
              <a:gd name="connsiteY6" fmla="*/ 741763 h 931334"/>
              <a:gd name="connsiteX7" fmla="*/ 986810 w 1037838"/>
              <a:gd name="connsiteY7" fmla="*/ 6080 h 931334"/>
              <a:gd name="connsiteX8" fmla="*/ 1002140 w 1037838"/>
              <a:gd name="connsiteY8" fmla="*/ 0 h 93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7838" h="931334">
                <a:moveTo>
                  <a:pt x="1002140" y="0"/>
                </a:moveTo>
                <a:lnTo>
                  <a:pt x="1023240" y="67972"/>
                </a:lnTo>
                <a:cubicBezTo>
                  <a:pt x="1032811" y="114748"/>
                  <a:pt x="1037838" y="163180"/>
                  <a:pt x="1037838" y="212785"/>
                </a:cubicBezTo>
                <a:cubicBezTo>
                  <a:pt x="1037838" y="609629"/>
                  <a:pt x="716133" y="931334"/>
                  <a:pt x="319289" y="931334"/>
                </a:cubicBezTo>
                <a:cubicBezTo>
                  <a:pt x="220078" y="931334"/>
                  <a:pt x="125563" y="911228"/>
                  <a:pt x="39597" y="874867"/>
                </a:cubicBezTo>
                <a:lnTo>
                  <a:pt x="0" y="853375"/>
                </a:lnTo>
                <a:lnTo>
                  <a:pt x="77005" y="741763"/>
                </a:lnTo>
                <a:cubicBezTo>
                  <a:pt x="319428" y="423390"/>
                  <a:pt x="630998" y="169167"/>
                  <a:pt x="986810" y="6080"/>
                </a:cubicBezTo>
                <a:lnTo>
                  <a:pt x="100214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B6998C8-EBD4-4147-90C2-EFAA39581373}"/>
              </a:ext>
            </a:extLst>
          </p:cNvPr>
          <p:cNvSpPr/>
          <p:nvPr/>
        </p:nvSpPr>
        <p:spPr>
          <a:xfrm>
            <a:off x="5449278" y="3921810"/>
            <a:ext cx="1035565" cy="929935"/>
          </a:xfrm>
          <a:custGeom>
            <a:avLst/>
            <a:gdLst>
              <a:gd name="connsiteX0" fmla="*/ 35264 w 1035565"/>
              <a:gd name="connsiteY0" fmla="*/ 0 h 929935"/>
              <a:gd name="connsiteX1" fmla="*/ 47072 w 1035565"/>
              <a:gd name="connsiteY1" fmla="*/ 4681 h 929935"/>
              <a:gd name="connsiteX2" fmla="*/ 957625 w 1035565"/>
              <a:gd name="connsiteY2" fmla="*/ 740364 h 929935"/>
              <a:gd name="connsiteX3" fmla="*/ 1035565 w 1035565"/>
              <a:gd name="connsiteY3" fmla="*/ 853209 h 929935"/>
              <a:gd name="connsiteX4" fmla="*/ 998241 w 1035565"/>
              <a:gd name="connsiteY4" fmla="*/ 873468 h 929935"/>
              <a:gd name="connsiteX5" fmla="*/ 718549 w 1035565"/>
              <a:gd name="connsiteY5" fmla="*/ 929935 h 929935"/>
              <a:gd name="connsiteX6" fmla="*/ 0 w 1035565"/>
              <a:gd name="connsiteY6" fmla="*/ 211386 h 929935"/>
              <a:gd name="connsiteX7" fmla="*/ 14598 w 1035565"/>
              <a:gd name="connsiteY7" fmla="*/ 66573 h 929935"/>
              <a:gd name="connsiteX8" fmla="*/ 35264 w 1035565"/>
              <a:gd name="connsiteY8" fmla="*/ 0 h 92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565" h="929935">
                <a:moveTo>
                  <a:pt x="35264" y="0"/>
                </a:moveTo>
                <a:lnTo>
                  <a:pt x="47072" y="4681"/>
                </a:lnTo>
                <a:cubicBezTo>
                  <a:pt x="403104" y="167768"/>
                  <a:pt x="714952" y="421991"/>
                  <a:pt x="957625" y="740364"/>
                </a:cubicBezTo>
                <a:lnTo>
                  <a:pt x="1035565" y="853209"/>
                </a:lnTo>
                <a:lnTo>
                  <a:pt x="998241" y="873468"/>
                </a:lnTo>
                <a:cubicBezTo>
                  <a:pt x="912275" y="909829"/>
                  <a:pt x="817760" y="929935"/>
                  <a:pt x="718549" y="929935"/>
                </a:cubicBezTo>
                <a:cubicBezTo>
                  <a:pt x="321705" y="929935"/>
                  <a:pt x="0" y="608230"/>
                  <a:pt x="0" y="211386"/>
                </a:cubicBezTo>
                <a:cubicBezTo>
                  <a:pt x="0" y="161781"/>
                  <a:pt x="5027" y="113349"/>
                  <a:pt x="14598" y="66573"/>
                </a:cubicBezTo>
                <a:lnTo>
                  <a:pt x="35264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B5B2BB3-7C69-454E-8AB8-29B70A9CD84E}"/>
              </a:ext>
            </a:extLst>
          </p:cNvPr>
          <p:cNvSpPr/>
          <p:nvPr/>
        </p:nvSpPr>
        <p:spPr>
          <a:xfrm>
            <a:off x="2191947" y="5056065"/>
            <a:ext cx="529918" cy="1218231"/>
          </a:xfrm>
          <a:custGeom>
            <a:avLst/>
            <a:gdLst>
              <a:gd name="connsiteX0" fmla="*/ 295473 w 529918"/>
              <a:gd name="connsiteY0" fmla="*/ 0 h 1218231"/>
              <a:gd name="connsiteX1" fmla="*/ 319460 w 529918"/>
              <a:gd name="connsiteY1" fmla="*/ 19791 h 1218231"/>
              <a:gd name="connsiteX2" fmla="*/ 529918 w 529918"/>
              <a:gd name="connsiteY2" fmla="*/ 527882 h 1218231"/>
              <a:gd name="connsiteX3" fmla="*/ 91061 w 529918"/>
              <a:gd name="connsiteY3" fmla="*/ 1189964 h 1218231"/>
              <a:gd name="connsiteX4" fmla="*/ 0 w 529918"/>
              <a:gd name="connsiteY4" fmla="*/ 1218231 h 1218231"/>
              <a:gd name="connsiteX5" fmla="*/ 10968 w 529918"/>
              <a:gd name="connsiteY5" fmla="*/ 982750 h 1218231"/>
              <a:gd name="connsiteX6" fmla="*/ 285820 w 529918"/>
              <a:gd name="connsiteY6" fmla="*/ 17221 h 1218231"/>
              <a:gd name="connsiteX7" fmla="*/ 295473 w 529918"/>
              <a:gd name="connsiteY7" fmla="*/ 0 h 121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918" h="1218231">
                <a:moveTo>
                  <a:pt x="295473" y="0"/>
                </a:moveTo>
                <a:lnTo>
                  <a:pt x="319460" y="19791"/>
                </a:lnTo>
                <a:cubicBezTo>
                  <a:pt x="449492" y="149823"/>
                  <a:pt x="529918" y="329460"/>
                  <a:pt x="529918" y="527882"/>
                </a:cubicBezTo>
                <a:cubicBezTo>
                  <a:pt x="529918" y="825515"/>
                  <a:pt x="348959" y="1080883"/>
                  <a:pt x="91061" y="1189964"/>
                </a:cubicBezTo>
                <a:lnTo>
                  <a:pt x="0" y="1218231"/>
                </a:lnTo>
                <a:lnTo>
                  <a:pt x="10968" y="982750"/>
                </a:lnTo>
                <a:cubicBezTo>
                  <a:pt x="43455" y="635970"/>
                  <a:pt x="139323" y="309522"/>
                  <a:pt x="285820" y="17221"/>
                </a:cubicBezTo>
                <a:lnTo>
                  <a:pt x="295473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C991D91-A86E-459B-A8BE-DCEE22E202AF}"/>
              </a:ext>
            </a:extLst>
          </p:cNvPr>
          <p:cNvSpPr/>
          <p:nvPr/>
        </p:nvSpPr>
        <p:spPr>
          <a:xfrm>
            <a:off x="6422134" y="5057719"/>
            <a:ext cx="527319" cy="1215770"/>
          </a:xfrm>
          <a:custGeom>
            <a:avLst/>
            <a:gdLst>
              <a:gd name="connsiteX0" fmla="*/ 232439 w 527319"/>
              <a:gd name="connsiteY0" fmla="*/ 0 h 1215770"/>
              <a:gd name="connsiteX1" fmla="*/ 241174 w 527319"/>
              <a:gd name="connsiteY1" fmla="*/ 15566 h 1215770"/>
              <a:gd name="connsiteX2" fmla="*/ 516372 w 527319"/>
              <a:gd name="connsiteY2" fmla="*/ 981095 h 1215770"/>
              <a:gd name="connsiteX3" fmla="*/ 527319 w 527319"/>
              <a:gd name="connsiteY3" fmla="*/ 1215770 h 1215770"/>
              <a:gd name="connsiteX4" fmla="*/ 438857 w 527319"/>
              <a:gd name="connsiteY4" fmla="*/ 1188309 h 1215770"/>
              <a:gd name="connsiteX5" fmla="*/ 0 w 527319"/>
              <a:gd name="connsiteY5" fmla="*/ 526227 h 1215770"/>
              <a:gd name="connsiteX6" fmla="*/ 210458 w 527319"/>
              <a:gd name="connsiteY6" fmla="*/ 18136 h 1215770"/>
              <a:gd name="connsiteX7" fmla="*/ 232439 w 527319"/>
              <a:gd name="connsiteY7" fmla="*/ 0 h 121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319" h="1215770">
                <a:moveTo>
                  <a:pt x="232439" y="0"/>
                </a:moveTo>
                <a:lnTo>
                  <a:pt x="241174" y="15566"/>
                </a:lnTo>
                <a:cubicBezTo>
                  <a:pt x="387842" y="307867"/>
                  <a:pt x="483840" y="634315"/>
                  <a:pt x="516372" y="981095"/>
                </a:cubicBezTo>
                <a:lnTo>
                  <a:pt x="527319" y="1215770"/>
                </a:lnTo>
                <a:lnTo>
                  <a:pt x="438857" y="1188309"/>
                </a:lnTo>
                <a:cubicBezTo>
                  <a:pt x="180959" y="1079228"/>
                  <a:pt x="0" y="823860"/>
                  <a:pt x="0" y="526227"/>
                </a:cubicBezTo>
                <a:cubicBezTo>
                  <a:pt x="0" y="327805"/>
                  <a:pt x="80426" y="148168"/>
                  <a:pt x="210458" y="18136"/>
                </a:cubicBezTo>
                <a:lnTo>
                  <a:pt x="232439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45E9429C-49A9-46AF-A52B-B96DE6B53991}"/>
              </a:ext>
            </a:extLst>
          </p:cNvPr>
          <p:cNvSpPr/>
          <p:nvPr/>
        </p:nvSpPr>
        <p:spPr>
          <a:xfrm>
            <a:off x="2189351" y="3926675"/>
            <a:ext cx="4760173" cy="2379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6" y="0"/>
                </a:moveTo>
                <a:cubicBezTo>
                  <a:pt x="4833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0" y="0"/>
                  <a:pt x="10796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19638E9-6743-44FB-A9F0-35F6AFC95B93}"/>
              </a:ext>
            </a:extLst>
          </p:cNvPr>
          <p:cNvSpPr/>
          <p:nvPr/>
        </p:nvSpPr>
        <p:spPr>
          <a:xfrm>
            <a:off x="3087526" y="5070870"/>
            <a:ext cx="2968954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49216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449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Radial – Slide Template</vt:lpstr>
      <vt:lpstr>Arc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Radial</dc:title>
  <dc:creator>PresentationGO.com</dc:creator>
  <dc:description>© Copyright PresentationGO.com</dc:description>
  <dcterms:created xsi:type="dcterms:W3CDTF">2014-11-26T05:14:11Z</dcterms:created>
  <dcterms:modified xsi:type="dcterms:W3CDTF">2020-02-11T04:56:21Z</dcterms:modified>
  <cp:category>Charts &amp; Diagrams</cp:category>
</cp:coreProperties>
</file>