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6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8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Radial – Slide Template</a:t>
            </a: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60BD07C2-FEFA-413B-BF04-9DE58D111E2D}"/>
              </a:ext>
            </a:extLst>
          </p:cNvPr>
          <p:cNvSpPr/>
          <p:nvPr/>
        </p:nvSpPr>
        <p:spPr>
          <a:xfrm>
            <a:off x="5368311" y="2749911"/>
            <a:ext cx="1509149" cy="150914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576471BF-F23C-4662-8125-CFC20E6A21DF}"/>
              </a:ext>
            </a:extLst>
          </p:cNvPr>
          <p:cNvSpPr/>
          <p:nvPr/>
        </p:nvSpPr>
        <p:spPr>
          <a:xfrm>
            <a:off x="7017262" y="3269689"/>
            <a:ext cx="1509149" cy="150914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4D2AAA9D-3DAF-45AB-BE3C-F0EC563B7180}"/>
              </a:ext>
            </a:extLst>
          </p:cNvPr>
          <p:cNvSpPr/>
          <p:nvPr/>
        </p:nvSpPr>
        <p:spPr>
          <a:xfrm>
            <a:off x="3665590" y="3269689"/>
            <a:ext cx="1509149" cy="150914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0F0AF742-5400-4922-9C77-20AA0FBC6417}"/>
              </a:ext>
            </a:extLst>
          </p:cNvPr>
          <p:cNvSpPr/>
          <p:nvPr/>
        </p:nvSpPr>
        <p:spPr>
          <a:xfrm>
            <a:off x="8038894" y="4793176"/>
            <a:ext cx="1509149" cy="150914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5E023FA5-752C-40C4-BBAC-9B188CFCA346}"/>
              </a:ext>
            </a:extLst>
          </p:cNvPr>
          <p:cNvSpPr/>
          <p:nvPr/>
        </p:nvSpPr>
        <p:spPr>
          <a:xfrm>
            <a:off x="2643957" y="4793176"/>
            <a:ext cx="1509149" cy="150914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Graphic 3" descr="Gears">
            <a:extLst>
              <a:ext uri="{FF2B5EF4-FFF2-40B4-BE49-F238E27FC236}">
                <a16:creationId xmlns:a16="http://schemas.microsoft.com/office/drawing/2014/main" id="{7453C71F-CD3C-4CF6-9500-4115E4E5E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5258" y="3415742"/>
            <a:ext cx="739056" cy="739056"/>
          </a:xfrm>
          <a:prstGeom prst="rect">
            <a:avLst/>
          </a:prstGeom>
        </p:spPr>
      </p:pic>
      <p:pic>
        <p:nvPicPr>
          <p:cNvPr id="6" name="Graphic 5" descr="Lightbulb">
            <a:extLst>
              <a:ext uri="{FF2B5EF4-FFF2-40B4-BE49-F238E27FC236}">
                <a16:creationId xmlns:a16="http://schemas.microsoft.com/office/drawing/2014/main" id="{F167AE0F-7183-49C9-94FA-4F551D6FDF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17301" y="3415742"/>
            <a:ext cx="739056" cy="739056"/>
          </a:xfrm>
          <a:prstGeom prst="rect">
            <a:avLst/>
          </a:prstGeom>
        </p:spPr>
      </p:pic>
      <p:pic>
        <p:nvPicPr>
          <p:cNvPr id="8" name="Graphic 7" descr="Research">
            <a:extLst>
              <a:ext uri="{FF2B5EF4-FFF2-40B4-BE49-F238E27FC236}">
                <a16:creationId xmlns:a16="http://schemas.microsoft.com/office/drawing/2014/main" id="{91FABCBA-FCF8-48D7-B9AB-3B9276D2A2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1571" y="2808599"/>
            <a:ext cx="739056" cy="739056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E7984F81-6B58-4480-9A0A-FD9D528F94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00795" y="5173547"/>
            <a:ext cx="739056" cy="739056"/>
          </a:xfrm>
          <a:prstGeom prst="rect">
            <a:avLst/>
          </a:prstGeom>
        </p:spPr>
      </p:pic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DB239386-10BB-47B4-9282-35E01DAD28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52149" y="5178222"/>
            <a:ext cx="739056" cy="739056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49BFF6B8-DD8C-44A8-BFE8-F8DF1EB15F40}"/>
              </a:ext>
            </a:extLst>
          </p:cNvPr>
          <p:cNvGrpSpPr/>
          <p:nvPr/>
        </p:nvGrpSpPr>
        <p:grpSpPr>
          <a:xfrm>
            <a:off x="8921977" y="2683301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DBA3090-72CF-468C-9D5A-9C0D60E61CB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B76E73F-6FD7-4CDB-BB0A-817E108004D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B2EA4CC-6FF5-4AB9-8DDA-679DCE801C9F}"/>
              </a:ext>
            </a:extLst>
          </p:cNvPr>
          <p:cNvGrpSpPr/>
          <p:nvPr/>
        </p:nvGrpSpPr>
        <p:grpSpPr>
          <a:xfrm>
            <a:off x="9772649" y="4382951"/>
            <a:ext cx="2086415" cy="1659485"/>
            <a:chOff x="8921977" y="4073386"/>
            <a:chExt cx="2937088" cy="165948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42E1449-483E-4276-BB42-A2F766A4D1F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D626BB3-AC36-4863-A016-C54DD7F2DF6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F6CAC1A-74C1-4F6F-9173-B665124C7772}"/>
              </a:ext>
            </a:extLst>
          </p:cNvPr>
          <p:cNvGrpSpPr/>
          <p:nvPr/>
        </p:nvGrpSpPr>
        <p:grpSpPr>
          <a:xfrm>
            <a:off x="332936" y="2683301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F4C5D1-9FF1-4ED6-95F5-7513BE631E6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A2DF9B-BF86-4974-8397-7815A48F9F1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7BC9351-72C8-4C88-9F00-957A0977A077}"/>
              </a:ext>
            </a:extLst>
          </p:cNvPr>
          <p:cNvGrpSpPr/>
          <p:nvPr/>
        </p:nvGrpSpPr>
        <p:grpSpPr>
          <a:xfrm>
            <a:off x="332936" y="4382951"/>
            <a:ext cx="2086415" cy="1659485"/>
            <a:chOff x="332936" y="4652338"/>
            <a:chExt cx="2937088" cy="165948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5DD4A9D-92DE-455F-927E-22E4A245055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AA50BEE-010D-4BA1-9832-BF62DBE06D7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984454C-9F55-49C4-84BD-20A3502FF567}"/>
              </a:ext>
            </a:extLst>
          </p:cNvPr>
          <p:cNvGrpSpPr/>
          <p:nvPr/>
        </p:nvGrpSpPr>
        <p:grpSpPr>
          <a:xfrm>
            <a:off x="4627456" y="1318239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335003D-CFD5-45DB-9198-665789EB44D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8D96303-AE9D-41EA-AFC3-7DF7E52F4FA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70AF7EB-02EE-444C-B278-93A865F77E2E}"/>
              </a:ext>
            </a:extLst>
          </p:cNvPr>
          <p:cNvSpPr/>
          <p:nvPr/>
        </p:nvSpPr>
        <p:spPr>
          <a:xfrm>
            <a:off x="5384638" y="3543915"/>
            <a:ext cx="1472149" cy="715146"/>
          </a:xfrm>
          <a:custGeom>
            <a:avLst/>
            <a:gdLst>
              <a:gd name="connsiteX0" fmla="*/ 714334 w 1472149"/>
              <a:gd name="connsiteY0" fmla="*/ 0 h 715146"/>
              <a:gd name="connsiteX1" fmla="*/ 1457611 w 1472149"/>
              <a:gd name="connsiteY1" fmla="*/ 123995 h 715146"/>
              <a:gd name="connsiteX2" fmla="*/ 1472149 w 1472149"/>
              <a:gd name="connsiteY2" fmla="*/ 129865 h 715146"/>
              <a:gd name="connsiteX3" fmla="*/ 1433526 w 1472149"/>
              <a:gd name="connsiteY3" fmla="*/ 254286 h 715146"/>
              <a:gd name="connsiteX4" fmla="*/ 738249 w 1472149"/>
              <a:gd name="connsiteY4" fmla="*/ 715146 h 715146"/>
              <a:gd name="connsiteX5" fmla="*/ 42972 w 1472149"/>
              <a:gd name="connsiteY5" fmla="*/ 254286 h 715146"/>
              <a:gd name="connsiteX6" fmla="*/ 0 w 1472149"/>
              <a:gd name="connsiteY6" fmla="*/ 115853 h 715146"/>
              <a:gd name="connsiteX7" fmla="*/ 210766 w 1472149"/>
              <a:gd name="connsiteY7" fmla="*/ 56032 h 715146"/>
              <a:gd name="connsiteX8" fmla="*/ 714334 w 1472149"/>
              <a:gd name="connsiteY8" fmla="*/ 0 h 71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149" h="715146">
                <a:moveTo>
                  <a:pt x="714334" y="0"/>
                </a:moveTo>
                <a:cubicBezTo>
                  <a:pt x="973128" y="0"/>
                  <a:pt x="1222777" y="43410"/>
                  <a:pt x="1457611" y="123995"/>
                </a:cubicBezTo>
                <a:lnTo>
                  <a:pt x="1472149" y="129865"/>
                </a:lnTo>
                <a:lnTo>
                  <a:pt x="1433526" y="254286"/>
                </a:lnTo>
                <a:cubicBezTo>
                  <a:pt x="1318975" y="525114"/>
                  <a:pt x="1050804" y="715146"/>
                  <a:pt x="738249" y="715146"/>
                </a:cubicBezTo>
                <a:cubicBezTo>
                  <a:pt x="425694" y="715146"/>
                  <a:pt x="157523" y="525114"/>
                  <a:pt x="42972" y="254286"/>
                </a:cubicBezTo>
                <a:lnTo>
                  <a:pt x="0" y="115853"/>
                </a:lnTo>
                <a:lnTo>
                  <a:pt x="210766" y="56032"/>
                </a:lnTo>
                <a:cubicBezTo>
                  <a:pt x="373420" y="19293"/>
                  <a:pt x="541834" y="0"/>
                  <a:pt x="714334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E7F6F7F-E961-456A-A095-73058A56F7C1}"/>
              </a:ext>
            </a:extLst>
          </p:cNvPr>
          <p:cNvSpPr/>
          <p:nvPr/>
        </p:nvSpPr>
        <p:spPr>
          <a:xfrm>
            <a:off x="7017262" y="3758961"/>
            <a:ext cx="1106146" cy="1019878"/>
          </a:xfrm>
          <a:custGeom>
            <a:avLst/>
            <a:gdLst>
              <a:gd name="connsiteX0" fmla="*/ 50479 w 1106146"/>
              <a:gd name="connsiteY0" fmla="*/ 0 h 1019878"/>
              <a:gd name="connsiteX1" fmla="*/ 54673 w 1106146"/>
              <a:gd name="connsiteY1" fmla="*/ 1694 h 1019878"/>
              <a:gd name="connsiteX2" fmla="*/ 1010879 w 1106146"/>
              <a:gd name="connsiteY2" fmla="*/ 788672 h 1019878"/>
              <a:gd name="connsiteX3" fmla="*/ 1106146 w 1106146"/>
              <a:gd name="connsiteY3" fmla="*/ 929177 h 1019878"/>
              <a:gd name="connsiteX4" fmla="*/ 1048290 w 1106146"/>
              <a:gd name="connsiteY4" fmla="*/ 960580 h 1019878"/>
              <a:gd name="connsiteX5" fmla="*/ 754575 w 1106146"/>
              <a:gd name="connsiteY5" fmla="*/ 1019878 h 1019878"/>
              <a:gd name="connsiteX6" fmla="*/ 0 w 1106146"/>
              <a:gd name="connsiteY6" fmla="*/ 265303 h 1019878"/>
              <a:gd name="connsiteX7" fmla="*/ 15330 w 1106146"/>
              <a:gd name="connsiteY7" fmla="*/ 113230 h 1019878"/>
              <a:gd name="connsiteX8" fmla="*/ 50479 w 1106146"/>
              <a:gd name="connsiteY8" fmla="*/ 0 h 101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6146" h="1019878">
                <a:moveTo>
                  <a:pt x="50479" y="0"/>
                </a:moveTo>
                <a:lnTo>
                  <a:pt x="54673" y="1694"/>
                </a:lnTo>
                <a:cubicBezTo>
                  <a:pt x="428555" y="176152"/>
                  <a:pt x="756039" y="448101"/>
                  <a:pt x="1010879" y="788672"/>
                </a:cubicBezTo>
                <a:lnTo>
                  <a:pt x="1106146" y="929177"/>
                </a:lnTo>
                <a:lnTo>
                  <a:pt x="1048290" y="960580"/>
                </a:lnTo>
                <a:cubicBezTo>
                  <a:pt x="958014" y="998764"/>
                  <a:pt x="858760" y="1019878"/>
                  <a:pt x="754575" y="1019878"/>
                </a:cubicBezTo>
                <a:cubicBezTo>
                  <a:pt x="337835" y="1019878"/>
                  <a:pt x="0" y="682043"/>
                  <a:pt x="0" y="265303"/>
                </a:cubicBezTo>
                <a:cubicBezTo>
                  <a:pt x="0" y="213211"/>
                  <a:pt x="5279" y="162351"/>
                  <a:pt x="15330" y="113230"/>
                </a:cubicBezTo>
                <a:lnTo>
                  <a:pt x="50479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5268A60-B5A1-4201-926A-909A76A28512}"/>
              </a:ext>
            </a:extLst>
          </p:cNvPr>
          <p:cNvSpPr/>
          <p:nvPr/>
        </p:nvSpPr>
        <p:spPr>
          <a:xfrm>
            <a:off x="4073870" y="3761389"/>
            <a:ext cx="1100870" cy="1017451"/>
          </a:xfrm>
          <a:custGeom>
            <a:avLst/>
            <a:gdLst>
              <a:gd name="connsiteX0" fmla="*/ 1051145 w 1100870"/>
              <a:gd name="connsiteY0" fmla="*/ 0 h 1017451"/>
              <a:gd name="connsiteX1" fmla="*/ 1085540 w 1100870"/>
              <a:gd name="connsiteY1" fmla="*/ 110803 h 1017451"/>
              <a:gd name="connsiteX2" fmla="*/ 1100870 w 1100870"/>
              <a:gd name="connsiteY2" fmla="*/ 262876 h 1017451"/>
              <a:gd name="connsiteX3" fmla="*/ 346295 w 1100870"/>
              <a:gd name="connsiteY3" fmla="*/ 1017451 h 1017451"/>
              <a:gd name="connsiteX4" fmla="*/ 52580 w 1100870"/>
              <a:gd name="connsiteY4" fmla="*/ 958153 h 1017451"/>
              <a:gd name="connsiteX5" fmla="*/ 0 w 1100870"/>
              <a:gd name="connsiteY5" fmla="*/ 929614 h 1017451"/>
              <a:gd name="connsiteX6" fmla="*/ 97105 w 1100870"/>
              <a:gd name="connsiteY6" fmla="*/ 786245 h 1017451"/>
              <a:gd name="connsiteX7" fmla="*/ 834118 w 1100870"/>
              <a:gd name="connsiteY7" fmla="*/ 115410 h 1017451"/>
              <a:gd name="connsiteX8" fmla="*/ 1051145 w 1100870"/>
              <a:gd name="connsiteY8" fmla="*/ 0 h 101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870" h="1017451">
                <a:moveTo>
                  <a:pt x="1051145" y="0"/>
                </a:moveTo>
                <a:lnTo>
                  <a:pt x="1085540" y="110803"/>
                </a:lnTo>
                <a:cubicBezTo>
                  <a:pt x="1095592" y="159924"/>
                  <a:pt x="1100870" y="210784"/>
                  <a:pt x="1100870" y="262876"/>
                </a:cubicBezTo>
                <a:cubicBezTo>
                  <a:pt x="1100870" y="679616"/>
                  <a:pt x="763035" y="1017451"/>
                  <a:pt x="346295" y="1017451"/>
                </a:cubicBezTo>
                <a:cubicBezTo>
                  <a:pt x="242110" y="1017451"/>
                  <a:pt x="142857" y="996337"/>
                  <a:pt x="52580" y="958153"/>
                </a:cubicBezTo>
                <a:lnTo>
                  <a:pt x="0" y="929614"/>
                </a:lnTo>
                <a:lnTo>
                  <a:pt x="97105" y="786245"/>
                </a:lnTo>
                <a:cubicBezTo>
                  <a:pt x="300767" y="513788"/>
                  <a:pt x="550901" y="285250"/>
                  <a:pt x="834118" y="115410"/>
                </a:cubicBezTo>
                <a:lnTo>
                  <a:pt x="1051145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F46ED3D8-4C7B-4315-9E4D-C1F7A20443F5}"/>
              </a:ext>
            </a:extLst>
          </p:cNvPr>
          <p:cNvSpPr/>
          <p:nvPr/>
        </p:nvSpPr>
        <p:spPr>
          <a:xfrm>
            <a:off x="8038894" y="4984550"/>
            <a:ext cx="559100" cy="1288975"/>
          </a:xfrm>
          <a:custGeom>
            <a:avLst/>
            <a:gdLst>
              <a:gd name="connsiteX0" fmla="*/ 256931 w 559100"/>
              <a:gd name="connsiteY0" fmla="*/ 0 h 1288975"/>
              <a:gd name="connsiteX1" fmla="*/ 258507 w 559100"/>
              <a:gd name="connsiteY1" fmla="*/ 2861 h 1288975"/>
              <a:gd name="connsiteX2" fmla="*/ 547503 w 559100"/>
              <a:gd name="connsiteY2" fmla="*/ 1035710 h 1288975"/>
              <a:gd name="connsiteX3" fmla="*/ 559100 w 559100"/>
              <a:gd name="connsiteY3" fmla="*/ 1288975 h 1288975"/>
              <a:gd name="connsiteX4" fmla="*/ 460860 w 559100"/>
              <a:gd name="connsiteY4" fmla="*/ 1258479 h 1288975"/>
              <a:gd name="connsiteX5" fmla="*/ 0 w 559100"/>
              <a:gd name="connsiteY5" fmla="*/ 563202 h 1288975"/>
              <a:gd name="connsiteX6" fmla="*/ 221010 w 559100"/>
              <a:gd name="connsiteY6" fmla="*/ 29637 h 1288975"/>
              <a:gd name="connsiteX7" fmla="*/ 256931 w 559100"/>
              <a:gd name="connsiteY7" fmla="*/ 0 h 12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100" h="1288975">
                <a:moveTo>
                  <a:pt x="256931" y="0"/>
                </a:moveTo>
                <a:lnTo>
                  <a:pt x="258507" y="2861"/>
                </a:lnTo>
                <a:cubicBezTo>
                  <a:pt x="412528" y="315542"/>
                  <a:pt x="513339" y="664752"/>
                  <a:pt x="547503" y="1035710"/>
                </a:cubicBezTo>
                <a:lnTo>
                  <a:pt x="559100" y="1288975"/>
                </a:lnTo>
                <a:lnTo>
                  <a:pt x="460860" y="1258479"/>
                </a:lnTo>
                <a:cubicBezTo>
                  <a:pt x="190032" y="1143928"/>
                  <a:pt x="0" y="875757"/>
                  <a:pt x="0" y="563202"/>
                </a:cubicBezTo>
                <a:cubicBezTo>
                  <a:pt x="0" y="354832"/>
                  <a:pt x="84459" y="166188"/>
                  <a:pt x="221010" y="29637"/>
                </a:cubicBezTo>
                <a:lnTo>
                  <a:pt x="256931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3B9EC5-BEE6-4A98-977A-C22A4C46C01E}"/>
              </a:ext>
            </a:extLst>
          </p:cNvPr>
          <p:cNvSpPr/>
          <p:nvPr/>
        </p:nvSpPr>
        <p:spPr>
          <a:xfrm>
            <a:off x="3601911" y="4988846"/>
            <a:ext cx="551197" cy="1282224"/>
          </a:xfrm>
          <a:custGeom>
            <a:avLst/>
            <a:gdLst>
              <a:gd name="connsiteX0" fmla="*/ 299474 w 551197"/>
              <a:gd name="connsiteY0" fmla="*/ 0 h 1282224"/>
              <a:gd name="connsiteX1" fmla="*/ 330187 w 551197"/>
              <a:gd name="connsiteY1" fmla="*/ 25340 h 1282224"/>
              <a:gd name="connsiteX2" fmla="*/ 551197 w 551197"/>
              <a:gd name="connsiteY2" fmla="*/ 558905 h 1282224"/>
              <a:gd name="connsiteX3" fmla="*/ 90337 w 551197"/>
              <a:gd name="connsiteY3" fmla="*/ 1254182 h 1282224"/>
              <a:gd name="connsiteX4" fmla="*/ 0 w 551197"/>
              <a:gd name="connsiteY4" fmla="*/ 1282224 h 1282224"/>
              <a:gd name="connsiteX5" fmla="*/ 11469 w 551197"/>
              <a:gd name="connsiteY5" fmla="*/ 1031413 h 1282224"/>
              <a:gd name="connsiteX6" fmla="*/ 194897 w 551197"/>
              <a:gd name="connsiteY6" fmla="*/ 239693 h 1282224"/>
              <a:gd name="connsiteX7" fmla="*/ 299474 w 551197"/>
              <a:gd name="connsiteY7" fmla="*/ 0 h 128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197" h="1282224">
                <a:moveTo>
                  <a:pt x="299474" y="0"/>
                </a:moveTo>
                <a:lnTo>
                  <a:pt x="330187" y="25340"/>
                </a:lnTo>
                <a:cubicBezTo>
                  <a:pt x="466738" y="161891"/>
                  <a:pt x="551197" y="350535"/>
                  <a:pt x="551197" y="558905"/>
                </a:cubicBezTo>
                <a:cubicBezTo>
                  <a:pt x="551197" y="871460"/>
                  <a:pt x="361165" y="1139631"/>
                  <a:pt x="90337" y="1254182"/>
                </a:cubicBezTo>
                <a:lnTo>
                  <a:pt x="0" y="1282224"/>
                </a:lnTo>
                <a:lnTo>
                  <a:pt x="11469" y="1031413"/>
                </a:lnTo>
                <a:cubicBezTo>
                  <a:pt x="37056" y="753194"/>
                  <a:pt x="100082" y="487209"/>
                  <a:pt x="194897" y="239693"/>
                </a:cubicBezTo>
                <a:lnTo>
                  <a:pt x="299474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FEB9DB8-FE1C-411F-B465-6F8F4AA03695}"/>
              </a:ext>
            </a:extLst>
          </p:cNvPr>
          <p:cNvSpPr/>
          <p:nvPr/>
        </p:nvSpPr>
        <p:spPr>
          <a:xfrm>
            <a:off x="3593895" y="3807390"/>
            <a:ext cx="4998832" cy="2498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6" y="0"/>
                </a:moveTo>
                <a:cubicBezTo>
                  <a:pt x="4833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0" y="0"/>
                  <a:pt x="10796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3718EF-4508-40B6-A6D9-32DB86B1B481}"/>
              </a:ext>
            </a:extLst>
          </p:cNvPr>
          <p:cNvSpPr/>
          <p:nvPr/>
        </p:nvSpPr>
        <p:spPr>
          <a:xfrm>
            <a:off x="4458087" y="4994376"/>
            <a:ext cx="327583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cap="all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219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 Radial – Slide Template</a:t>
            </a: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60BD07C2-FEFA-413B-BF04-9DE58D111E2D}"/>
              </a:ext>
            </a:extLst>
          </p:cNvPr>
          <p:cNvSpPr/>
          <p:nvPr/>
        </p:nvSpPr>
        <p:spPr>
          <a:xfrm>
            <a:off x="5368311" y="2749911"/>
            <a:ext cx="1509149" cy="150914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576471BF-F23C-4662-8125-CFC20E6A21DF}"/>
              </a:ext>
            </a:extLst>
          </p:cNvPr>
          <p:cNvSpPr/>
          <p:nvPr/>
        </p:nvSpPr>
        <p:spPr>
          <a:xfrm>
            <a:off x="7017262" y="3269689"/>
            <a:ext cx="1509149" cy="150914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4D2AAA9D-3DAF-45AB-BE3C-F0EC563B7180}"/>
              </a:ext>
            </a:extLst>
          </p:cNvPr>
          <p:cNvSpPr/>
          <p:nvPr/>
        </p:nvSpPr>
        <p:spPr>
          <a:xfrm>
            <a:off x="3665590" y="3269689"/>
            <a:ext cx="1509149" cy="150914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0F0AF742-5400-4922-9C77-20AA0FBC6417}"/>
              </a:ext>
            </a:extLst>
          </p:cNvPr>
          <p:cNvSpPr/>
          <p:nvPr/>
        </p:nvSpPr>
        <p:spPr>
          <a:xfrm>
            <a:off x="8038894" y="4793176"/>
            <a:ext cx="1509149" cy="150914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5E023FA5-752C-40C4-BBAC-9B188CFCA346}"/>
              </a:ext>
            </a:extLst>
          </p:cNvPr>
          <p:cNvSpPr/>
          <p:nvPr/>
        </p:nvSpPr>
        <p:spPr>
          <a:xfrm>
            <a:off x="2643957" y="4793176"/>
            <a:ext cx="1509149" cy="150914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Graphic 3" descr="Gears">
            <a:extLst>
              <a:ext uri="{FF2B5EF4-FFF2-40B4-BE49-F238E27FC236}">
                <a16:creationId xmlns:a16="http://schemas.microsoft.com/office/drawing/2014/main" id="{7453C71F-CD3C-4CF6-9500-4115E4E5E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5258" y="3415742"/>
            <a:ext cx="739056" cy="739056"/>
          </a:xfrm>
          <a:prstGeom prst="rect">
            <a:avLst/>
          </a:prstGeom>
        </p:spPr>
      </p:pic>
      <p:pic>
        <p:nvPicPr>
          <p:cNvPr id="6" name="Graphic 5" descr="Lightbulb">
            <a:extLst>
              <a:ext uri="{FF2B5EF4-FFF2-40B4-BE49-F238E27FC236}">
                <a16:creationId xmlns:a16="http://schemas.microsoft.com/office/drawing/2014/main" id="{F167AE0F-7183-49C9-94FA-4F551D6FDF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17301" y="3415742"/>
            <a:ext cx="739056" cy="739056"/>
          </a:xfrm>
          <a:prstGeom prst="rect">
            <a:avLst/>
          </a:prstGeom>
        </p:spPr>
      </p:pic>
      <p:pic>
        <p:nvPicPr>
          <p:cNvPr id="8" name="Graphic 7" descr="Research">
            <a:extLst>
              <a:ext uri="{FF2B5EF4-FFF2-40B4-BE49-F238E27FC236}">
                <a16:creationId xmlns:a16="http://schemas.microsoft.com/office/drawing/2014/main" id="{91FABCBA-FCF8-48D7-B9AB-3B9276D2A2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1571" y="2808599"/>
            <a:ext cx="739056" cy="739056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E7984F81-6B58-4480-9A0A-FD9D528F94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00795" y="5173547"/>
            <a:ext cx="739056" cy="739056"/>
          </a:xfrm>
          <a:prstGeom prst="rect">
            <a:avLst/>
          </a:prstGeom>
        </p:spPr>
      </p:pic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DB239386-10BB-47B4-9282-35E01DAD28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52149" y="5178222"/>
            <a:ext cx="739056" cy="739056"/>
          </a:xfrm>
          <a:prstGeom prst="rect">
            <a:avLst/>
          </a:prstGeom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870AF7EB-02EE-444C-B278-93A865F77E2E}"/>
              </a:ext>
            </a:extLst>
          </p:cNvPr>
          <p:cNvSpPr/>
          <p:nvPr/>
        </p:nvSpPr>
        <p:spPr>
          <a:xfrm>
            <a:off x="5384638" y="3543915"/>
            <a:ext cx="1472149" cy="715146"/>
          </a:xfrm>
          <a:custGeom>
            <a:avLst/>
            <a:gdLst>
              <a:gd name="connsiteX0" fmla="*/ 714334 w 1472149"/>
              <a:gd name="connsiteY0" fmla="*/ 0 h 715146"/>
              <a:gd name="connsiteX1" fmla="*/ 1457611 w 1472149"/>
              <a:gd name="connsiteY1" fmla="*/ 123995 h 715146"/>
              <a:gd name="connsiteX2" fmla="*/ 1472149 w 1472149"/>
              <a:gd name="connsiteY2" fmla="*/ 129865 h 715146"/>
              <a:gd name="connsiteX3" fmla="*/ 1433526 w 1472149"/>
              <a:gd name="connsiteY3" fmla="*/ 254286 h 715146"/>
              <a:gd name="connsiteX4" fmla="*/ 738249 w 1472149"/>
              <a:gd name="connsiteY4" fmla="*/ 715146 h 715146"/>
              <a:gd name="connsiteX5" fmla="*/ 42972 w 1472149"/>
              <a:gd name="connsiteY5" fmla="*/ 254286 h 715146"/>
              <a:gd name="connsiteX6" fmla="*/ 0 w 1472149"/>
              <a:gd name="connsiteY6" fmla="*/ 115853 h 715146"/>
              <a:gd name="connsiteX7" fmla="*/ 210766 w 1472149"/>
              <a:gd name="connsiteY7" fmla="*/ 56032 h 715146"/>
              <a:gd name="connsiteX8" fmla="*/ 714334 w 1472149"/>
              <a:gd name="connsiteY8" fmla="*/ 0 h 71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2149" h="715146">
                <a:moveTo>
                  <a:pt x="714334" y="0"/>
                </a:moveTo>
                <a:cubicBezTo>
                  <a:pt x="973128" y="0"/>
                  <a:pt x="1222777" y="43410"/>
                  <a:pt x="1457611" y="123995"/>
                </a:cubicBezTo>
                <a:lnTo>
                  <a:pt x="1472149" y="129865"/>
                </a:lnTo>
                <a:lnTo>
                  <a:pt x="1433526" y="254286"/>
                </a:lnTo>
                <a:cubicBezTo>
                  <a:pt x="1318975" y="525114"/>
                  <a:pt x="1050804" y="715146"/>
                  <a:pt x="738249" y="715146"/>
                </a:cubicBezTo>
                <a:cubicBezTo>
                  <a:pt x="425694" y="715146"/>
                  <a:pt x="157523" y="525114"/>
                  <a:pt x="42972" y="254286"/>
                </a:cubicBezTo>
                <a:lnTo>
                  <a:pt x="0" y="115853"/>
                </a:lnTo>
                <a:lnTo>
                  <a:pt x="210766" y="56032"/>
                </a:lnTo>
                <a:cubicBezTo>
                  <a:pt x="373420" y="19293"/>
                  <a:pt x="541834" y="0"/>
                  <a:pt x="714334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E7F6F7F-E961-456A-A095-73058A56F7C1}"/>
              </a:ext>
            </a:extLst>
          </p:cNvPr>
          <p:cNvSpPr/>
          <p:nvPr/>
        </p:nvSpPr>
        <p:spPr>
          <a:xfrm>
            <a:off x="7017262" y="3758961"/>
            <a:ext cx="1106146" cy="1019878"/>
          </a:xfrm>
          <a:custGeom>
            <a:avLst/>
            <a:gdLst>
              <a:gd name="connsiteX0" fmla="*/ 50479 w 1106146"/>
              <a:gd name="connsiteY0" fmla="*/ 0 h 1019878"/>
              <a:gd name="connsiteX1" fmla="*/ 54673 w 1106146"/>
              <a:gd name="connsiteY1" fmla="*/ 1694 h 1019878"/>
              <a:gd name="connsiteX2" fmla="*/ 1010879 w 1106146"/>
              <a:gd name="connsiteY2" fmla="*/ 788672 h 1019878"/>
              <a:gd name="connsiteX3" fmla="*/ 1106146 w 1106146"/>
              <a:gd name="connsiteY3" fmla="*/ 929177 h 1019878"/>
              <a:gd name="connsiteX4" fmla="*/ 1048290 w 1106146"/>
              <a:gd name="connsiteY4" fmla="*/ 960580 h 1019878"/>
              <a:gd name="connsiteX5" fmla="*/ 754575 w 1106146"/>
              <a:gd name="connsiteY5" fmla="*/ 1019878 h 1019878"/>
              <a:gd name="connsiteX6" fmla="*/ 0 w 1106146"/>
              <a:gd name="connsiteY6" fmla="*/ 265303 h 1019878"/>
              <a:gd name="connsiteX7" fmla="*/ 15330 w 1106146"/>
              <a:gd name="connsiteY7" fmla="*/ 113230 h 1019878"/>
              <a:gd name="connsiteX8" fmla="*/ 50479 w 1106146"/>
              <a:gd name="connsiteY8" fmla="*/ 0 h 1019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6146" h="1019878">
                <a:moveTo>
                  <a:pt x="50479" y="0"/>
                </a:moveTo>
                <a:lnTo>
                  <a:pt x="54673" y="1694"/>
                </a:lnTo>
                <a:cubicBezTo>
                  <a:pt x="428555" y="176152"/>
                  <a:pt x="756039" y="448101"/>
                  <a:pt x="1010879" y="788672"/>
                </a:cubicBezTo>
                <a:lnTo>
                  <a:pt x="1106146" y="929177"/>
                </a:lnTo>
                <a:lnTo>
                  <a:pt x="1048290" y="960580"/>
                </a:lnTo>
                <a:cubicBezTo>
                  <a:pt x="958014" y="998764"/>
                  <a:pt x="858760" y="1019878"/>
                  <a:pt x="754575" y="1019878"/>
                </a:cubicBezTo>
                <a:cubicBezTo>
                  <a:pt x="337835" y="1019878"/>
                  <a:pt x="0" y="682043"/>
                  <a:pt x="0" y="265303"/>
                </a:cubicBezTo>
                <a:cubicBezTo>
                  <a:pt x="0" y="213211"/>
                  <a:pt x="5279" y="162351"/>
                  <a:pt x="15330" y="113230"/>
                </a:cubicBezTo>
                <a:lnTo>
                  <a:pt x="50479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5268A60-B5A1-4201-926A-909A76A28512}"/>
              </a:ext>
            </a:extLst>
          </p:cNvPr>
          <p:cNvSpPr/>
          <p:nvPr/>
        </p:nvSpPr>
        <p:spPr>
          <a:xfrm>
            <a:off x="4073870" y="3761389"/>
            <a:ext cx="1100870" cy="1017451"/>
          </a:xfrm>
          <a:custGeom>
            <a:avLst/>
            <a:gdLst>
              <a:gd name="connsiteX0" fmla="*/ 1051145 w 1100870"/>
              <a:gd name="connsiteY0" fmla="*/ 0 h 1017451"/>
              <a:gd name="connsiteX1" fmla="*/ 1085540 w 1100870"/>
              <a:gd name="connsiteY1" fmla="*/ 110803 h 1017451"/>
              <a:gd name="connsiteX2" fmla="*/ 1100870 w 1100870"/>
              <a:gd name="connsiteY2" fmla="*/ 262876 h 1017451"/>
              <a:gd name="connsiteX3" fmla="*/ 346295 w 1100870"/>
              <a:gd name="connsiteY3" fmla="*/ 1017451 h 1017451"/>
              <a:gd name="connsiteX4" fmla="*/ 52580 w 1100870"/>
              <a:gd name="connsiteY4" fmla="*/ 958153 h 1017451"/>
              <a:gd name="connsiteX5" fmla="*/ 0 w 1100870"/>
              <a:gd name="connsiteY5" fmla="*/ 929614 h 1017451"/>
              <a:gd name="connsiteX6" fmla="*/ 97105 w 1100870"/>
              <a:gd name="connsiteY6" fmla="*/ 786245 h 1017451"/>
              <a:gd name="connsiteX7" fmla="*/ 834118 w 1100870"/>
              <a:gd name="connsiteY7" fmla="*/ 115410 h 1017451"/>
              <a:gd name="connsiteX8" fmla="*/ 1051145 w 1100870"/>
              <a:gd name="connsiteY8" fmla="*/ 0 h 101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0870" h="1017451">
                <a:moveTo>
                  <a:pt x="1051145" y="0"/>
                </a:moveTo>
                <a:lnTo>
                  <a:pt x="1085540" y="110803"/>
                </a:lnTo>
                <a:cubicBezTo>
                  <a:pt x="1095592" y="159924"/>
                  <a:pt x="1100870" y="210784"/>
                  <a:pt x="1100870" y="262876"/>
                </a:cubicBezTo>
                <a:cubicBezTo>
                  <a:pt x="1100870" y="679616"/>
                  <a:pt x="763035" y="1017451"/>
                  <a:pt x="346295" y="1017451"/>
                </a:cubicBezTo>
                <a:cubicBezTo>
                  <a:pt x="242110" y="1017451"/>
                  <a:pt x="142857" y="996337"/>
                  <a:pt x="52580" y="958153"/>
                </a:cubicBezTo>
                <a:lnTo>
                  <a:pt x="0" y="929614"/>
                </a:lnTo>
                <a:lnTo>
                  <a:pt x="97105" y="786245"/>
                </a:lnTo>
                <a:cubicBezTo>
                  <a:pt x="300767" y="513788"/>
                  <a:pt x="550901" y="285250"/>
                  <a:pt x="834118" y="115410"/>
                </a:cubicBezTo>
                <a:lnTo>
                  <a:pt x="1051145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F46ED3D8-4C7B-4315-9E4D-C1F7A20443F5}"/>
              </a:ext>
            </a:extLst>
          </p:cNvPr>
          <p:cNvSpPr/>
          <p:nvPr/>
        </p:nvSpPr>
        <p:spPr>
          <a:xfrm>
            <a:off x="8038894" y="4984550"/>
            <a:ext cx="559100" cy="1288975"/>
          </a:xfrm>
          <a:custGeom>
            <a:avLst/>
            <a:gdLst>
              <a:gd name="connsiteX0" fmla="*/ 256931 w 559100"/>
              <a:gd name="connsiteY0" fmla="*/ 0 h 1288975"/>
              <a:gd name="connsiteX1" fmla="*/ 258507 w 559100"/>
              <a:gd name="connsiteY1" fmla="*/ 2861 h 1288975"/>
              <a:gd name="connsiteX2" fmla="*/ 547503 w 559100"/>
              <a:gd name="connsiteY2" fmla="*/ 1035710 h 1288975"/>
              <a:gd name="connsiteX3" fmla="*/ 559100 w 559100"/>
              <a:gd name="connsiteY3" fmla="*/ 1288975 h 1288975"/>
              <a:gd name="connsiteX4" fmla="*/ 460860 w 559100"/>
              <a:gd name="connsiteY4" fmla="*/ 1258479 h 1288975"/>
              <a:gd name="connsiteX5" fmla="*/ 0 w 559100"/>
              <a:gd name="connsiteY5" fmla="*/ 563202 h 1288975"/>
              <a:gd name="connsiteX6" fmla="*/ 221010 w 559100"/>
              <a:gd name="connsiteY6" fmla="*/ 29637 h 1288975"/>
              <a:gd name="connsiteX7" fmla="*/ 256931 w 559100"/>
              <a:gd name="connsiteY7" fmla="*/ 0 h 128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9100" h="1288975">
                <a:moveTo>
                  <a:pt x="256931" y="0"/>
                </a:moveTo>
                <a:lnTo>
                  <a:pt x="258507" y="2861"/>
                </a:lnTo>
                <a:cubicBezTo>
                  <a:pt x="412528" y="315542"/>
                  <a:pt x="513339" y="664752"/>
                  <a:pt x="547503" y="1035710"/>
                </a:cubicBezTo>
                <a:lnTo>
                  <a:pt x="559100" y="1288975"/>
                </a:lnTo>
                <a:lnTo>
                  <a:pt x="460860" y="1258479"/>
                </a:lnTo>
                <a:cubicBezTo>
                  <a:pt x="190032" y="1143928"/>
                  <a:pt x="0" y="875757"/>
                  <a:pt x="0" y="563202"/>
                </a:cubicBezTo>
                <a:cubicBezTo>
                  <a:pt x="0" y="354832"/>
                  <a:pt x="84459" y="166188"/>
                  <a:pt x="221010" y="29637"/>
                </a:cubicBezTo>
                <a:lnTo>
                  <a:pt x="256931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E43B9EC5-BEE6-4A98-977A-C22A4C46C01E}"/>
              </a:ext>
            </a:extLst>
          </p:cNvPr>
          <p:cNvSpPr/>
          <p:nvPr/>
        </p:nvSpPr>
        <p:spPr>
          <a:xfrm>
            <a:off x="3601911" y="4988846"/>
            <a:ext cx="551197" cy="1282224"/>
          </a:xfrm>
          <a:custGeom>
            <a:avLst/>
            <a:gdLst>
              <a:gd name="connsiteX0" fmla="*/ 299474 w 551197"/>
              <a:gd name="connsiteY0" fmla="*/ 0 h 1282224"/>
              <a:gd name="connsiteX1" fmla="*/ 330187 w 551197"/>
              <a:gd name="connsiteY1" fmla="*/ 25340 h 1282224"/>
              <a:gd name="connsiteX2" fmla="*/ 551197 w 551197"/>
              <a:gd name="connsiteY2" fmla="*/ 558905 h 1282224"/>
              <a:gd name="connsiteX3" fmla="*/ 90337 w 551197"/>
              <a:gd name="connsiteY3" fmla="*/ 1254182 h 1282224"/>
              <a:gd name="connsiteX4" fmla="*/ 0 w 551197"/>
              <a:gd name="connsiteY4" fmla="*/ 1282224 h 1282224"/>
              <a:gd name="connsiteX5" fmla="*/ 11469 w 551197"/>
              <a:gd name="connsiteY5" fmla="*/ 1031413 h 1282224"/>
              <a:gd name="connsiteX6" fmla="*/ 194897 w 551197"/>
              <a:gd name="connsiteY6" fmla="*/ 239693 h 1282224"/>
              <a:gd name="connsiteX7" fmla="*/ 299474 w 551197"/>
              <a:gd name="connsiteY7" fmla="*/ 0 h 128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1197" h="1282224">
                <a:moveTo>
                  <a:pt x="299474" y="0"/>
                </a:moveTo>
                <a:lnTo>
                  <a:pt x="330187" y="25340"/>
                </a:lnTo>
                <a:cubicBezTo>
                  <a:pt x="466738" y="161891"/>
                  <a:pt x="551197" y="350535"/>
                  <a:pt x="551197" y="558905"/>
                </a:cubicBezTo>
                <a:cubicBezTo>
                  <a:pt x="551197" y="871460"/>
                  <a:pt x="361165" y="1139631"/>
                  <a:pt x="90337" y="1254182"/>
                </a:cubicBezTo>
                <a:lnTo>
                  <a:pt x="0" y="1282224"/>
                </a:lnTo>
                <a:lnTo>
                  <a:pt x="11469" y="1031413"/>
                </a:lnTo>
                <a:cubicBezTo>
                  <a:pt x="37056" y="753194"/>
                  <a:pt x="100082" y="487209"/>
                  <a:pt x="194897" y="239693"/>
                </a:cubicBezTo>
                <a:lnTo>
                  <a:pt x="299474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CFEB9DB8-FE1C-411F-B465-6F8F4AA03695}"/>
              </a:ext>
            </a:extLst>
          </p:cNvPr>
          <p:cNvSpPr/>
          <p:nvPr/>
        </p:nvSpPr>
        <p:spPr>
          <a:xfrm>
            <a:off x="3593895" y="3807390"/>
            <a:ext cx="4998832" cy="24985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6" y="0"/>
                </a:moveTo>
                <a:cubicBezTo>
                  <a:pt x="4833" y="0"/>
                  <a:pt x="0" y="9669"/>
                  <a:pt x="0" y="21600"/>
                </a:cubicBezTo>
                <a:lnTo>
                  <a:pt x="21600" y="21600"/>
                </a:lnTo>
                <a:cubicBezTo>
                  <a:pt x="21600" y="9669"/>
                  <a:pt x="16760" y="0"/>
                  <a:pt x="10796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3718EF-4508-40B6-A6D9-32DB86B1B481}"/>
              </a:ext>
            </a:extLst>
          </p:cNvPr>
          <p:cNvSpPr/>
          <p:nvPr/>
        </p:nvSpPr>
        <p:spPr>
          <a:xfrm>
            <a:off x="4458087" y="4994376"/>
            <a:ext cx="3275833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00" b="1" cap="all" dirty="0"/>
              <a:t>Lorem Ipsum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999FA58-C275-48EF-8D93-498330291D34}"/>
              </a:ext>
            </a:extLst>
          </p:cNvPr>
          <p:cNvGrpSpPr/>
          <p:nvPr/>
        </p:nvGrpSpPr>
        <p:grpSpPr>
          <a:xfrm>
            <a:off x="8921977" y="2683301"/>
            <a:ext cx="2937088" cy="1290153"/>
            <a:chOff x="8921977" y="1466725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0FA527F-2894-4A28-B91B-A62E9158A95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7F53325-91E2-4F65-84DC-412093B547C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EC8F64B-C52C-4C84-849D-3F72CF6EBAC8}"/>
              </a:ext>
            </a:extLst>
          </p:cNvPr>
          <p:cNvGrpSpPr/>
          <p:nvPr/>
        </p:nvGrpSpPr>
        <p:grpSpPr>
          <a:xfrm>
            <a:off x="9772649" y="4382951"/>
            <a:ext cx="2086415" cy="1659485"/>
            <a:chOff x="8921977" y="4073386"/>
            <a:chExt cx="2937088" cy="165948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6154A2B-270C-49DD-B8B0-C4267A6718D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3CA662E-536B-40F5-8201-610D10D0B41E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BC38DB2-2A39-48E1-B82A-21B3EB2BCF10}"/>
              </a:ext>
            </a:extLst>
          </p:cNvPr>
          <p:cNvGrpSpPr/>
          <p:nvPr/>
        </p:nvGrpSpPr>
        <p:grpSpPr>
          <a:xfrm>
            <a:off x="332936" y="2683301"/>
            <a:ext cx="2937088" cy="1290153"/>
            <a:chOff x="332936" y="2627766"/>
            <a:chExt cx="2937088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8353888-BEF7-427B-8738-4A198DE57A6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D2729EE-7ED7-40D4-9CC7-7F56E28EC0E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88B3283-FDE5-4336-B4E1-142B8D17595A}"/>
              </a:ext>
            </a:extLst>
          </p:cNvPr>
          <p:cNvGrpSpPr/>
          <p:nvPr/>
        </p:nvGrpSpPr>
        <p:grpSpPr>
          <a:xfrm>
            <a:off x="332936" y="4382951"/>
            <a:ext cx="2086415" cy="1659485"/>
            <a:chOff x="332936" y="4652338"/>
            <a:chExt cx="2937088" cy="165948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F814848-9276-488A-B92D-C805D329455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081BCEE-1573-4B2B-AF2A-D1BBBDC726A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60AA19C-EB2E-4E14-A63F-B9E312DF74F0}"/>
              </a:ext>
            </a:extLst>
          </p:cNvPr>
          <p:cNvGrpSpPr/>
          <p:nvPr/>
        </p:nvGrpSpPr>
        <p:grpSpPr>
          <a:xfrm>
            <a:off x="4627456" y="1318239"/>
            <a:ext cx="2937088" cy="1290153"/>
            <a:chOff x="8921977" y="1466725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9308DC2-16B2-4A86-94F9-1BBC60E8775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5428339-96C5-413E-A7FD-E64A753FC3C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98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449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Arc Radial – Slide Template</vt:lpstr>
      <vt:lpstr>Arc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Radial</dc:title>
  <dc:creator>PresentationGO.com</dc:creator>
  <dc:description>© Copyright PresentationGO.com</dc:description>
  <dcterms:created xsi:type="dcterms:W3CDTF">2014-11-26T05:14:11Z</dcterms:created>
  <dcterms:modified xsi:type="dcterms:W3CDTF">2020-02-11T04:58:53Z</dcterms:modified>
  <cp:category>Charts &amp; Diagrams</cp:category>
</cp:coreProperties>
</file>