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6" r:id="rId5"/>
    <p:sldId id="353" r:id="rId6"/>
    <p:sldId id="354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FAA"/>
    <a:srgbClr val="F29B23"/>
    <a:srgbClr val="E14053"/>
    <a:srgbClr val="5E9398"/>
    <a:srgbClr val="A03A7A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3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EE8AF8-F00F-44B8-9FBF-A00B92935C07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C5661456-90A5-4CE5-8280-22AD17F6FF4E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3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3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3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3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3DE0E09-C044-406C-A74C-2FE5BDF8F1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4.svg"/><Relationship Id="rId4" Type="http://schemas.openxmlformats.org/officeDocument/2006/relationships/image" Target="../media/image20.sv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2D0FFE7-8D1D-4ED1-9C66-DB91DAB4D4C0}"/>
              </a:ext>
            </a:extLst>
          </p:cNvPr>
          <p:cNvSpPr/>
          <p:nvPr/>
        </p:nvSpPr>
        <p:spPr>
          <a:xfrm>
            <a:off x="776236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6D4B2F-2C2E-4C0B-BB7A-DD2713BB3966}"/>
              </a:ext>
            </a:extLst>
          </p:cNvPr>
          <p:cNvSpPr/>
          <p:nvPr/>
        </p:nvSpPr>
        <p:spPr>
          <a:xfrm>
            <a:off x="2852474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B896BB2-9B79-4305-AC11-B11284347091}"/>
              </a:ext>
            </a:extLst>
          </p:cNvPr>
          <p:cNvSpPr/>
          <p:nvPr/>
        </p:nvSpPr>
        <p:spPr>
          <a:xfrm>
            <a:off x="4928713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547CBEB-5187-4C8A-8411-CD98D57384D2}"/>
              </a:ext>
            </a:extLst>
          </p:cNvPr>
          <p:cNvSpPr/>
          <p:nvPr/>
        </p:nvSpPr>
        <p:spPr>
          <a:xfrm>
            <a:off x="7004951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708505" y="3775353"/>
            <a:ext cx="1494311" cy="1475445"/>
            <a:chOff x="332936" y="2535433"/>
            <a:chExt cx="2937088" cy="196726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B7E47CE2-22AA-4B1D-98D6-0A5D9A094F37}"/>
              </a:ext>
            </a:extLst>
          </p:cNvPr>
          <p:cNvSpPr/>
          <p:nvPr/>
        </p:nvSpPr>
        <p:spPr>
          <a:xfrm>
            <a:off x="999156" y="3056762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247FAA"/>
                </a:solidFill>
              </a:rPr>
              <a:t>Step 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2784743" y="3775353"/>
            <a:ext cx="1494311" cy="1475445"/>
            <a:chOff x="332936" y="2535433"/>
            <a:chExt cx="2937088" cy="196726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CCFE6A1D-CC39-41F4-AF49-0CA815B6427E}"/>
              </a:ext>
            </a:extLst>
          </p:cNvPr>
          <p:cNvSpPr/>
          <p:nvPr/>
        </p:nvSpPr>
        <p:spPr>
          <a:xfrm>
            <a:off x="3075394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A03A7A"/>
                </a:solidFill>
              </a:rPr>
              <a:t>Step 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4860982" y="3775353"/>
            <a:ext cx="1494311" cy="1475445"/>
            <a:chOff x="332936" y="2535433"/>
            <a:chExt cx="2937088" cy="196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76383F04-9619-4E60-806A-80447F32158F}"/>
              </a:ext>
            </a:extLst>
          </p:cNvPr>
          <p:cNvSpPr/>
          <p:nvPr/>
        </p:nvSpPr>
        <p:spPr>
          <a:xfrm>
            <a:off x="5151633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E14053"/>
                </a:solidFill>
              </a:rPr>
              <a:t>Step 3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6937219" y="3775353"/>
            <a:ext cx="1494311" cy="1475445"/>
            <a:chOff x="332936" y="2535433"/>
            <a:chExt cx="2937088" cy="196726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FE7C4C4-B94F-44F9-95C1-1636ADD1E277}"/>
              </a:ext>
            </a:extLst>
          </p:cNvPr>
          <p:cNvGrpSpPr/>
          <p:nvPr/>
        </p:nvGrpSpPr>
        <p:grpSpPr>
          <a:xfrm>
            <a:off x="708505" y="1888998"/>
            <a:ext cx="7726990" cy="1773382"/>
            <a:chOff x="708505" y="1888998"/>
            <a:chExt cx="7726990" cy="1773382"/>
          </a:xfr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A583782-AD50-48D1-9F7D-FEA6DDB1B961}"/>
                </a:ext>
              </a:extLst>
            </p:cNvPr>
            <p:cNvSpPr/>
            <p:nvPr/>
          </p:nvSpPr>
          <p:spPr>
            <a:xfrm>
              <a:off x="708505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8C91935-6CFC-48E4-8543-B7021A89EEDB}"/>
                </a:ext>
              </a:extLst>
            </p:cNvPr>
            <p:cNvSpPr/>
            <p:nvPr/>
          </p:nvSpPr>
          <p:spPr>
            <a:xfrm>
              <a:off x="2787677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009362E-6C97-4F57-9B14-5D6218DE8C8B}"/>
                </a:ext>
              </a:extLst>
            </p:cNvPr>
            <p:cNvSpPr/>
            <p:nvPr/>
          </p:nvSpPr>
          <p:spPr>
            <a:xfrm>
              <a:off x="4866850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B1518A-20B0-4CE8-B49B-9FF57352A48B}"/>
                </a:ext>
              </a:extLst>
            </p:cNvPr>
            <p:cNvSpPr/>
            <p:nvPr/>
          </p:nvSpPr>
          <p:spPr>
            <a:xfrm rot="10800000" flipV="1">
              <a:off x="6946022" y="1888998"/>
              <a:ext cx="1489473" cy="1773382"/>
            </a:xfrm>
            <a:custGeom>
              <a:avLst/>
              <a:gdLst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725393 h 2364509"/>
                <a:gd name="connsiteX53" fmla="*/ 1842311 w 1985964"/>
                <a:gd name="connsiteY53" fmla="*/ 1984395 h 2364509"/>
                <a:gd name="connsiteX54" fmla="*/ 1838060 w 1985964"/>
                <a:gd name="connsiteY54" fmla="*/ 2026564 h 2364509"/>
                <a:gd name="connsiteX55" fmla="*/ 1838058 w 1985964"/>
                <a:gd name="connsiteY55" fmla="*/ 2026570 h 2364509"/>
                <a:gd name="connsiteX56" fmla="*/ 1818140 w 1985964"/>
                <a:gd name="connsiteY56" fmla="*/ 2077302 h 2364509"/>
                <a:gd name="connsiteX57" fmla="*/ 1792175 w 1985964"/>
                <a:gd name="connsiteY57" fmla="*/ 2115814 h 2364509"/>
                <a:gd name="connsiteX58" fmla="*/ 1773416 w 1985964"/>
                <a:gd name="connsiteY58" fmla="*/ 2137481 h 2364509"/>
                <a:gd name="connsiteX59" fmla="*/ 1731490 w 1985964"/>
                <a:gd name="connsiteY59" fmla="*/ 2165749 h 2364509"/>
                <a:gd name="connsiteX60" fmla="*/ 1709927 w 1985964"/>
                <a:gd name="connsiteY60" fmla="*/ 2178120 h 2364509"/>
                <a:gd name="connsiteX61" fmla="*/ 1633141 w 1985964"/>
                <a:gd name="connsiteY61" fmla="*/ 2193622 h 2364509"/>
                <a:gd name="connsiteX62" fmla="*/ 1633070 w 1985964"/>
                <a:gd name="connsiteY62" fmla="*/ 2193635 h 2364509"/>
                <a:gd name="connsiteX63" fmla="*/ 352749 w 1985964"/>
                <a:gd name="connsiteY63" fmla="*/ 2193635 h 2364509"/>
                <a:gd name="connsiteX64" fmla="*/ 143507 w 1985964"/>
                <a:gd name="connsiteY64" fmla="*/ 1984393 h 2364509"/>
                <a:gd name="connsiteX65" fmla="*/ 143507 w 1985964"/>
                <a:gd name="connsiteY65" fmla="*/ 380114 h 2364509"/>
                <a:gd name="connsiteX66" fmla="*/ 147758 w 1985964"/>
                <a:gd name="connsiteY66" fmla="*/ 337945 h 2364509"/>
                <a:gd name="connsiteX67" fmla="*/ 159950 w 1985964"/>
                <a:gd name="connsiteY67" fmla="*/ 298669 h 2364509"/>
                <a:gd name="connsiteX68" fmla="*/ 204792 w 1985964"/>
                <a:gd name="connsiteY68" fmla="*/ 232160 h 2364509"/>
                <a:gd name="connsiteX69" fmla="*/ 352748 w 1985964"/>
                <a:gd name="connsiteY69" fmla="*/ 170874 h 2364509"/>
                <a:gd name="connsiteX70" fmla="*/ 1633069 w 1985964"/>
                <a:gd name="connsiteY70" fmla="*/ 170874 h 2364509"/>
                <a:gd name="connsiteX71" fmla="*/ 1842311 w 1985964"/>
                <a:gd name="connsiteY71" fmla="*/ 380116 h 2364509"/>
                <a:gd name="connsiteX72" fmla="*/ 1842311 w 1985964"/>
                <a:gd name="connsiteY72" fmla="*/ 390533 h 2364509"/>
                <a:gd name="connsiteX73" fmla="*/ 1842312 w 1985964"/>
                <a:gd name="connsiteY73" fmla="*/ 390533 h 2364509"/>
                <a:gd name="connsiteX74" fmla="*/ 1842312 w 1985964"/>
                <a:gd name="connsiteY74" fmla="*/ 657949 h 2364509"/>
                <a:gd name="connsiteX75" fmla="*/ 1844327 w 1985964"/>
                <a:gd name="connsiteY75" fmla="*/ 657949 h 2364509"/>
                <a:gd name="connsiteX76" fmla="*/ 1848702 w 1985964"/>
                <a:gd name="connsiteY76" fmla="*/ 679620 h 2364509"/>
                <a:gd name="connsiteX77" fmla="*/ 1914526 w 1985964"/>
                <a:gd name="connsiteY77" fmla="*/ 723251 h 2364509"/>
                <a:gd name="connsiteX78" fmla="*/ 1980350 w 1985964"/>
                <a:gd name="connsiteY78" fmla="*/ 679620 h 2364509"/>
                <a:gd name="connsiteX79" fmla="*/ 1984725 w 1985964"/>
                <a:gd name="connsiteY79" fmla="*/ 657949 h 2364509"/>
                <a:gd name="connsiteX80" fmla="*/ 1985819 w 1985964"/>
                <a:gd name="connsiteY80" fmla="*/ 657949 h 2364509"/>
                <a:gd name="connsiteX81" fmla="*/ 1985819 w 1985964"/>
                <a:gd name="connsiteY81" fmla="*/ 652531 h 2364509"/>
                <a:gd name="connsiteX82" fmla="*/ 1985964 w 1985964"/>
                <a:gd name="connsiteY82" fmla="*/ 651813 h 2364509"/>
                <a:gd name="connsiteX83" fmla="*/ 1985964 w 1985964"/>
                <a:gd name="connsiteY83" fmla="*/ 320606 h 2364509"/>
                <a:gd name="connsiteX84" fmla="*/ 1979095 w 1985964"/>
                <a:gd name="connsiteY84" fmla="*/ 264273 h 2364509"/>
                <a:gd name="connsiteX85" fmla="*/ 1962862 w 1985964"/>
                <a:gd name="connsiteY85" fmla="*/ 209616 h 2364509"/>
                <a:gd name="connsiteX86" fmla="*/ 1960902 w 1985964"/>
                <a:gd name="connsiteY86" fmla="*/ 205670 h 2364509"/>
                <a:gd name="connsiteX87" fmla="*/ 1959808 w 1985964"/>
                <a:gd name="connsiteY87" fmla="*/ 202145 h 2364509"/>
                <a:gd name="connsiteX88" fmla="*/ 1952102 w 1985964"/>
                <a:gd name="connsiteY88" fmla="*/ 187947 h 2364509"/>
                <a:gd name="connsiteX89" fmla="*/ 1937903 w 1985964"/>
                <a:gd name="connsiteY89" fmla="*/ 159353 h 2364509"/>
                <a:gd name="connsiteX90" fmla="*/ 1932732 w 1985964"/>
                <a:gd name="connsiteY90" fmla="*/ 152262 h 2364509"/>
                <a:gd name="connsiteX91" fmla="*/ 1929292 w 1985964"/>
                <a:gd name="connsiteY91" fmla="*/ 145924 h 2364509"/>
                <a:gd name="connsiteX92" fmla="*/ 1919138 w 1985964"/>
                <a:gd name="connsiteY92" fmla="*/ 133617 h 2364509"/>
                <a:gd name="connsiteX93" fmla="*/ 1905110 w 1985964"/>
                <a:gd name="connsiteY93" fmla="*/ 114377 h 2364509"/>
                <a:gd name="connsiteX94" fmla="*/ 1895612 w 1985964"/>
                <a:gd name="connsiteY94" fmla="*/ 105103 h 2364509"/>
                <a:gd name="connsiteX95" fmla="*/ 1888877 w 1985964"/>
                <a:gd name="connsiteY95" fmla="*/ 96941 h 2364509"/>
                <a:gd name="connsiteX96" fmla="*/ 1878393 w 1985964"/>
                <a:gd name="connsiteY96" fmla="*/ 88290 h 2364509"/>
                <a:gd name="connsiteX97" fmla="*/ 1865375 w 1985964"/>
                <a:gd name="connsiteY97" fmla="*/ 75579 h 2364509"/>
                <a:gd name="connsiteX98" fmla="*/ 1857537 w 1985964"/>
                <a:gd name="connsiteY98" fmla="*/ 71082 h 2364509"/>
                <a:gd name="connsiteX99" fmla="*/ 1839894 w 1985964"/>
                <a:gd name="connsiteY99" fmla="*/ 56526 h 2364509"/>
                <a:gd name="connsiteX100" fmla="*/ 1783673 w 1985964"/>
                <a:gd name="connsiteY100" fmla="*/ 26010 h 2364509"/>
                <a:gd name="connsiteX101" fmla="*/ 1773433 w 1985964"/>
                <a:gd name="connsiteY101" fmla="*/ 22831 h 2364509"/>
                <a:gd name="connsiteX102" fmla="*/ 1768644 w 1985964"/>
                <a:gd name="connsiteY102" fmla="*/ 20084 h 2364509"/>
                <a:gd name="connsiteX103" fmla="*/ 1737353 w 1985964"/>
                <a:gd name="connsiteY103" fmla="*/ 11631 h 2364509"/>
                <a:gd name="connsiteX104" fmla="*/ 1721545 w 1985964"/>
                <a:gd name="connsiteY104" fmla="*/ 6724 h 2364509"/>
                <a:gd name="connsiteX105" fmla="*/ 1717783 w 1985964"/>
                <a:gd name="connsiteY105" fmla="*/ 6345 h 2364509"/>
                <a:gd name="connsiteX106" fmla="*/ 1713431 w 1985964"/>
                <a:gd name="connsiteY106" fmla="*/ 5170 h 2364509"/>
                <a:gd name="connsiteX107" fmla="*/ 1654843 w 1985964"/>
                <a:gd name="connsiteY107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984395 h 2364509"/>
                <a:gd name="connsiteX53" fmla="*/ 1838060 w 1985964"/>
                <a:gd name="connsiteY53" fmla="*/ 2026564 h 2364509"/>
                <a:gd name="connsiteX54" fmla="*/ 1838058 w 1985964"/>
                <a:gd name="connsiteY54" fmla="*/ 2026570 h 2364509"/>
                <a:gd name="connsiteX55" fmla="*/ 1818140 w 1985964"/>
                <a:gd name="connsiteY55" fmla="*/ 2077302 h 2364509"/>
                <a:gd name="connsiteX56" fmla="*/ 1792175 w 1985964"/>
                <a:gd name="connsiteY56" fmla="*/ 2115814 h 2364509"/>
                <a:gd name="connsiteX57" fmla="*/ 1773416 w 1985964"/>
                <a:gd name="connsiteY57" fmla="*/ 2137481 h 2364509"/>
                <a:gd name="connsiteX58" fmla="*/ 1731490 w 1985964"/>
                <a:gd name="connsiteY58" fmla="*/ 2165749 h 2364509"/>
                <a:gd name="connsiteX59" fmla="*/ 1709927 w 1985964"/>
                <a:gd name="connsiteY59" fmla="*/ 2178120 h 2364509"/>
                <a:gd name="connsiteX60" fmla="*/ 1633141 w 1985964"/>
                <a:gd name="connsiteY60" fmla="*/ 2193622 h 2364509"/>
                <a:gd name="connsiteX61" fmla="*/ 1633070 w 1985964"/>
                <a:gd name="connsiteY61" fmla="*/ 2193635 h 2364509"/>
                <a:gd name="connsiteX62" fmla="*/ 352749 w 1985964"/>
                <a:gd name="connsiteY62" fmla="*/ 2193635 h 2364509"/>
                <a:gd name="connsiteX63" fmla="*/ 143507 w 1985964"/>
                <a:gd name="connsiteY63" fmla="*/ 1984393 h 2364509"/>
                <a:gd name="connsiteX64" fmla="*/ 143507 w 1985964"/>
                <a:gd name="connsiteY64" fmla="*/ 380114 h 2364509"/>
                <a:gd name="connsiteX65" fmla="*/ 147758 w 1985964"/>
                <a:gd name="connsiteY65" fmla="*/ 337945 h 2364509"/>
                <a:gd name="connsiteX66" fmla="*/ 159950 w 1985964"/>
                <a:gd name="connsiteY66" fmla="*/ 298669 h 2364509"/>
                <a:gd name="connsiteX67" fmla="*/ 204792 w 1985964"/>
                <a:gd name="connsiteY67" fmla="*/ 232160 h 2364509"/>
                <a:gd name="connsiteX68" fmla="*/ 352748 w 1985964"/>
                <a:gd name="connsiteY68" fmla="*/ 170874 h 2364509"/>
                <a:gd name="connsiteX69" fmla="*/ 1633069 w 1985964"/>
                <a:gd name="connsiteY69" fmla="*/ 170874 h 2364509"/>
                <a:gd name="connsiteX70" fmla="*/ 1842311 w 1985964"/>
                <a:gd name="connsiteY70" fmla="*/ 380116 h 2364509"/>
                <a:gd name="connsiteX71" fmla="*/ 1842311 w 1985964"/>
                <a:gd name="connsiteY71" fmla="*/ 390533 h 2364509"/>
                <a:gd name="connsiteX72" fmla="*/ 1842312 w 1985964"/>
                <a:gd name="connsiteY72" fmla="*/ 390533 h 2364509"/>
                <a:gd name="connsiteX73" fmla="*/ 1842312 w 1985964"/>
                <a:gd name="connsiteY73" fmla="*/ 657949 h 2364509"/>
                <a:gd name="connsiteX74" fmla="*/ 1844327 w 1985964"/>
                <a:gd name="connsiteY74" fmla="*/ 657949 h 2364509"/>
                <a:gd name="connsiteX75" fmla="*/ 1848702 w 1985964"/>
                <a:gd name="connsiteY75" fmla="*/ 679620 h 2364509"/>
                <a:gd name="connsiteX76" fmla="*/ 1914526 w 1985964"/>
                <a:gd name="connsiteY76" fmla="*/ 723251 h 2364509"/>
                <a:gd name="connsiteX77" fmla="*/ 1980350 w 1985964"/>
                <a:gd name="connsiteY77" fmla="*/ 679620 h 2364509"/>
                <a:gd name="connsiteX78" fmla="*/ 1984725 w 1985964"/>
                <a:gd name="connsiteY78" fmla="*/ 657949 h 2364509"/>
                <a:gd name="connsiteX79" fmla="*/ 1985819 w 1985964"/>
                <a:gd name="connsiteY79" fmla="*/ 657949 h 2364509"/>
                <a:gd name="connsiteX80" fmla="*/ 1985819 w 1985964"/>
                <a:gd name="connsiteY80" fmla="*/ 652531 h 2364509"/>
                <a:gd name="connsiteX81" fmla="*/ 1985964 w 1985964"/>
                <a:gd name="connsiteY81" fmla="*/ 651813 h 2364509"/>
                <a:gd name="connsiteX82" fmla="*/ 1985964 w 1985964"/>
                <a:gd name="connsiteY82" fmla="*/ 320606 h 2364509"/>
                <a:gd name="connsiteX83" fmla="*/ 1979095 w 1985964"/>
                <a:gd name="connsiteY83" fmla="*/ 264273 h 2364509"/>
                <a:gd name="connsiteX84" fmla="*/ 1962862 w 1985964"/>
                <a:gd name="connsiteY84" fmla="*/ 209616 h 2364509"/>
                <a:gd name="connsiteX85" fmla="*/ 1960902 w 1985964"/>
                <a:gd name="connsiteY85" fmla="*/ 205670 h 2364509"/>
                <a:gd name="connsiteX86" fmla="*/ 1959808 w 1985964"/>
                <a:gd name="connsiteY86" fmla="*/ 202145 h 2364509"/>
                <a:gd name="connsiteX87" fmla="*/ 1952102 w 1985964"/>
                <a:gd name="connsiteY87" fmla="*/ 187947 h 2364509"/>
                <a:gd name="connsiteX88" fmla="*/ 1937903 w 1985964"/>
                <a:gd name="connsiteY88" fmla="*/ 159353 h 2364509"/>
                <a:gd name="connsiteX89" fmla="*/ 1932732 w 1985964"/>
                <a:gd name="connsiteY89" fmla="*/ 152262 h 2364509"/>
                <a:gd name="connsiteX90" fmla="*/ 1929292 w 1985964"/>
                <a:gd name="connsiteY90" fmla="*/ 145924 h 2364509"/>
                <a:gd name="connsiteX91" fmla="*/ 1919138 w 1985964"/>
                <a:gd name="connsiteY91" fmla="*/ 133617 h 2364509"/>
                <a:gd name="connsiteX92" fmla="*/ 1905110 w 1985964"/>
                <a:gd name="connsiteY92" fmla="*/ 114377 h 2364509"/>
                <a:gd name="connsiteX93" fmla="*/ 1895612 w 1985964"/>
                <a:gd name="connsiteY93" fmla="*/ 105103 h 2364509"/>
                <a:gd name="connsiteX94" fmla="*/ 1888877 w 1985964"/>
                <a:gd name="connsiteY94" fmla="*/ 96941 h 2364509"/>
                <a:gd name="connsiteX95" fmla="*/ 1878393 w 1985964"/>
                <a:gd name="connsiteY95" fmla="*/ 88290 h 2364509"/>
                <a:gd name="connsiteX96" fmla="*/ 1865375 w 1985964"/>
                <a:gd name="connsiteY96" fmla="*/ 75579 h 2364509"/>
                <a:gd name="connsiteX97" fmla="*/ 1857537 w 1985964"/>
                <a:gd name="connsiteY97" fmla="*/ 71082 h 2364509"/>
                <a:gd name="connsiteX98" fmla="*/ 1839894 w 1985964"/>
                <a:gd name="connsiteY98" fmla="*/ 56526 h 2364509"/>
                <a:gd name="connsiteX99" fmla="*/ 1783673 w 1985964"/>
                <a:gd name="connsiteY99" fmla="*/ 26010 h 2364509"/>
                <a:gd name="connsiteX100" fmla="*/ 1773433 w 1985964"/>
                <a:gd name="connsiteY100" fmla="*/ 22831 h 2364509"/>
                <a:gd name="connsiteX101" fmla="*/ 1768644 w 1985964"/>
                <a:gd name="connsiteY101" fmla="*/ 20084 h 2364509"/>
                <a:gd name="connsiteX102" fmla="*/ 1737353 w 1985964"/>
                <a:gd name="connsiteY102" fmla="*/ 11631 h 2364509"/>
                <a:gd name="connsiteX103" fmla="*/ 1721545 w 1985964"/>
                <a:gd name="connsiteY103" fmla="*/ 6724 h 2364509"/>
                <a:gd name="connsiteX104" fmla="*/ 1717783 w 1985964"/>
                <a:gd name="connsiteY104" fmla="*/ 6345 h 2364509"/>
                <a:gd name="connsiteX105" fmla="*/ 1713431 w 1985964"/>
                <a:gd name="connsiteY105" fmla="*/ 5170 h 2364509"/>
                <a:gd name="connsiteX106" fmla="*/ 1654843 w 1985964"/>
                <a:gd name="connsiteY106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42311 w 1985964"/>
                <a:gd name="connsiteY51" fmla="*/ 1984395 h 2364509"/>
                <a:gd name="connsiteX52" fmla="*/ 1838060 w 1985964"/>
                <a:gd name="connsiteY52" fmla="*/ 2026564 h 2364509"/>
                <a:gd name="connsiteX53" fmla="*/ 1838058 w 1985964"/>
                <a:gd name="connsiteY53" fmla="*/ 2026570 h 2364509"/>
                <a:gd name="connsiteX54" fmla="*/ 1818140 w 1985964"/>
                <a:gd name="connsiteY54" fmla="*/ 2077302 h 2364509"/>
                <a:gd name="connsiteX55" fmla="*/ 1792175 w 1985964"/>
                <a:gd name="connsiteY55" fmla="*/ 2115814 h 2364509"/>
                <a:gd name="connsiteX56" fmla="*/ 1773416 w 1985964"/>
                <a:gd name="connsiteY56" fmla="*/ 2137481 h 2364509"/>
                <a:gd name="connsiteX57" fmla="*/ 1731490 w 1985964"/>
                <a:gd name="connsiteY57" fmla="*/ 2165749 h 2364509"/>
                <a:gd name="connsiteX58" fmla="*/ 1709927 w 1985964"/>
                <a:gd name="connsiteY58" fmla="*/ 2178120 h 2364509"/>
                <a:gd name="connsiteX59" fmla="*/ 1633141 w 1985964"/>
                <a:gd name="connsiteY59" fmla="*/ 2193622 h 2364509"/>
                <a:gd name="connsiteX60" fmla="*/ 1633070 w 1985964"/>
                <a:gd name="connsiteY60" fmla="*/ 2193635 h 2364509"/>
                <a:gd name="connsiteX61" fmla="*/ 352749 w 1985964"/>
                <a:gd name="connsiteY61" fmla="*/ 2193635 h 2364509"/>
                <a:gd name="connsiteX62" fmla="*/ 143507 w 1985964"/>
                <a:gd name="connsiteY62" fmla="*/ 1984393 h 2364509"/>
                <a:gd name="connsiteX63" fmla="*/ 143507 w 1985964"/>
                <a:gd name="connsiteY63" fmla="*/ 380114 h 2364509"/>
                <a:gd name="connsiteX64" fmla="*/ 147758 w 1985964"/>
                <a:gd name="connsiteY64" fmla="*/ 337945 h 2364509"/>
                <a:gd name="connsiteX65" fmla="*/ 159950 w 1985964"/>
                <a:gd name="connsiteY65" fmla="*/ 298669 h 2364509"/>
                <a:gd name="connsiteX66" fmla="*/ 204792 w 1985964"/>
                <a:gd name="connsiteY66" fmla="*/ 232160 h 2364509"/>
                <a:gd name="connsiteX67" fmla="*/ 352748 w 1985964"/>
                <a:gd name="connsiteY67" fmla="*/ 170874 h 2364509"/>
                <a:gd name="connsiteX68" fmla="*/ 1633069 w 1985964"/>
                <a:gd name="connsiteY68" fmla="*/ 170874 h 2364509"/>
                <a:gd name="connsiteX69" fmla="*/ 1842311 w 1985964"/>
                <a:gd name="connsiteY69" fmla="*/ 380116 h 2364509"/>
                <a:gd name="connsiteX70" fmla="*/ 1842311 w 1985964"/>
                <a:gd name="connsiteY70" fmla="*/ 390533 h 2364509"/>
                <a:gd name="connsiteX71" fmla="*/ 1842312 w 1985964"/>
                <a:gd name="connsiteY71" fmla="*/ 390533 h 2364509"/>
                <a:gd name="connsiteX72" fmla="*/ 1842312 w 1985964"/>
                <a:gd name="connsiteY72" fmla="*/ 657949 h 2364509"/>
                <a:gd name="connsiteX73" fmla="*/ 1844327 w 1985964"/>
                <a:gd name="connsiteY73" fmla="*/ 657949 h 2364509"/>
                <a:gd name="connsiteX74" fmla="*/ 1848702 w 1985964"/>
                <a:gd name="connsiteY74" fmla="*/ 679620 h 2364509"/>
                <a:gd name="connsiteX75" fmla="*/ 1914526 w 1985964"/>
                <a:gd name="connsiteY75" fmla="*/ 723251 h 2364509"/>
                <a:gd name="connsiteX76" fmla="*/ 1980350 w 1985964"/>
                <a:gd name="connsiteY76" fmla="*/ 679620 h 2364509"/>
                <a:gd name="connsiteX77" fmla="*/ 1984725 w 1985964"/>
                <a:gd name="connsiteY77" fmla="*/ 657949 h 2364509"/>
                <a:gd name="connsiteX78" fmla="*/ 1985819 w 1985964"/>
                <a:gd name="connsiteY78" fmla="*/ 657949 h 2364509"/>
                <a:gd name="connsiteX79" fmla="*/ 1985819 w 1985964"/>
                <a:gd name="connsiteY79" fmla="*/ 652531 h 2364509"/>
                <a:gd name="connsiteX80" fmla="*/ 1985964 w 1985964"/>
                <a:gd name="connsiteY80" fmla="*/ 651813 h 2364509"/>
                <a:gd name="connsiteX81" fmla="*/ 1985964 w 1985964"/>
                <a:gd name="connsiteY81" fmla="*/ 320606 h 2364509"/>
                <a:gd name="connsiteX82" fmla="*/ 1979095 w 1985964"/>
                <a:gd name="connsiteY82" fmla="*/ 264273 h 2364509"/>
                <a:gd name="connsiteX83" fmla="*/ 1962862 w 1985964"/>
                <a:gd name="connsiteY83" fmla="*/ 209616 h 2364509"/>
                <a:gd name="connsiteX84" fmla="*/ 1960902 w 1985964"/>
                <a:gd name="connsiteY84" fmla="*/ 205670 h 2364509"/>
                <a:gd name="connsiteX85" fmla="*/ 1959808 w 1985964"/>
                <a:gd name="connsiteY85" fmla="*/ 202145 h 2364509"/>
                <a:gd name="connsiteX86" fmla="*/ 1952102 w 1985964"/>
                <a:gd name="connsiteY86" fmla="*/ 187947 h 2364509"/>
                <a:gd name="connsiteX87" fmla="*/ 1937903 w 1985964"/>
                <a:gd name="connsiteY87" fmla="*/ 159353 h 2364509"/>
                <a:gd name="connsiteX88" fmla="*/ 1932732 w 1985964"/>
                <a:gd name="connsiteY88" fmla="*/ 152262 h 2364509"/>
                <a:gd name="connsiteX89" fmla="*/ 1929292 w 1985964"/>
                <a:gd name="connsiteY89" fmla="*/ 145924 h 2364509"/>
                <a:gd name="connsiteX90" fmla="*/ 1919138 w 1985964"/>
                <a:gd name="connsiteY90" fmla="*/ 133617 h 2364509"/>
                <a:gd name="connsiteX91" fmla="*/ 1905110 w 1985964"/>
                <a:gd name="connsiteY91" fmla="*/ 114377 h 2364509"/>
                <a:gd name="connsiteX92" fmla="*/ 1895612 w 1985964"/>
                <a:gd name="connsiteY92" fmla="*/ 105103 h 2364509"/>
                <a:gd name="connsiteX93" fmla="*/ 1888877 w 1985964"/>
                <a:gd name="connsiteY93" fmla="*/ 96941 h 2364509"/>
                <a:gd name="connsiteX94" fmla="*/ 1878393 w 1985964"/>
                <a:gd name="connsiteY94" fmla="*/ 88290 h 2364509"/>
                <a:gd name="connsiteX95" fmla="*/ 1865375 w 1985964"/>
                <a:gd name="connsiteY95" fmla="*/ 75579 h 2364509"/>
                <a:gd name="connsiteX96" fmla="*/ 1857537 w 1985964"/>
                <a:gd name="connsiteY96" fmla="*/ 71082 h 2364509"/>
                <a:gd name="connsiteX97" fmla="*/ 1839894 w 1985964"/>
                <a:gd name="connsiteY97" fmla="*/ 56526 h 2364509"/>
                <a:gd name="connsiteX98" fmla="*/ 1783673 w 1985964"/>
                <a:gd name="connsiteY98" fmla="*/ 26010 h 2364509"/>
                <a:gd name="connsiteX99" fmla="*/ 1773433 w 1985964"/>
                <a:gd name="connsiteY99" fmla="*/ 22831 h 2364509"/>
                <a:gd name="connsiteX100" fmla="*/ 1768644 w 1985964"/>
                <a:gd name="connsiteY100" fmla="*/ 20084 h 2364509"/>
                <a:gd name="connsiteX101" fmla="*/ 1737353 w 1985964"/>
                <a:gd name="connsiteY101" fmla="*/ 11631 h 2364509"/>
                <a:gd name="connsiteX102" fmla="*/ 1721545 w 1985964"/>
                <a:gd name="connsiteY102" fmla="*/ 6724 h 2364509"/>
                <a:gd name="connsiteX103" fmla="*/ 1717783 w 1985964"/>
                <a:gd name="connsiteY103" fmla="*/ 6345 h 2364509"/>
                <a:gd name="connsiteX104" fmla="*/ 1713431 w 1985964"/>
                <a:gd name="connsiteY104" fmla="*/ 5170 h 2364509"/>
                <a:gd name="connsiteX105" fmla="*/ 1654843 w 1985964"/>
                <a:gd name="connsiteY105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42311 w 1985964"/>
                <a:gd name="connsiteY50" fmla="*/ 1984395 h 2364509"/>
                <a:gd name="connsiteX51" fmla="*/ 1838060 w 1985964"/>
                <a:gd name="connsiteY51" fmla="*/ 2026564 h 2364509"/>
                <a:gd name="connsiteX52" fmla="*/ 1838058 w 1985964"/>
                <a:gd name="connsiteY52" fmla="*/ 2026570 h 2364509"/>
                <a:gd name="connsiteX53" fmla="*/ 1818140 w 1985964"/>
                <a:gd name="connsiteY53" fmla="*/ 2077302 h 2364509"/>
                <a:gd name="connsiteX54" fmla="*/ 1792175 w 1985964"/>
                <a:gd name="connsiteY54" fmla="*/ 2115814 h 2364509"/>
                <a:gd name="connsiteX55" fmla="*/ 1773416 w 1985964"/>
                <a:gd name="connsiteY55" fmla="*/ 2137481 h 2364509"/>
                <a:gd name="connsiteX56" fmla="*/ 1731490 w 1985964"/>
                <a:gd name="connsiteY56" fmla="*/ 2165749 h 2364509"/>
                <a:gd name="connsiteX57" fmla="*/ 1709927 w 1985964"/>
                <a:gd name="connsiteY57" fmla="*/ 2178120 h 2364509"/>
                <a:gd name="connsiteX58" fmla="*/ 1633141 w 1985964"/>
                <a:gd name="connsiteY58" fmla="*/ 2193622 h 2364509"/>
                <a:gd name="connsiteX59" fmla="*/ 1633070 w 1985964"/>
                <a:gd name="connsiteY59" fmla="*/ 2193635 h 2364509"/>
                <a:gd name="connsiteX60" fmla="*/ 352749 w 1985964"/>
                <a:gd name="connsiteY60" fmla="*/ 2193635 h 2364509"/>
                <a:gd name="connsiteX61" fmla="*/ 143507 w 1985964"/>
                <a:gd name="connsiteY61" fmla="*/ 1984393 h 2364509"/>
                <a:gd name="connsiteX62" fmla="*/ 143507 w 1985964"/>
                <a:gd name="connsiteY62" fmla="*/ 380114 h 2364509"/>
                <a:gd name="connsiteX63" fmla="*/ 147758 w 1985964"/>
                <a:gd name="connsiteY63" fmla="*/ 337945 h 2364509"/>
                <a:gd name="connsiteX64" fmla="*/ 159950 w 1985964"/>
                <a:gd name="connsiteY64" fmla="*/ 298669 h 2364509"/>
                <a:gd name="connsiteX65" fmla="*/ 204792 w 1985964"/>
                <a:gd name="connsiteY65" fmla="*/ 232160 h 2364509"/>
                <a:gd name="connsiteX66" fmla="*/ 352748 w 1985964"/>
                <a:gd name="connsiteY66" fmla="*/ 170874 h 2364509"/>
                <a:gd name="connsiteX67" fmla="*/ 1633069 w 1985964"/>
                <a:gd name="connsiteY67" fmla="*/ 170874 h 2364509"/>
                <a:gd name="connsiteX68" fmla="*/ 1842311 w 1985964"/>
                <a:gd name="connsiteY68" fmla="*/ 380116 h 2364509"/>
                <a:gd name="connsiteX69" fmla="*/ 1842311 w 1985964"/>
                <a:gd name="connsiteY69" fmla="*/ 390533 h 2364509"/>
                <a:gd name="connsiteX70" fmla="*/ 1842312 w 1985964"/>
                <a:gd name="connsiteY70" fmla="*/ 390533 h 2364509"/>
                <a:gd name="connsiteX71" fmla="*/ 1842312 w 1985964"/>
                <a:gd name="connsiteY71" fmla="*/ 657949 h 2364509"/>
                <a:gd name="connsiteX72" fmla="*/ 1844327 w 1985964"/>
                <a:gd name="connsiteY72" fmla="*/ 657949 h 2364509"/>
                <a:gd name="connsiteX73" fmla="*/ 1848702 w 1985964"/>
                <a:gd name="connsiteY73" fmla="*/ 679620 h 2364509"/>
                <a:gd name="connsiteX74" fmla="*/ 1914526 w 1985964"/>
                <a:gd name="connsiteY74" fmla="*/ 723251 h 2364509"/>
                <a:gd name="connsiteX75" fmla="*/ 1980350 w 1985964"/>
                <a:gd name="connsiteY75" fmla="*/ 679620 h 2364509"/>
                <a:gd name="connsiteX76" fmla="*/ 1984725 w 1985964"/>
                <a:gd name="connsiteY76" fmla="*/ 657949 h 2364509"/>
                <a:gd name="connsiteX77" fmla="*/ 1985819 w 1985964"/>
                <a:gd name="connsiteY77" fmla="*/ 657949 h 2364509"/>
                <a:gd name="connsiteX78" fmla="*/ 1985819 w 1985964"/>
                <a:gd name="connsiteY78" fmla="*/ 652531 h 2364509"/>
                <a:gd name="connsiteX79" fmla="*/ 1985964 w 1985964"/>
                <a:gd name="connsiteY79" fmla="*/ 651813 h 2364509"/>
                <a:gd name="connsiteX80" fmla="*/ 1985964 w 1985964"/>
                <a:gd name="connsiteY80" fmla="*/ 320606 h 2364509"/>
                <a:gd name="connsiteX81" fmla="*/ 1979095 w 1985964"/>
                <a:gd name="connsiteY81" fmla="*/ 264273 h 2364509"/>
                <a:gd name="connsiteX82" fmla="*/ 1962862 w 1985964"/>
                <a:gd name="connsiteY82" fmla="*/ 209616 h 2364509"/>
                <a:gd name="connsiteX83" fmla="*/ 1960902 w 1985964"/>
                <a:gd name="connsiteY83" fmla="*/ 205670 h 2364509"/>
                <a:gd name="connsiteX84" fmla="*/ 1959808 w 1985964"/>
                <a:gd name="connsiteY84" fmla="*/ 202145 h 2364509"/>
                <a:gd name="connsiteX85" fmla="*/ 1952102 w 1985964"/>
                <a:gd name="connsiteY85" fmla="*/ 187947 h 2364509"/>
                <a:gd name="connsiteX86" fmla="*/ 1937903 w 1985964"/>
                <a:gd name="connsiteY86" fmla="*/ 159353 h 2364509"/>
                <a:gd name="connsiteX87" fmla="*/ 1932732 w 1985964"/>
                <a:gd name="connsiteY87" fmla="*/ 152262 h 2364509"/>
                <a:gd name="connsiteX88" fmla="*/ 1929292 w 1985964"/>
                <a:gd name="connsiteY88" fmla="*/ 145924 h 2364509"/>
                <a:gd name="connsiteX89" fmla="*/ 1919138 w 1985964"/>
                <a:gd name="connsiteY89" fmla="*/ 133617 h 2364509"/>
                <a:gd name="connsiteX90" fmla="*/ 1905110 w 1985964"/>
                <a:gd name="connsiteY90" fmla="*/ 114377 h 2364509"/>
                <a:gd name="connsiteX91" fmla="*/ 1895612 w 1985964"/>
                <a:gd name="connsiteY91" fmla="*/ 105103 h 2364509"/>
                <a:gd name="connsiteX92" fmla="*/ 1888877 w 1985964"/>
                <a:gd name="connsiteY92" fmla="*/ 96941 h 2364509"/>
                <a:gd name="connsiteX93" fmla="*/ 1878393 w 1985964"/>
                <a:gd name="connsiteY93" fmla="*/ 88290 h 2364509"/>
                <a:gd name="connsiteX94" fmla="*/ 1865375 w 1985964"/>
                <a:gd name="connsiteY94" fmla="*/ 75579 h 2364509"/>
                <a:gd name="connsiteX95" fmla="*/ 1857537 w 1985964"/>
                <a:gd name="connsiteY95" fmla="*/ 71082 h 2364509"/>
                <a:gd name="connsiteX96" fmla="*/ 1839894 w 1985964"/>
                <a:gd name="connsiteY96" fmla="*/ 56526 h 2364509"/>
                <a:gd name="connsiteX97" fmla="*/ 1783673 w 1985964"/>
                <a:gd name="connsiteY97" fmla="*/ 26010 h 2364509"/>
                <a:gd name="connsiteX98" fmla="*/ 1773433 w 1985964"/>
                <a:gd name="connsiteY98" fmla="*/ 22831 h 2364509"/>
                <a:gd name="connsiteX99" fmla="*/ 1768644 w 1985964"/>
                <a:gd name="connsiteY99" fmla="*/ 20084 h 2364509"/>
                <a:gd name="connsiteX100" fmla="*/ 1737353 w 1985964"/>
                <a:gd name="connsiteY100" fmla="*/ 11631 h 2364509"/>
                <a:gd name="connsiteX101" fmla="*/ 1721545 w 1985964"/>
                <a:gd name="connsiteY101" fmla="*/ 6724 h 2364509"/>
                <a:gd name="connsiteX102" fmla="*/ 1717783 w 1985964"/>
                <a:gd name="connsiteY102" fmla="*/ 6345 h 2364509"/>
                <a:gd name="connsiteX103" fmla="*/ 1713431 w 1985964"/>
                <a:gd name="connsiteY103" fmla="*/ 5170 h 2364509"/>
                <a:gd name="connsiteX104" fmla="*/ 1654843 w 1985964"/>
                <a:gd name="connsiteY104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42311 w 1985964"/>
                <a:gd name="connsiteY49" fmla="*/ 1984395 h 2364509"/>
                <a:gd name="connsiteX50" fmla="*/ 1838060 w 1985964"/>
                <a:gd name="connsiteY50" fmla="*/ 2026564 h 2364509"/>
                <a:gd name="connsiteX51" fmla="*/ 1838058 w 1985964"/>
                <a:gd name="connsiteY51" fmla="*/ 2026570 h 2364509"/>
                <a:gd name="connsiteX52" fmla="*/ 1818140 w 1985964"/>
                <a:gd name="connsiteY52" fmla="*/ 2077302 h 2364509"/>
                <a:gd name="connsiteX53" fmla="*/ 1792175 w 1985964"/>
                <a:gd name="connsiteY53" fmla="*/ 2115814 h 2364509"/>
                <a:gd name="connsiteX54" fmla="*/ 1773416 w 1985964"/>
                <a:gd name="connsiteY54" fmla="*/ 2137481 h 2364509"/>
                <a:gd name="connsiteX55" fmla="*/ 1731490 w 1985964"/>
                <a:gd name="connsiteY55" fmla="*/ 2165749 h 2364509"/>
                <a:gd name="connsiteX56" fmla="*/ 1709927 w 1985964"/>
                <a:gd name="connsiteY56" fmla="*/ 2178120 h 2364509"/>
                <a:gd name="connsiteX57" fmla="*/ 1633141 w 1985964"/>
                <a:gd name="connsiteY57" fmla="*/ 2193622 h 2364509"/>
                <a:gd name="connsiteX58" fmla="*/ 1633070 w 1985964"/>
                <a:gd name="connsiteY58" fmla="*/ 2193635 h 2364509"/>
                <a:gd name="connsiteX59" fmla="*/ 352749 w 1985964"/>
                <a:gd name="connsiteY59" fmla="*/ 2193635 h 2364509"/>
                <a:gd name="connsiteX60" fmla="*/ 143507 w 1985964"/>
                <a:gd name="connsiteY60" fmla="*/ 1984393 h 2364509"/>
                <a:gd name="connsiteX61" fmla="*/ 143507 w 1985964"/>
                <a:gd name="connsiteY61" fmla="*/ 380114 h 2364509"/>
                <a:gd name="connsiteX62" fmla="*/ 147758 w 1985964"/>
                <a:gd name="connsiteY62" fmla="*/ 337945 h 2364509"/>
                <a:gd name="connsiteX63" fmla="*/ 159950 w 1985964"/>
                <a:gd name="connsiteY63" fmla="*/ 298669 h 2364509"/>
                <a:gd name="connsiteX64" fmla="*/ 204792 w 1985964"/>
                <a:gd name="connsiteY64" fmla="*/ 232160 h 2364509"/>
                <a:gd name="connsiteX65" fmla="*/ 352748 w 1985964"/>
                <a:gd name="connsiteY65" fmla="*/ 170874 h 2364509"/>
                <a:gd name="connsiteX66" fmla="*/ 1633069 w 1985964"/>
                <a:gd name="connsiteY66" fmla="*/ 170874 h 2364509"/>
                <a:gd name="connsiteX67" fmla="*/ 1842311 w 1985964"/>
                <a:gd name="connsiteY67" fmla="*/ 380116 h 2364509"/>
                <a:gd name="connsiteX68" fmla="*/ 1842311 w 1985964"/>
                <a:gd name="connsiteY68" fmla="*/ 390533 h 2364509"/>
                <a:gd name="connsiteX69" fmla="*/ 1842312 w 1985964"/>
                <a:gd name="connsiteY69" fmla="*/ 390533 h 2364509"/>
                <a:gd name="connsiteX70" fmla="*/ 1842312 w 1985964"/>
                <a:gd name="connsiteY70" fmla="*/ 657949 h 2364509"/>
                <a:gd name="connsiteX71" fmla="*/ 1844327 w 1985964"/>
                <a:gd name="connsiteY71" fmla="*/ 657949 h 2364509"/>
                <a:gd name="connsiteX72" fmla="*/ 1848702 w 1985964"/>
                <a:gd name="connsiteY72" fmla="*/ 679620 h 2364509"/>
                <a:gd name="connsiteX73" fmla="*/ 1914526 w 1985964"/>
                <a:gd name="connsiteY73" fmla="*/ 723251 h 2364509"/>
                <a:gd name="connsiteX74" fmla="*/ 1980350 w 1985964"/>
                <a:gd name="connsiteY74" fmla="*/ 679620 h 2364509"/>
                <a:gd name="connsiteX75" fmla="*/ 1984725 w 1985964"/>
                <a:gd name="connsiteY75" fmla="*/ 657949 h 2364509"/>
                <a:gd name="connsiteX76" fmla="*/ 1985819 w 1985964"/>
                <a:gd name="connsiteY76" fmla="*/ 657949 h 2364509"/>
                <a:gd name="connsiteX77" fmla="*/ 1985819 w 1985964"/>
                <a:gd name="connsiteY77" fmla="*/ 652531 h 2364509"/>
                <a:gd name="connsiteX78" fmla="*/ 1985964 w 1985964"/>
                <a:gd name="connsiteY78" fmla="*/ 651813 h 2364509"/>
                <a:gd name="connsiteX79" fmla="*/ 1985964 w 1985964"/>
                <a:gd name="connsiteY79" fmla="*/ 320606 h 2364509"/>
                <a:gd name="connsiteX80" fmla="*/ 1979095 w 1985964"/>
                <a:gd name="connsiteY80" fmla="*/ 264273 h 2364509"/>
                <a:gd name="connsiteX81" fmla="*/ 1962862 w 1985964"/>
                <a:gd name="connsiteY81" fmla="*/ 209616 h 2364509"/>
                <a:gd name="connsiteX82" fmla="*/ 1960902 w 1985964"/>
                <a:gd name="connsiteY82" fmla="*/ 205670 h 2364509"/>
                <a:gd name="connsiteX83" fmla="*/ 1959808 w 1985964"/>
                <a:gd name="connsiteY83" fmla="*/ 202145 h 2364509"/>
                <a:gd name="connsiteX84" fmla="*/ 1952102 w 1985964"/>
                <a:gd name="connsiteY84" fmla="*/ 187947 h 2364509"/>
                <a:gd name="connsiteX85" fmla="*/ 1937903 w 1985964"/>
                <a:gd name="connsiteY85" fmla="*/ 159353 h 2364509"/>
                <a:gd name="connsiteX86" fmla="*/ 1932732 w 1985964"/>
                <a:gd name="connsiteY86" fmla="*/ 152262 h 2364509"/>
                <a:gd name="connsiteX87" fmla="*/ 1929292 w 1985964"/>
                <a:gd name="connsiteY87" fmla="*/ 145924 h 2364509"/>
                <a:gd name="connsiteX88" fmla="*/ 1919138 w 1985964"/>
                <a:gd name="connsiteY88" fmla="*/ 133617 h 2364509"/>
                <a:gd name="connsiteX89" fmla="*/ 1905110 w 1985964"/>
                <a:gd name="connsiteY89" fmla="*/ 114377 h 2364509"/>
                <a:gd name="connsiteX90" fmla="*/ 1895612 w 1985964"/>
                <a:gd name="connsiteY90" fmla="*/ 105103 h 2364509"/>
                <a:gd name="connsiteX91" fmla="*/ 1888877 w 1985964"/>
                <a:gd name="connsiteY91" fmla="*/ 96941 h 2364509"/>
                <a:gd name="connsiteX92" fmla="*/ 1878393 w 1985964"/>
                <a:gd name="connsiteY92" fmla="*/ 88290 h 2364509"/>
                <a:gd name="connsiteX93" fmla="*/ 1865375 w 1985964"/>
                <a:gd name="connsiteY93" fmla="*/ 75579 h 2364509"/>
                <a:gd name="connsiteX94" fmla="*/ 1857537 w 1985964"/>
                <a:gd name="connsiteY94" fmla="*/ 71082 h 2364509"/>
                <a:gd name="connsiteX95" fmla="*/ 1839894 w 1985964"/>
                <a:gd name="connsiteY95" fmla="*/ 56526 h 2364509"/>
                <a:gd name="connsiteX96" fmla="*/ 1783673 w 1985964"/>
                <a:gd name="connsiteY96" fmla="*/ 26010 h 2364509"/>
                <a:gd name="connsiteX97" fmla="*/ 1773433 w 1985964"/>
                <a:gd name="connsiteY97" fmla="*/ 22831 h 2364509"/>
                <a:gd name="connsiteX98" fmla="*/ 1768644 w 1985964"/>
                <a:gd name="connsiteY98" fmla="*/ 20084 h 2364509"/>
                <a:gd name="connsiteX99" fmla="*/ 1737353 w 1985964"/>
                <a:gd name="connsiteY99" fmla="*/ 11631 h 2364509"/>
                <a:gd name="connsiteX100" fmla="*/ 1721545 w 1985964"/>
                <a:gd name="connsiteY100" fmla="*/ 6724 h 2364509"/>
                <a:gd name="connsiteX101" fmla="*/ 1717783 w 1985964"/>
                <a:gd name="connsiteY101" fmla="*/ 6345 h 2364509"/>
                <a:gd name="connsiteX102" fmla="*/ 1713431 w 1985964"/>
                <a:gd name="connsiteY102" fmla="*/ 5170 h 2364509"/>
                <a:gd name="connsiteX103" fmla="*/ 1654843 w 1985964"/>
                <a:gd name="connsiteY103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1 w 1985964"/>
                <a:gd name="connsiteY48" fmla="*/ 1984395 h 2364509"/>
                <a:gd name="connsiteX49" fmla="*/ 1838060 w 1985964"/>
                <a:gd name="connsiteY49" fmla="*/ 2026564 h 2364509"/>
                <a:gd name="connsiteX50" fmla="*/ 1838058 w 1985964"/>
                <a:gd name="connsiteY50" fmla="*/ 2026570 h 2364509"/>
                <a:gd name="connsiteX51" fmla="*/ 1818140 w 1985964"/>
                <a:gd name="connsiteY51" fmla="*/ 2077302 h 2364509"/>
                <a:gd name="connsiteX52" fmla="*/ 1792175 w 1985964"/>
                <a:gd name="connsiteY52" fmla="*/ 2115814 h 2364509"/>
                <a:gd name="connsiteX53" fmla="*/ 1773416 w 1985964"/>
                <a:gd name="connsiteY53" fmla="*/ 2137481 h 2364509"/>
                <a:gd name="connsiteX54" fmla="*/ 1731490 w 1985964"/>
                <a:gd name="connsiteY54" fmla="*/ 2165749 h 2364509"/>
                <a:gd name="connsiteX55" fmla="*/ 1709927 w 1985964"/>
                <a:gd name="connsiteY55" fmla="*/ 2178120 h 2364509"/>
                <a:gd name="connsiteX56" fmla="*/ 1633141 w 1985964"/>
                <a:gd name="connsiteY56" fmla="*/ 2193622 h 2364509"/>
                <a:gd name="connsiteX57" fmla="*/ 1633070 w 1985964"/>
                <a:gd name="connsiteY57" fmla="*/ 2193635 h 2364509"/>
                <a:gd name="connsiteX58" fmla="*/ 352749 w 1985964"/>
                <a:gd name="connsiteY58" fmla="*/ 2193635 h 2364509"/>
                <a:gd name="connsiteX59" fmla="*/ 143507 w 1985964"/>
                <a:gd name="connsiteY59" fmla="*/ 1984393 h 2364509"/>
                <a:gd name="connsiteX60" fmla="*/ 143507 w 1985964"/>
                <a:gd name="connsiteY60" fmla="*/ 380114 h 2364509"/>
                <a:gd name="connsiteX61" fmla="*/ 147758 w 1985964"/>
                <a:gd name="connsiteY61" fmla="*/ 337945 h 2364509"/>
                <a:gd name="connsiteX62" fmla="*/ 159950 w 1985964"/>
                <a:gd name="connsiteY62" fmla="*/ 298669 h 2364509"/>
                <a:gd name="connsiteX63" fmla="*/ 204792 w 1985964"/>
                <a:gd name="connsiteY63" fmla="*/ 232160 h 2364509"/>
                <a:gd name="connsiteX64" fmla="*/ 352748 w 1985964"/>
                <a:gd name="connsiteY64" fmla="*/ 170874 h 2364509"/>
                <a:gd name="connsiteX65" fmla="*/ 1633069 w 1985964"/>
                <a:gd name="connsiteY65" fmla="*/ 170874 h 2364509"/>
                <a:gd name="connsiteX66" fmla="*/ 1842311 w 1985964"/>
                <a:gd name="connsiteY66" fmla="*/ 380116 h 2364509"/>
                <a:gd name="connsiteX67" fmla="*/ 1842311 w 1985964"/>
                <a:gd name="connsiteY67" fmla="*/ 390533 h 2364509"/>
                <a:gd name="connsiteX68" fmla="*/ 1842312 w 1985964"/>
                <a:gd name="connsiteY68" fmla="*/ 390533 h 2364509"/>
                <a:gd name="connsiteX69" fmla="*/ 1842312 w 1985964"/>
                <a:gd name="connsiteY69" fmla="*/ 657949 h 2364509"/>
                <a:gd name="connsiteX70" fmla="*/ 1844327 w 1985964"/>
                <a:gd name="connsiteY70" fmla="*/ 657949 h 2364509"/>
                <a:gd name="connsiteX71" fmla="*/ 1848702 w 1985964"/>
                <a:gd name="connsiteY71" fmla="*/ 679620 h 2364509"/>
                <a:gd name="connsiteX72" fmla="*/ 1914526 w 1985964"/>
                <a:gd name="connsiteY72" fmla="*/ 723251 h 2364509"/>
                <a:gd name="connsiteX73" fmla="*/ 1980350 w 1985964"/>
                <a:gd name="connsiteY73" fmla="*/ 679620 h 2364509"/>
                <a:gd name="connsiteX74" fmla="*/ 1984725 w 1985964"/>
                <a:gd name="connsiteY74" fmla="*/ 657949 h 2364509"/>
                <a:gd name="connsiteX75" fmla="*/ 1985819 w 1985964"/>
                <a:gd name="connsiteY75" fmla="*/ 657949 h 2364509"/>
                <a:gd name="connsiteX76" fmla="*/ 1985819 w 1985964"/>
                <a:gd name="connsiteY76" fmla="*/ 652531 h 2364509"/>
                <a:gd name="connsiteX77" fmla="*/ 1985964 w 1985964"/>
                <a:gd name="connsiteY77" fmla="*/ 651813 h 2364509"/>
                <a:gd name="connsiteX78" fmla="*/ 1985964 w 1985964"/>
                <a:gd name="connsiteY78" fmla="*/ 320606 h 2364509"/>
                <a:gd name="connsiteX79" fmla="*/ 1979095 w 1985964"/>
                <a:gd name="connsiteY79" fmla="*/ 264273 h 2364509"/>
                <a:gd name="connsiteX80" fmla="*/ 1962862 w 1985964"/>
                <a:gd name="connsiteY80" fmla="*/ 209616 h 2364509"/>
                <a:gd name="connsiteX81" fmla="*/ 1960902 w 1985964"/>
                <a:gd name="connsiteY81" fmla="*/ 205670 h 2364509"/>
                <a:gd name="connsiteX82" fmla="*/ 1959808 w 1985964"/>
                <a:gd name="connsiteY82" fmla="*/ 202145 h 2364509"/>
                <a:gd name="connsiteX83" fmla="*/ 1952102 w 1985964"/>
                <a:gd name="connsiteY83" fmla="*/ 187947 h 2364509"/>
                <a:gd name="connsiteX84" fmla="*/ 1937903 w 1985964"/>
                <a:gd name="connsiteY84" fmla="*/ 159353 h 2364509"/>
                <a:gd name="connsiteX85" fmla="*/ 1932732 w 1985964"/>
                <a:gd name="connsiteY85" fmla="*/ 152262 h 2364509"/>
                <a:gd name="connsiteX86" fmla="*/ 1929292 w 1985964"/>
                <a:gd name="connsiteY86" fmla="*/ 145924 h 2364509"/>
                <a:gd name="connsiteX87" fmla="*/ 1919138 w 1985964"/>
                <a:gd name="connsiteY87" fmla="*/ 133617 h 2364509"/>
                <a:gd name="connsiteX88" fmla="*/ 1905110 w 1985964"/>
                <a:gd name="connsiteY88" fmla="*/ 114377 h 2364509"/>
                <a:gd name="connsiteX89" fmla="*/ 1895612 w 1985964"/>
                <a:gd name="connsiteY89" fmla="*/ 105103 h 2364509"/>
                <a:gd name="connsiteX90" fmla="*/ 1888877 w 1985964"/>
                <a:gd name="connsiteY90" fmla="*/ 96941 h 2364509"/>
                <a:gd name="connsiteX91" fmla="*/ 1878393 w 1985964"/>
                <a:gd name="connsiteY91" fmla="*/ 88290 h 2364509"/>
                <a:gd name="connsiteX92" fmla="*/ 1865375 w 1985964"/>
                <a:gd name="connsiteY92" fmla="*/ 75579 h 2364509"/>
                <a:gd name="connsiteX93" fmla="*/ 1857537 w 1985964"/>
                <a:gd name="connsiteY93" fmla="*/ 71082 h 2364509"/>
                <a:gd name="connsiteX94" fmla="*/ 1839894 w 1985964"/>
                <a:gd name="connsiteY94" fmla="*/ 56526 h 2364509"/>
                <a:gd name="connsiteX95" fmla="*/ 1783673 w 1985964"/>
                <a:gd name="connsiteY95" fmla="*/ 26010 h 2364509"/>
                <a:gd name="connsiteX96" fmla="*/ 1773433 w 1985964"/>
                <a:gd name="connsiteY96" fmla="*/ 22831 h 2364509"/>
                <a:gd name="connsiteX97" fmla="*/ 1768644 w 1985964"/>
                <a:gd name="connsiteY97" fmla="*/ 20084 h 2364509"/>
                <a:gd name="connsiteX98" fmla="*/ 1737353 w 1985964"/>
                <a:gd name="connsiteY98" fmla="*/ 11631 h 2364509"/>
                <a:gd name="connsiteX99" fmla="*/ 1721545 w 1985964"/>
                <a:gd name="connsiteY99" fmla="*/ 6724 h 2364509"/>
                <a:gd name="connsiteX100" fmla="*/ 1717783 w 1985964"/>
                <a:gd name="connsiteY100" fmla="*/ 6345 h 2364509"/>
                <a:gd name="connsiteX101" fmla="*/ 1713431 w 1985964"/>
                <a:gd name="connsiteY101" fmla="*/ 5170 h 2364509"/>
                <a:gd name="connsiteX102" fmla="*/ 1654843 w 1985964"/>
                <a:gd name="connsiteY102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985964" h="2364509">
                  <a:moveTo>
                    <a:pt x="1654843" y="0"/>
                  </a:moveTo>
                  <a:lnTo>
                    <a:pt x="1654842" y="0"/>
                  </a:lnTo>
                  <a:lnTo>
                    <a:pt x="330977" y="0"/>
                  </a:lnTo>
                  <a:lnTo>
                    <a:pt x="330976" y="0"/>
                  </a:lnTo>
                  <a:cubicBezTo>
                    <a:pt x="148183" y="0"/>
                    <a:pt x="0" y="148183"/>
                    <a:pt x="0" y="330976"/>
                  </a:cubicBezTo>
                  <a:lnTo>
                    <a:pt x="0" y="2033533"/>
                  </a:lnTo>
                  <a:cubicBezTo>
                    <a:pt x="0" y="2216326"/>
                    <a:pt x="148183" y="2364509"/>
                    <a:pt x="330976" y="2364509"/>
                  </a:cubicBezTo>
                  <a:lnTo>
                    <a:pt x="330977" y="2364509"/>
                  </a:lnTo>
                  <a:lnTo>
                    <a:pt x="1654842" y="2364509"/>
                  </a:lnTo>
                  <a:lnTo>
                    <a:pt x="1654843" y="2364509"/>
                  </a:lnTo>
                  <a:cubicBezTo>
                    <a:pt x="1654845" y="2364509"/>
                    <a:pt x="1654848" y="2364508"/>
                    <a:pt x="1654850" y="2364508"/>
                  </a:cubicBezTo>
                  <a:lnTo>
                    <a:pt x="1713430" y="2359339"/>
                  </a:lnTo>
                  <a:lnTo>
                    <a:pt x="1717781" y="2358164"/>
                  </a:lnTo>
                  <a:lnTo>
                    <a:pt x="1721546" y="2357784"/>
                  </a:lnTo>
                  <a:lnTo>
                    <a:pt x="1737367" y="2352873"/>
                  </a:lnTo>
                  <a:lnTo>
                    <a:pt x="1768643" y="2344425"/>
                  </a:lnTo>
                  <a:lnTo>
                    <a:pt x="1773429" y="2341679"/>
                  </a:lnTo>
                  <a:lnTo>
                    <a:pt x="1783674" y="2338499"/>
                  </a:lnTo>
                  <a:cubicBezTo>
                    <a:pt x="1803472" y="2330125"/>
                    <a:pt x="1822287" y="2319879"/>
                    <a:pt x="1839895" y="2307983"/>
                  </a:cubicBezTo>
                  <a:lnTo>
                    <a:pt x="1857542" y="2293423"/>
                  </a:lnTo>
                  <a:lnTo>
                    <a:pt x="1865374" y="2288930"/>
                  </a:lnTo>
                  <a:lnTo>
                    <a:pt x="1878381" y="2276229"/>
                  </a:lnTo>
                  <a:lnTo>
                    <a:pt x="1888878" y="2267568"/>
                  </a:lnTo>
                  <a:lnTo>
                    <a:pt x="1895621" y="2259396"/>
                  </a:lnTo>
                  <a:lnTo>
                    <a:pt x="1905109" y="2250132"/>
                  </a:lnTo>
                  <a:lnTo>
                    <a:pt x="1919122" y="2230912"/>
                  </a:lnTo>
                  <a:lnTo>
                    <a:pt x="1929293" y="2218585"/>
                  </a:lnTo>
                  <a:lnTo>
                    <a:pt x="1932739" y="2212236"/>
                  </a:lnTo>
                  <a:lnTo>
                    <a:pt x="1937902" y="2205156"/>
                  </a:lnTo>
                  <a:lnTo>
                    <a:pt x="1952079" y="2176606"/>
                  </a:lnTo>
                  <a:lnTo>
                    <a:pt x="1959809" y="2162364"/>
                  </a:lnTo>
                  <a:lnTo>
                    <a:pt x="1960907" y="2158828"/>
                  </a:lnTo>
                  <a:lnTo>
                    <a:pt x="1962861" y="2154893"/>
                  </a:lnTo>
                  <a:lnTo>
                    <a:pt x="1979076" y="2100297"/>
                  </a:lnTo>
                  <a:cubicBezTo>
                    <a:pt x="1979082" y="2100277"/>
                    <a:pt x="1979089" y="2100256"/>
                    <a:pt x="1979095" y="2100236"/>
                  </a:cubicBezTo>
                  <a:lnTo>
                    <a:pt x="1979098" y="2100200"/>
                  </a:lnTo>
                  <a:lnTo>
                    <a:pt x="1985963" y="2043903"/>
                  </a:lnTo>
                  <a:lnTo>
                    <a:pt x="1985963" y="1725393"/>
                  </a:lnTo>
                  <a:lnTo>
                    <a:pt x="1985964" y="1725393"/>
                  </a:lnTo>
                  <a:lnTo>
                    <a:pt x="1985964" y="1401883"/>
                  </a:lnTo>
                  <a:cubicBezTo>
                    <a:pt x="1985916" y="1401644"/>
                    <a:pt x="1985867" y="1401404"/>
                    <a:pt x="1985819" y="1401165"/>
                  </a:cubicBezTo>
                  <a:lnTo>
                    <a:pt x="1985819" y="1395747"/>
                  </a:lnTo>
                  <a:lnTo>
                    <a:pt x="1984725" y="1395747"/>
                  </a:lnTo>
                  <a:lnTo>
                    <a:pt x="1980350" y="1374076"/>
                  </a:lnTo>
                  <a:cubicBezTo>
                    <a:pt x="1969505" y="1348436"/>
                    <a:pt x="1944117" y="1330445"/>
                    <a:pt x="1914526" y="1330445"/>
                  </a:cubicBezTo>
                  <a:cubicBezTo>
                    <a:pt x="1884936" y="1330445"/>
                    <a:pt x="1859547" y="1348436"/>
                    <a:pt x="1848702" y="1374076"/>
                  </a:cubicBezTo>
                  <a:lnTo>
                    <a:pt x="1844327" y="1395747"/>
                  </a:lnTo>
                  <a:lnTo>
                    <a:pt x="1842312" y="1395747"/>
                  </a:lnTo>
                  <a:cubicBezTo>
                    <a:pt x="1842312" y="1591963"/>
                    <a:pt x="1842311" y="1788179"/>
                    <a:pt x="1842311" y="1984395"/>
                  </a:cubicBezTo>
                  <a:cubicBezTo>
                    <a:pt x="1842311" y="1998840"/>
                    <a:pt x="1840847" y="2012943"/>
                    <a:pt x="1838060" y="2026564"/>
                  </a:cubicBezTo>
                  <a:cubicBezTo>
                    <a:pt x="1838059" y="2026566"/>
                    <a:pt x="1838059" y="2026568"/>
                    <a:pt x="1838058" y="2026570"/>
                  </a:cubicBezTo>
                  <a:lnTo>
                    <a:pt x="1818140" y="2077302"/>
                  </a:lnTo>
                  <a:lnTo>
                    <a:pt x="1792175" y="2115814"/>
                  </a:lnTo>
                  <a:lnTo>
                    <a:pt x="1773416" y="2137481"/>
                  </a:lnTo>
                  <a:lnTo>
                    <a:pt x="1731490" y="2165749"/>
                  </a:lnTo>
                  <a:lnTo>
                    <a:pt x="1709927" y="2178120"/>
                  </a:lnTo>
                  <a:lnTo>
                    <a:pt x="1633141" y="2193622"/>
                  </a:lnTo>
                  <a:cubicBezTo>
                    <a:pt x="1633117" y="2193626"/>
                    <a:pt x="1633094" y="2193631"/>
                    <a:pt x="1633070" y="2193635"/>
                  </a:cubicBezTo>
                  <a:lnTo>
                    <a:pt x="352749" y="2193635"/>
                  </a:lnTo>
                  <a:cubicBezTo>
                    <a:pt x="237188" y="2193635"/>
                    <a:pt x="143507" y="2099954"/>
                    <a:pt x="143507" y="1984393"/>
                  </a:cubicBezTo>
                  <a:lnTo>
                    <a:pt x="143507" y="380114"/>
                  </a:lnTo>
                  <a:cubicBezTo>
                    <a:pt x="143507" y="365669"/>
                    <a:pt x="144971" y="351566"/>
                    <a:pt x="147758" y="337945"/>
                  </a:cubicBezTo>
                  <a:lnTo>
                    <a:pt x="159950" y="298669"/>
                  </a:lnTo>
                  <a:lnTo>
                    <a:pt x="204792" y="232160"/>
                  </a:lnTo>
                  <a:cubicBezTo>
                    <a:pt x="242657" y="194294"/>
                    <a:pt x="294968" y="170874"/>
                    <a:pt x="352748" y="170874"/>
                  </a:cubicBezTo>
                  <a:lnTo>
                    <a:pt x="1633069" y="170874"/>
                  </a:lnTo>
                  <a:cubicBezTo>
                    <a:pt x="1748630" y="170874"/>
                    <a:pt x="1842311" y="264555"/>
                    <a:pt x="1842311" y="380116"/>
                  </a:cubicBezTo>
                  <a:lnTo>
                    <a:pt x="1842311" y="390533"/>
                  </a:lnTo>
                  <a:lnTo>
                    <a:pt x="1842312" y="390533"/>
                  </a:lnTo>
                  <a:lnTo>
                    <a:pt x="1842312" y="657949"/>
                  </a:lnTo>
                  <a:lnTo>
                    <a:pt x="1844327" y="657949"/>
                  </a:lnTo>
                  <a:lnTo>
                    <a:pt x="1848702" y="679620"/>
                  </a:lnTo>
                  <a:cubicBezTo>
                    <a:pt x="1859547" y="705260"/>
                    <a:pt x="1884936" y="723251"/>
                    <a:pt x="1914526" y="723251"/>
                  </a:cubicBezTo>
                  <a:cubicBezTo>
                    <a:pt x="1944117" y="723251"/>
                    <a:pt x="1969505" y="705260"/>
                    <a:pt x="1980350" y="679620"/>
                  </a:cubicBezTo>
                  <a:lnTo>
                    <a:pt x="1984725" y="657949"/>
                  </a:lnTo>
                  <a:lnTo>
                    <a:pt x="1985819" y="657949"/>
                  </a:lnTo>
                  <a:lnTo>
                    <a:pt x="1985819" y="652531"/>
                  </a:lnTo>
                  <a:cubicBezTo>
                    <a:pt x="1985867" y="652292"/>
                    <a:pt x="1985916" y="652052"/>
                    <a:pt x="1985964" y="651813"/>
                  </a:cubicBezTo>
                  <a:lnTo>
                    <a:pt x="1985964" y="320606"/>
                  </a:lnTo>
                  <a:lnTo>
                    <a:pt x="1979095" y="264273"/>
                  </a:lnTo>
                  <a:cubicBezTo>
                    <a:pt x="1975237" y="245420"/>
                    <a:pt x="1969777" y="227152"/>
                    <a:pt x="1962862" y="209616"/>
                  </a:cubicBezTo>
                  <a:lnTo>
                    <a:pt x="1960902" y="205670"/>
                  </a:lnTo>
                  <a:lnTo>
                    <a:pt x="1959808" y="202145"/>
                  </a:lnTo>
                  <a:lnTo>
                    <a:pt x="1952102" y="187947"/>
                  </a:lnTo>
                  <a:lnTo>
                    <a:pt x="1937903" y="159353"/>
                  </a:lnTo>
                  <a:lnTo>
                    <a:pt x="1932732" y="152262"/>
                  </a:lnTo>
                  <a:lnTo>
                    <a:pt x="1929292" y="145924"/>
                  </a:lnTo>
                  <a:lnTo>
                    <a:pt x="1919138" y="133617"/>
                  </a:lnTo>
                  <a:lnTo>
                    <a:pt x="1905110" y="114377"/>
                  </a:lnTo>
                  <a:lnTo>
                    <a:pt x="1895612" y="105103"/>
                  </a:lnTo>
                  <a:lnTo>
                    <a:pt x="1888877" y="96941"/>
                  </a:lnTo>
                  <a:lnTo>
                    <a:pt x="1878393" y="88290"/>
                  </a:lnTo>
                  <a:lnTo>
                    <a:pt x="1865375" y="75579"/>
                  </a:lnTo>
                  <a:lnTo>
                    <a:pt x="1857537" y="71082"/>
                  </a:lnTo>
                  <a:lnTo>
                    <a:pt x="1839894" y="56526"/>
                  </a:lnTo>
                  <a:cubicBezTo>
                    <a:pt x="1822286" y="44630"/>
                    <a:pt x="1803471" y="34384"/>
                    <a:pt x="1783673" y="26010"/>
                  </a:cubicBezTo>
                  <a:lnTo>
                    <a:pt x="1773433" y="22831"/>
                  </a:lnTo>
                  <a:lnTo>
                    <a:pt x="1768644" y="20084"/>
                  </a:lnTo>
                  <a:lnTo>
                    <a:pt x="1737353" y="11631"/>
                  </a:lnTo>
                  <a:lnTo>
                    <a:pt x="1721545" y="6724"/>
                  </a:lnTo>
                  <a:lnTo>
                    <a:pt x="1717783" y="6345"/>
                  </a:lnTo>
                  <a:lnTo>
                    <a:pt x="1713431" y="5170"/>
                  </a:lnTo>
                  <a:cubicBezTo>
                    <a:pt x="1694415" y="1773"/>
                    <a:pt x="1674836" y="0"/>
                    <a:pt x="1654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52" name="Graphic 51" descr="Rocket">
              <a:extLst>
                <a:ext uri="{FF2B5EF4-FFF2-40B4-BE49-F238E27FC236}">
                  <a16:creationId xmlns:a16="http://schemas.microsoft.com/office/drawing/2014/main" id="{42F468F6-07E6-47EF-B69E-5425324F3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4277" y="2155372"/>
              <a:ext cx="842765" cy="842765"/>
            </a:xfrm>
            <a:prstGeom prst="rect">
              <a:avLst/>
            </a:prstGeom>
          </p:spPr>
        </p:pic>
        <p:pic>
          <p:nvPicPr>
            <p:cNvPr id="50" name="Graphic 49" descr="Puzzle">
              <a:extLst>
                <a:ext uri="{FF2B5EF4-FFF2-40B4-BE49-F238E27FC236}">
                  <a16:creationId xmlns:a16="http://schemas.microsoft.com/office/drawing/2014/main" id="{DEDA2D06-7F09-4E72-8435-EBD92FB38A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0515" y="2155372"/>
              <a:ext cx="842765" cy="842765"/>
            </a:xfrm>
            <a:prstGeom prst="rect">
              <a:avLst/>
            </a:prstGeom>
          </p:spPr>
        </p:pic>
        <p:pic>
          <p:nvPicPr>
            <p:cNvPr id="51" name="Graphic 50" descr="Lightbulb">
              <a:extLst>
                <a:ext uri="{FF2B5EF4-FFF2-40B4-BE49-F238E27FC236}">
                  <a16:creationId xmlns:a16="http://schemas.microsoft.com/office/drawing/2014/main" id="{896610D7-F8F3-4F28-A6C2-C754B31FF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86754" y="2155372"/>
              <a:ext cx="842765" cy="842765"/>
            </a:xfrm>
            <a:prstGeom prst="rect">
              <a:avLst/>
            </a:prstGeom>
          </p:spPr>
        </p:pic>
        <p:pic>
          <p:nvPicPr>
            <p:cNvPr id="49" name="Graphic 48" descr="Users">
              <a:extLst>
                <a:ext uri="{FF2B5EF4-FFF2-40B4-BE49-F238E27FC236}">
                  <a16:creationId xmlns:a16="http://schemas.microsoft.com/office/drawing/2014/main" id="{D0376A31-BCD1-4D1C-92E3-02B44DEEE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62992" y="2155372"/>
              <a:ext cx="842765" cy="842765"/>
            </a:xfrm>
            <a:prstGeom prst="rect">
              <a:avLst/>
            </a:prstGeom>
          </p:spPr>
        </p:pic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C973DF44-1B20-4DE9-A2A5-C5C084A0CC2D}"/>
              </a:ext>
            </a:extLst>
          </p:cNvPr>
          <p:cNvSpPr/>
          <p:nvPr/>
        </p:nvSpPr>
        <p:spPr>
          <a:xfrm>
            <a:off x="7227871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F29B23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21214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52253AC-89CF-4E20-944A-F2DA688EC41F}"/>
              </a:ext>
            </a:extLst>
          </p:cNvPr>
          <p:cNvGrpSpPr/>
          <p:nvPr/>
        </p:nvGrpSpPr>
        <p:grpSpPr>
          <a:xfrm>
            <a:off x="708505" y="3775353"/>
            <a:ext cx="1494311" cy="1475445"/>
            <a:chOff x="332936" y="2535433"/>
            <a:chExt cx="2937088" cy="196726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DA260C5-D982-46A1-8307-E7BD93B4AB16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3B642F-ED54-4D38-8578-A2E53EF2882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BA198CC-F480-4B19-9CA3-77F353F3DD6D}"/>
              </a:ext>
            </a:extLst>
          </p:cNvPr>
          <p:cNvGrpSpPr/>
          <p:nvPr/>
        </p:nvGrpSpPr>
        <p:grpSpPr>
          <a:xfrm>
            <a:off x="2784743" y="3775353"/>
            <a:ext cx="1494311" cy="1475445"/>
            <a:chOff x="332936" y="2535433"/>
            <a:chExt cx="2937088" cy="196726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7865D44-47EF-4F71-A9E1-F5594BBA000E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61EE49-9144-48D2-A0A3-51C7F66F8DD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08DDA16-9929-47CC-AFCA-708A0E603764}"/>
              </a:ext>
            </a:extLst>
          </p:cNvPr>
          <p:cNvGrpSpPr/>
          <p:nvPr/>
        </p:nvGrpSpPr>
        <p:grpSpPr>
          <a:xfrm>
            <a:off x="4860982" y="3775353"/>
            <a:ext cx="1494311" cy="1475445"/>
            <a:chOff x="332936" y="2535433"/>
            <a:chExt cx="2937088" cy="196726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FB2F434-5A3E-4769-A3A7-F3D4BC84CCB2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B9CEBB1-3CB3-48A5-9DD3-22FBABF1EE4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054BC5-EAB9-45EF-933D-FD33F61B006E}"/>
              </a:ext>
            </a:extLst>
          </p:cNvPr>
          <p:cNvGrpSpPr/>
          <p:nvPr/>
        </p:nvGrpSpPr>
        <p:grpSpPr>
          <a:xfrm>
            <a:off x="6937219" y="3775353"/>
            <a:ext cx="1494311" cy="1475445"/>
            <a:chOff x="332936" y="2535433"/>
            <a:chExt cx="2937088" cy="196726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6DE99CF-A4A0-47E0-AED4-3DBA6B60E4AC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590558-4FBF-4DAC-A89D-CADDF514B8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D8644B39-BBCC-450B-B306-643C560ED89C}"/>
              </a:ext>
            </a:extLst>
          </p:cNvPr>
          <p:cNvSpPr/>
          <p:nvPr/>
        </p:nvSpPr>
        <p:spPr>
          <a:xfrm>
            <a:off x="776236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16DA5D6-F505-4C33-9CA7-039FBBF58BDE}"/>
              </a:ext>
            </a:extLst>
          </p:cNvPr>
          <p:cNvSpPr/>
          <p:nvPr/>
        </p:nvSpPr>
        <p:spPr>
          <a:xfrm>
            <a:off x="2852474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7CFDF5C6-41EE-4061-95A4-C1001C1D4342}"/>
              </a:ext>
            </a:extLst>
          </p:cNvPr>
          <p:cNvSpPr/>
          <p:nvPr/>
        </p:nvSpPr>
        <p:spPr>
          <a:xfrm>
            <a:off x="4928713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CAEEDD1-0D79-4047-9C8C-02FD65535CEA}"/>
              </a:ext>
            </a:extLst>
          </p:cNvPr>
          <p:cNvSpPr/>
          <p:nvPr/>
        </p:nvSpPr>
        <p:spPr>
          <a:xfrm>
            <a:off x="7004951" y="1944970"/>
            <a:ext cx="1358846" cy="1661437"/>
          </a:xfrm>
          <a:prstGeom prst="roundRect">
            <a:avLst>
              <a:gd name="adj" fmla="val 12461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A80BD46-1D7B-4952-B52C-D7B3D43070E3}"/>
              </a:ext>
            </a:extLst>
          </p:cNvPr>
          <p:cNvSpPr/>
          <p:nvPr/>
        </p:nvSpPr>
        <p:spPr>
          <a:xfrm>
            <a:off x="999156" y="3056762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247FAA"/>
                </a:solidFill>
              </a:rPr>
              <a:t>Step 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67917F-66D7-4A70-8F30-8D4420143FD5}"/>
              </a:ext>
            </a:extLst>
          </p:cNvPr>
          <p:cNvSpPr/>
          <p:nvPr/>
        </p:nvSpPr>
        <p:spPr>
          <a:xfrm>
            <a:off x="3075394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A03A7A"/>
                </a:solidFill>
              </a:rPr>
              <a:t>Step 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2C4B6C3-08F7-47C9-B8D3-AE95B8FA6BC4}"/>
              </a:ext>
            </a:extLst>
          </p:cNvPr>
          <p:cNvSpPr/>
          <p:nvPr/>
        </p:nvSpPr>
        <p:spPr>
          <a:xfrm>
            <a:off x="5151633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E14053"/>
                </a:solidFill>
              </a:rPr>
              <a:t>Step 3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C87F201-D8E8-4548-9EFE-735749DDEA64}"/>
              </a:ext>
            </a:extLst>
          </p:cNvPr>
          <p:cNvGrpSpPr/>
          <p:nvPr/>
        </p:nvGrpSpPr>
        <p:grpSpPr>
          <a:xfrm>
            <a:off x="708505" y="1888998"/>
            <a:ext cx="7726990" cy="1773382"/>
            <a:chOff x="708505" y="1888998"/>
            <a:chExt cx="7726990" cy="1773382"/>
          </a:xfr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60E5125-7F03-4B9A-B14E-721AF72535AE}"/>
                </a:ext>
              </a:extLst>
            </p:cNvPr>
            <p:cNvSpPr/>
            <p:nvPr/>
          </p:nvSpPr>
          <p:spPr>
            <a:xfrm>
              <a:off x="708505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9E1BB29-ABEF-44B2-8972-332C33153B62}"/>
                </a:ext>
              </a:extLst>
            </p:cNvPr>
            <p:cNvSpPr/>
            <p:nvPr/>
          </p:nvSpPr>
          <p:spPr>
            <a:xfrm>
              <a:off x="2787677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EC6E5AA-907A-42CB-8228-05839E5DA695}"/>
                </a:ext>
              </a:extLst>
            </p:cNvPr>
            <p:cNvSpPr/>
            <p:nvPr/>
          </p:nvSpPr>
          <p:spPr>
            <a:xfrm>
              <a:off x="4866850" y="1888998"/>
              <a:ext cx="1872962" cy="1773382"/>
            </a:xfrm>
            <a:custGeom>
              <a:avLst/>
              <a:gdLst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3586 w 2497282"/>
                <a:gd name="connsiteY3" fmla="*/ 308830 h 2364509"/>
                <a:gd name="connsiteX4" fmla="*/ 1985963 w 2497282"/>
                <a:gd name="connsiteY4" fmla="*/ 320606 h 2364509"/>
                <a:gd name="connsiteX5" fmla="*/ 1985963 w 2497282"/>
                <a:gd name="connsiteY5" fmla="*/ 651813 h 2364509"/>
                <a:gd name="connsiteX6" fmla="*/ 1985818 w 2497282"/>
                <a:gd name="connsiteY6" fmla="*/ 652531 h 2364509"/>
                <a:gd name="connsiteX7" fmla="*/ 1985818 w 2497282"/>
                <a:gd name="connsiteY7" fmla="*/ 657949 h 2364509"/>
                <a:gd name="connsiteX8" fmla="*/ 1984724 w 2497282"/>
                <a:gd name="connsiteY8" fmla="*/ 657949 h 2364509"/>
                <a:gd name="connsiteX9" fmla="*/ 1980349 w 2497282"/>
                <a:gd name="connsiteY9" fmla="*/ 679620 h 2364509"/>
                <a:gd name="connsiteX10" fmla="*/ 1914525 w 2497282"/>
                <a:gd name="connsiteY10" fmla="*/ 723251 h 2364509"/>
                <a:gd name="connsiteX11" fmla="*/ 1848701 w 2497282"/>
                <a:gd name="connsiteY11" fmla="*/ 679620 h 2364509"/>
                <a:gd name="connsiteX12" fmla="*/ 1844326 w 2497282"/>
                <a:gd name="connsiteY12" fmla="*/ 657949 h 2364509"/>
                <a:gd name="connsiteX13" fmla="*/ 1842311 w 2497282"/>
                <a:gd name="connsiteY13" fmla="*/ 657949 h 2364509"/>
                <a:gd name="connsiteX14" fmla="*/ 1842311 w 2497282"/>
                <a:gd name="connsiteY14" fmla="*/ 380114 h 2364509"/>
                <a:gd name="connsiteX15" fmla="*/ 1633069 w 2497282"/>
                <a:gd name="connsiteY15" fmla="*/ 170872 h 2364509"/>
                <a:gd name="connsiteX16" fmla="*/ 352748 w 2497282"/>
                <a:gd name="connsiteY16" fmla="*/ 170872 h 2364509"/>
                <a:gd name="connsiteX17" fmla="*/ 143506 w 2497282"/>
                <a:gd name="connsiteY17" fmla="*/ 380114 h 2364509"/>
                <a:gd name="connsiteX18" fmla="*/ 143506 w 2497282"/>
                <a:gd name="connsiteY18" fmla="*/ 1984393 h 2364509"/>
                <a:gd name="connsiteX19" fmla="*/ 352748 w 2497282"/>
                <a:gd name="connsiteY19" fmla="*/ 2193635 h 2364509"/>
                <a:gd name="connsiteX20" fmla="*/ 1633069 w 2497282"/>
                <a:gd name="connsiteY20" fmla="*/ 2193635 h 2364509"/>
                <a:gd name="connsiteX21" fmla="*/ 1842311 w 2497282"/>
                <a:gd name="connsiteY21" fmla="*/ 1984393 h 2364509"/>
                <a:gd name="connsiteX22" fmla="*/ 1842311 w 2497282"/>
                <a:gd name="connsiteY22" fmla="*/ 1799217 h 2364509"/>
                <a:gd name="connsiteX23" fmla="*/ 1841500 w 2497282"/>
                <a:gd name="connsiteY23" fmla="*/ 1799217 h 2364509"/>
                <a:gd name="connsiteX24" fmla="*/ 1841500 w 2497282"/>
                <a:gd name="connsiteY24" fmla="*/ 1208198 h 2364509"/>
                <a:gd name="connsiteX25" fmla="*/ 2128405 w 2497282"/>
                <a:gd name="connsiteY25" fmla="*/ 921293 h 2364509"/>
                <a:gd name="connsiteX26" fmla="*/ 2333337 w 2497282"/>
                <a:gd name="connsiteY26" fmla="*/ 921294 h 2364509"/>
                <a:gd name="connsiteX27" fmla="*/ 2333337 w 2497282"/>
                <a:gd name="connsiteY27" fmla="*/ 829399 h 2364509"/>
                <a:gd name="connsiteX28" fmla="*/ 2497282 w 2497282"/>
                <a:gd name="connsiteY28" fmla="*/ 993345 h 2364509"/>
                <a:gd name="connsiteX29" fmla="*/ 2333337 w 2497282"/>
                <a:gd name="connsiteY29" fmla="*/ 1157290 h 2364509"/>
                <a:gd name="connsiteX30" fmla="*/ 2333337 w 2497282"/>
                <a:gd name="connsiteY30" fmla="*/ 1065395 h 2364509"/>
                <a:gd name="connsiteX31" fmla="*/ 2128405 w 2497282"/>
                <a:gd name="connsiteY31" fmla="*/ 1065395 h 2364509"/>
                <a:gd name="connsiteX32" fmla="*/ 1985602 w 2497282"/>
                <a:gd name="connsiteY32" fmla="*/ 1208198 h 2364509"/>
                <a:gd name="connsiteX33" fmla="*/ 1985602 w 2497282"/>
                <a:gd name="connsiteY33" fmla="*/ 1546949 h 2364509"/>
                <a:gd name="connsiteX34" fmla="*/ 1985818 w 2497282"/>
                <a:gd name="connsiteY34" fmla="*/ 1546949 h 2364509"/>
                <a:gd name="connsiteX35" fmla="*/ 1985818 w 2497282"/>
                <a:gd name="connsiteY35" fmla="*/ 2033533 h 2364509"/>
                <a:gd name="connsiteX36" fmla="*/ 1654842 w 2497282"/>
                <a:gd name="connsiteY36" fmla="*/ 2364509 h 2364509"/>
                <a:gd name="connsiteX37" fmla="*/ 330976 w 2497282"/>
                <a:gd name="connsiteY37" fmla="*/ 2364509 h 2364509"/>
                <a:gd name="connsiteX38" fmla="*/ 0 w 2497282"/>
                <a:gd name="connsiteY38" fmla="*/ 2033533 h 2364509"/>
                <a:gd name="connsiteX39" fmla="*/ 0 w 2497282"/>
                <a:gd name="connsiteY39" fmla="*/ 330976 h 2364509"/>
                <a:gd name="connsiteX40" fmla="*/ 330976 w 2497282"/>
                <a:gd name="connsiteY40" fmla="*/ 0 h 2364509"/>
                <a:gd name="connsiteX0" fmla="*/ 330976 w 2497282"/>
                <a:gd name="connsiteY0" fmla="*/ 0 h 2364509"/>
                <a:gd name="connsiteX1" fmla="*/ 1654842 w 2497282"/>
                <a:gd name="connsiteY1" fmla="*/ 0 h 2364509"/>
                <a:gd name="connsiteX2" fmla="*/ 1979094 w 2497282"/>
                <a:gd name="connsiteY2" fmla="*/ 264273 h 2364509"/>
                <a:gd name="connsiteX3" fmla="*/ 1985963 w 2497282"/>
                <a:gd name="connsiteY3" fmla="*/ 320606 h 2364509"/>
                <a:gd name="connsiteX4" fmla="*/ 1985963 w 2497282"/>
                <a:gd name="connsiteY4" fmla="*/ 651813 h 2364509"/>
                <a:gd name="connsiteX5" fmla="*/ 1985818 w 2497282"/>
                <a:gd name="connsiteY5" fmla="*/ 652531 h 2364509"/>
                <a:gd name="connsiteX6" fmla="*/ 1985818 w 2497282"/>
                <a:gd name="connsiteY6" fmla="*/ 657949 h 2364509"/>
                <a:gd name="connsiteX7" fmla="*/ 1984724 w 2497282"/>
                <a:gd name="connsiteY7" fmla="*/ 657949 h 2364509"/>
                <a:gd name="connsiteX8" fmla="*/ 1980349 w 2497282"/>
                <a:gd name="connsiteY8" fmla="*/ 679620 h 2364509"/>
                <a:gd name="connsiteX9" fmla="*/ 1914525 w 2497282"/>
                <a:gd name="connsiteY9" fmla="*/ 723251 h 2364509"/>
                <a:gd name="connsiteX10" fmla="*/ 1848701 w 2497282"/>
                <a:gd name="connsiteY10" fmla="*/ 679620 h 2364509"/>
                <a:gd name="connsiteX11" fmla="*/ 1844326 w 2497282"/>
                <a:gd name="connsiteY11" fmla="*/ 657949 h 2364509"/>
                <a:gd name="connsiteX12" fmla="*/ 1842311 w 2497282"/>
                <a:gd name="connsiteY12" fmla="*/ 657949 h 2364509"/>
                <a:gd name="connsiteX13" fmla="*/ 1842311 w 2497282"/>
                <a:gd name="connsiteY13" fmla="*/ 380114 h 2364509"/>
                <a:gd name="connsiteX14" fmla="*/ 1633069 w 2497282"/>
                <a:gd name="connsiteY14" fmla="*/ 170872 h 2364509"/>
                <a:gd name="connsiteX15" fmla="*/ 352748 w 2497282"/>
                <a:gd name="connsiteY15" fmla="*/ 170872 h 2364509"/>
                <a:gd name="connsiteX16" fmla="*/ 143506 w 2497282"/>
                <a:gd name="connsiteY16" fmla="*/ 380114 h 2364509"/>
                <a:gd name="connsiteX17" fmla="*/ 143506 w 2497282"/>
                <a:gd name="connsiteY17" fmla="*/ 1984393 h 2364509"/>
                <a:gd name="connsiteX18" fmla="*/ 352748 w 2497282"/>
                <a:gd name="connsiteY18" fmla="*/ 2193635 h 2364509"/>
                <a:gd name="connsiteX19" fmla="*/ 1633069 w 2497282"/>
                <a:gd name="connsiteY19" fmla="*/ 2193635 h 2364509"/>
                <a:gd name="connsiteX20" fmla="*/ 1842311 w 2497282"/>
                <a:gd name="connsiteY20" fmla="*/ 1984393 h 2364509"/>
                <a:gd name="connsiteX21" fmla="*/ 1842311 w 2497282"/>
                <a:gd name="connsiteY21" fmla="*/ 1799217 h 2364509"/>
                <a:gd name="connsiteX22" fmla="*/ 1841500 w 2497282"/>
                <a:gd name="connsiteY22" fmla="*/ 1799217 h 2364509"/>
                <a:gd name="connsiteX23" fmla="*/ 1841500 w 2497282"/>
                <a:gd name="connsiteY23" fmla="*/ 1208198 h 2364509"/>
                <a:gd name="connsiteX24" fmla="*/ 2128405 w 2497282"/>
                <a:gd name="connsiteY24" fmla="*/ 921293 h 2364509"/>
                <a:gd name="connsiteX25" fmla="*/ 2333337 w 2497282"/>
                <a:gd name="connsiteY25" fmla="*/ 921294 h 2364509"/>
                <a:gd name="connsiteX26" fmla="*/ 2333337 w 2497282"/>
                <a:gd name="connsiteY26" fmla="*/ 829399 h 2364509"/>
                <a:gd name="connsiteX27" fmla="*/ 2497282 w 2497282"/>
                <a:gd name="connsiteY27" fmla="*/ 993345 h 2364509"/>
                <a:gd name="connsiteX28" fmla="*/ 2333337 w 2497282"/>
                <a:gd name="connsiteY28" fmla="*/ 1157290 h 2364509"/>
                <a:gd name="connsiteX29" fmla="*/ 2333337 w 2497282"/>
                <a:gd name="connsiteY29" fmla="*/ 1065395 h 2364509"/>
                <a:gd name="connsiteX30" fmla="*/ 2128405 w 2497282"/>
                <a:gd name="connsiteY30" fmla="*/ 1065395 h 2364509"/>
                <a:gd name="connsiteX31" fmla="*/ 1985602 w 2497282"/>
                <a:gd name="connsiteY31" fmla="*/ 1208198 h 2364509"/>
                <a:gd name="connsiteX32" fmla="*/ 1985602 w 2497282"/>
                <a:gd name="connsiteY32" fmla="*/ 1546949 h 2364509"/>
                <a:gd name="connsiteX33" fmla="*/ 1985818 w 2497282"/>
                <a:gd name="connsiteY33" fmla="*/ 1546949 h 2364509"/>
                <a:gd name="connsiteX34" fmla="*/ 1985818 w 2497282"/>
                <a:gd name="connsiteY34" fmla="*/ 2033533 h 2364509"/>
                <a:gd name="connsiteX35" fmla="*/ 1654842 w 2497282"/>
                <a:gd name="connsiteY35" fmla="*/ 2364509 h 2364509"/>
                <a:gd name="connsiteX36" fmla="*/ 330976 w 2497282"/>
                <a:gd name="connsiteY36" fmla="*/ 2364509 h 2364509"/>
                <a:gd name="connsiteX37" fmla="*/ 0 w 2497282"/>
                <a:gd name="connsiteY37" fmla="*/ 2033533 h 2364509"/>
                <a:gd name="connsiteX38" fmla="*/ 0 w 2497282"/>
                <a:gd name="connsiteY38" fmla="*/ 330976 h 2364509"/>
                <a:gd name="connsiteX39" fmla="*/ 330976 w 2497282"/>
                <a:gd name="connsiteY39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497282" h="2364509">
                  <a:moveTo>
                    <a:pt x="330976" y="0"/>
                  </a:moveTo>
                  <a:lnTo>
                    <a:pt x="1654842" y="0"/>
                  </a:lnTo>
                  <a:cubicBezTo>
                    <a:pt x="1814786" y="0"/>
                    <a:pt x="1948232" y="113453"/>
                    <a:pt x="1979094" y="264273"/>
                  </a:cubicBezTo>
                  <a:lnTo>
                    <a:pt x="1985963" y="320606"/>
                  </a:lnTo>
                  <a:lnTo>
                    <a:pt x="1985963" y="651813"/>
                  </a:lnTo>
                  <a:cubicBezTo>
                    <a:pt x="1985915" y="652052"/>
                    <a:pt x="1985866" y="652292"/>
                    <a:pt x="1985818" y="652531"/>
                  </a:cubicBezTo>
                  <a:lnTo>
                    <a:pt x="1985818" y="657949"/>
                  </a:lnTo>
                  <a:lnTo>
                    <a:pt x="1984724" y="657949"/>
                  </a:lnTo>
                  <a:lnTo>
                    <a:pt x="1980349" y="679620"/>
                  </a:lnTo>
                  <a:cubicBezTo>
                    <a:pt x="1969504" y="705260"/>
                    <a:pt x="1944116" y="723251"/>
                    <a:pt x="1914525" y="723251"/>
                  </a:cubicBezTo>
                  <a:cubicBezTo>
                    <a:pt x="1884935" y="723251"/>
                    <a:pt x="1859546" y="705260"/>
                    <a:pt x="1848701" y="679620"/>
                  </a:cubicBezTo>
                  <a:lnTo>
                    <a:pt x="1844326" y="657949"/>
                  </a:lnTo>
                  <a:lnTo>
                    <a:pt x="1842311" y="657949"/>
                  </a:lnTo>
                  <a:lnTo>
                    <a:pt x="1842311" y="380114"/>
                  </a:lnTo>
                  <a:cubicBezTo>
                    <a:pt x="1842311" y="264553"/>
                    <a:pt x="1748630" y="170872"/>
                    <a:pt x="1633069" y="170872"/>
                  </a:cubicBezTo>
                  <a:lnTo>
                    <a:pt x="352748" y="170872"/>
                  </a:lnTo>
                  <a:cubicBezTo>
                    <a:pt x="237187" y="170872"/>
                    <a:pt x="143506" y="264553"/>
                    <a:pt x="143506" y="380114"/>
                  </a:cubicBezTo>
                  <a:lnTo>
                    <a:pt x="143506" y="1984393"/>
                  </a:lnTo>
                  <a:cubicBezTo>
                    <a:pt x="143506" y="2099954"/>
                    <a:pt x="237187" y="2193635"/>
                    <a:pt x="352748" y="2193635"/>
                  </a:cubicBezTo>
                  <a:lnTo>
                    <a:pt x="1633069" y="2193635"/>
                  </a:lnTo>
                  <a:cubicBezTo>
                    <a:pt x="1748630" y="2193635"/>
                    <a:pt x="1842311" y="2099954"/>
                    <a:pt x="1842311" y="1984393"/>
                  </a:cubicBezTo>
                  <a:lnTo>
                    <a:pt x="1842311" y="1799217"/>
                  </a:lnTo>
                  <a:lnTo>
                    <a:pt x="1841500" y="1799217"/>
                  </a:lnTo>
                  <a:lnTo>
                    <a:pt x="1841500" y="1208198"/>
                  </a:lnTo>
                  <a:cubicBezTo>
                    <a:pt x="1841500" y="1049745"/>
                    <a:pt x="1969952" y="921293"/>
                    <a:pt x="2128405" y="921293"/>
                  </a:cubicBezTo>
                  <a:lnTo>
                    <a:pt x="2333337" y="921294"/>
                  </a:lnTo>
                  <a:lnTo>
                    <a:pt x="2333337" y="829399"/>
                  </a:lnTo>
                  <a:lnTo>
                    <a:pt x="2497282" y="993345"/>
                  </a:lnTo>
                  <a:lnTo>
                    <a:pt x="2333337" y="1157290"/>
                  </a:lnTo>
                  <a:lnTo>
                    <a:pt x="2333337" y="1065395"/>
                  </a:lnTo>
                  <a:lnTo>
                    <a:pt x="2128405" y="1065395"/>
                  </a:lnTo>
                  <a:cubicBezTo>
                    <a:pt x="2049537" y="1065395"/>
                    <a:pt x="1985602" y="1129330"/>
                    <a:pt x="1985602" y="1208198"/>
                  </a:cubicBezTo>
                  <a:lnTo>
                    <a:pt x="1985602" y="1546949"/>
                  </a:lnTo>
                  <a:lnTo>
                    <a:pt x="1985818" y="1546949"/>
                  </a:lnTo>
                  <a:lnTo>
                    <a:pt x="1985818" y="2033533"/>
                  </a:lnTo>
                  <a:cubicBezTo>
                    <a:pt x="1985818" y="2216326"/>
                    <a:pt x="1837635" y="2364509"/>
                    <a:pt x="1654842" y="2364509"/>
                  </a:cubicBezTo>
                  <a:lnTo>
                    <a:pt x="330976" y="2364509"/>
                  </a:lnTo>
                  <a:cubicBezTo>
                    <a:pt x="148183" y="2364509"/>
                    <a:pt x="0" y="2216326"/>
                    <a:pt x="0" y="2033533"/>
                  </a:cubicBezTo>
                  <a:lnTo>
                    <a:pt x="0" y="330976"/>
                  </a:lnTo>
                  <a:cubicBezTo>
                    <a:pt x="0" y="148183"/>
                    <a:pt x="148183" y="0"/>
                    <a:pt x="33097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E36B593-F260-48F9-9BD3-1B1F55DD438A}"/>
                </a:ext>
              </a:extLst>
            </p:cNvPr>
            <p:cNvSpPr/>
            <p:nvPr/>
          </p:nvSpPr>
          <p:spPr>
            <a:xfrm rot="10800000" flipV="1">
              <a:off x="6946022" y="1888998"/>
              <a:ext cx="1489473" cy="1773382"/>
            </a:xfrm>
            <a:custGeom>
              <a:avLst/>
              <a:gdLst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725393 h 2364509"/>
                <a:gd name="connsiteX53" fmla="*/ 1842311 w 1985964"/>
                <a:gd name="connsiteY53" fmla="*/ 1984395 h 2364509"/>
                <a:gd name="connsiteX54" fmla="*/ 1838060 w 1985964"/>
                <a:gd name="connsiteY54" fmla="*/ 2026564 h 2364509"/>
                <a:gd name="connsiteX55" fmla="*/ 1838058 w 1985964"/>
                <a:gd name="connsiteY55" fmla="*/ 2026570 h 2364509"/>
                <a:gd name="connsiteX56" fmla="*/ 1818140 w 1985964"/>
                <a:gd name="connsiteY56" fmla="*/ 2077302 h 2364509"/>
                <a:gd name="connsiteX57" fmla="*/ 1792175 w 1985964"/>
                <a:gd name="connsiteY57" fmla="*/ 2115814 h 2364509"/>
                <a:gd name="connsiteX58" fmla="*/ 1773416 w 1985964"/>
                <a:gd name="connsiteY58" fmla="*/ 2137481 h 2364509"/>
                <a:gd name="connsiteX59" fmla="*/ 1731490 w 1985964"/>
                <a:gd name="connsiteY59" fmla="*/ 2165749 h 2364509"/>
                <a:gd name="connsiteX60" fmla="*/ 1709927 w 1985964"/>
                <a:gd name="connsiteY60" fmla="*/ 2178120 h 2364509"/>
                <a:gd name="connsiteX61" fmla="*/ 1633141 w 1985964"/>
                <a:gd name="connsiteY61" fmla="*/ 2193622 h 2364509"/>
                <a:gd name="connsiteX62" fmla="*/ 1633070 w 1985964"/>
                <a:gd name="connsiteY62" fmla="*/ 2193635 h 2364509"/>
                <a:gd name="connsiteX63" fmla="*/ 352749 w 1985964"/>
                <a:gd name="connsiteY63" fmla="*/ 2193635 h 2364509"/>
                <a:gd name="connsiteX64" fmla="*/ 143507 w 1985964"/>
                <a:gd name="connsiteY64" fmla="*/ 1984393 h 2364509"/>
                <a:gd name="connsiteX65" fmla="*/ 143507 w 1985964"/>
                <a:gd name="connsiteY65" fmla="*/ 380114 h 2364509"/>
                <a:gd name="connsiteX66" fmla="*/ 147758 w 1985964"/>
                <a:gd name="connsiteY66" fmla="*/ 337945 h 2364509"/>
                <a:gd name="connsiteX67" fmla="*/ 159950 w 1985964"/>
                <a:gd name="connsiteY67" fmla="*/ 298669 h 2364509"/>
                <a:gd name="connsiteX68" fmla="*/ 204792 w 1985964"/>
                <a:gd name="connsiteY68" fmla="*/ 232160 h 2364509"/>
                <a:gd name="connsiteX69" fmla="*/ 352748 w 1985964"/>
                <a:gd name="connsiteY69" fmla="*/ 170874 h 2364509"/>
                <a:gd name="connsiteX70" fmla="*/ 1633069 w 1985964"/>
                <a:gd name="connsiteY70" fmla="*/ 170874 h 2364509"/>
                <a:gd name="connsiteX71" fmla="*/ 1842311 w 1985964"/>
                <a:gd name="connsiteY71" fmla="*/ 380116 h 2364509"/>
                <a:gd name="connsiteX72" fmla="*/ 1842311 w 1985964"/>
                <a:gd name="connsiteY72" fmla="*/ 390533 h 2364509"/>
                <a:gd name="connsiteX73" fmla="*/ 1842312 w 1985964"/>
                <a:gd name="connsiteY73" fmla="*/ 390533 h 2364509"/>
                <a:gd name="connsiteX74" fmla="*/ 1842312 w 1985964"/>
                <a:gd name="connsiteY74" fmla="*/ 657949 h 2364509"/>
                <a:gd name="connsiteX75" fmla="*/ 1844327 w 1985964"/>
                <a:gd name="connsiteY75" fmla="*/ 657949 h 2364509"/>
                <a:gd name="connsiteX76" fmla="*/ 1848702 w 1985964"/>
                <a:gd name="connsiteY76" fmla="*/ 679620 h 2364509"/>
                <a:gd name="connsiteX77" fmla="*/ 1914526 w 1985964"/>
                <a:gd name="connsiteY77" fmla="*/ 723251 h 2364509"/>
                <a:gd name="connsiteX78" fmla="*/ 1980350 w 1985964"/>
                <a:gd name="connsiteY78" fmla="*/ 679620 h 2364509"/>
                <a:gd name="connsiteX79" fmla="*/ 1984725 w 1985964"/>
                <a:gd name="connsiteY79" fmla="*/ 657949 h 2364509"/>
                <a:gd name="connsiteX80" fmla="*/ 1985819 w 1985964"/>
                <a:gd name="connsiteY80" fmla="*/ 657949 h 2364509"/>
                <a:gd name="connsiteX81" fmla="*/ 1985819 w 1985964"/>
                <a:gd name="connsiteY81" fmla="*/ 652531 h 2364509"/>
                <a:gd name="connsiteX82" fmla="*/ 1985964 w 1985964"/>
                <a:gd name="connsiteY82" fmla="*/ 651813 h 2364509"/>
                <a:gd name="connsiteX83" fmla="*/ 1985964 w 1985964"/>
                <a:gd name="connsiteY83" fmla="*/ 320606 h 2364509"/>
                <a:gd name="connsiteX84" fmla="*/ 1979095 w 1985964"/>
                <a:gd name="connsiteY84" fmla="*/ 264273 h 2364509"/>
                <a:gd name="connsiteX85" fmla="*/ 1962862 w 1985964"/>
                <a:gd name="connsiteY85" fmla="*/ 209616 h 2364509"/>
                <a:gd name="connsiteX86" fmla="*/ 1960902 w 1985964"/>
                <a:gd name="connsiteY86" fmla="*/ 205670 h 2364509"/>
                <a:gd name="connsiteX87" fmla="*/ 1959808 w 1985964"/>
                <a:gd name="connsiteY87" fmla="*/ 202145 h 2364509"/>
                <a:gd name="connsiteX88" fmla="*/ 1952102 w 1985964"/>
                <a:gd name="connsiteY88" fmla="*/ 187947 h 2364509"/>
                <a:gd name="connsiteX89" fmla="*/ 1937903 w 1985964"/>
                <a:gd name="connsiteY89" fmla="*/ 159353 h 2364509"/>
                <a:gd name="connsiteX90" fmla="*/ 1932732 w 1985964"/>
                <a:gd name="connsiteY90" fmla="*/ 152262 h 2364509"/>
                <a:gd name="connsiteX91" fmla="*/ 1929292 w 1985964"/>
                <a:gd name="connsiteY91" fmla="*/ 145924 h 2364509"/>
                <a:gd name="connsiteX92" fmla="*/ 1919138 w 1985964"/>
                <a:gd name="connsiteY92" fmla="*/ 133617 h 2364509"/>
                <a:gd name="connsiteX93" fmla="*/ 1905110 w 1985964"/>
                <a:gd name="connsiteY93" fmla="*/ 114377 h 2364509"/>
                <a:gd name="connsiteX94" fmla="*/ 1895612 w 1985964"/>
                <a:gd name="connsiteY94" fmla="*/ 105103 h 2364509"/>
                <a:gd name="connsiteX95" fmla="*/ 1888877 w 1985964"/>
                <a:gd name="connsiteY95" fmla="*/ 96941 h 2364509"/>
                <a:gd name="connsiteX96" fmla="*/ 1878393 w 1985964"/>
                <a:gd name="connsiteY96" fmla="*/ 88290 h 2364509"/>
                <a:gd name="connsiteX97" fmla="*/ 1865375 w 1985964"/>
                <a:gd name="connsiteY97" fmla="*/ 75579 h 2364509"/>
                <a:gd name="connsiteX98" fmla="*/ 1857537 w 1985964"/>
                <a:gd name="connsiteY98" fmla="*/ 71082 h 2364509"/>
                <a:gd name="connsiteX99" fmla="*/ 1839894 w 1985964"/>
                <a:gd name="connsiteY99" fmla="*/ 56526 h 2364509"/>
                <a:gd name="connsiteX100" fmla="*/ 1783673 w 1985964"/>
                <a:gd name="connsiteY100" fmla="*/ 26010 h 2364509"/>
                <a:gd name="connsiteX101" fmla="*/ 1773433 w 1985964"/>
                <a:gd name="connsiteY101" fmla="*/ 22831 h 2364509"/>
                <a:gd name="connsiteX102" fmla="*/ 1768644 w 1985964"/>
                <a:gd name="connsiteY102" fmla="*/ 20084 h 2364509"/>
                <a:gd name="connsiteX103" fmla="*/ 1737353 w 1985964"/>
                <a:gd name="connsiteY103" fmla="*/ 11631 h 2364509"/>
                <a:gd name="connsiteX104" fmla="*/ 1721545 w 1985964"/>
                <a:gd name="connsiteY104" fmla="*/ 6724 h 2364509"/>
                <a:gd name="connsiteX105" fmla="*/ 1717783 w 1985964"/>
                <a:gd name="connsiteY105" fmla="*/ 6345 h 2364509"/>
                <a:gd name="connsiteX106" fmla="*/ 1713431 w 1985964"/>
                <a:gd name="connsiteY106" fmla="*/ 5170 h 2364509"/>
                <a:gd name="connsiteX107" fmla="*/ 1654843 w 1985964"/>
                <a:gd name="connsiteY107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34276 w 1985964"/>
                <a:gd name="connsiteY51" fmla="*/ 1725393 h 2364509"/>
                <a:gd name="connsiteX52" fmla="*/ 1842311 w 1985964"/>
                <a:gd name="connsiteY52" fmla="*/ 1984395 h 2364509"/>
                <a:gd name="connsiteX53" fmla="*/ 1838060 w 1985964"/>
                <a:gd name="connsiteY53" fmla="*/ 2026564 h 2364509"/>
                <a:gd name="connsiteX54" fmla="*/ 1838058 w 1985964"/>
                <a:gd name="connsiteY54" fmla="*/ 2026570 h 2364509"/>
                <a:gd name="connsiteX55" fmla="*/ 1818140 w 1985964"/>
                <a:gd name="connsiteY55" fmla="*/ 2077302 h 2364509"/>
                <a:gd name="connsiteX56" fmla="*/ 1792175 w 1985964"/>
                <a:gd name="connsiteY56" fmla="*/ 2115814 h 2364509"/>
                <a:gd name="connsiteX57" fmla="*/ 1773416 w 1985964"/>
                <a:gd name="connsiteY57" fmla="*/ 2137481 h 2364509"/>
                <a:gd name="connsiteX58" fmla="*/ 1731490 w 1985964"/>
                <a:gd name="connsiteY58" fmla="*/ 2165749 h 2364509"/>
                <a:gd name="connsiteX59" fmla="*/ 1709927 w 1985964"/>
                <a:gd name="connsiteY59" fmla="*/ 2178120 h 2364509"/>
                <a:gd name="connsiteX60" fmla="*/ 1633141 w 1985964"/>
                <a:gd name="connsiteY60" fmla="*/ 2193622 h 2364509"/>
                <a:gd name="connsiteX61" fmla="*/ 1633070 w 1985964"/>
                <a:gd name="connsiteY61" fmla="*/ 2193635 h 2364509"/>
                <a:gd name="connsiteX62" fmla="*/ 352749 w 1985964"/>
                <a:gd name="connsiteY62" fmla="*/ 2193635 h 2364509"/>
                <a:gd name="connsiteX63" fmla="*/ 143507 w 1985964"/>
                <a:gd name="connsiteY63" fmla="*/ 1984393 h 2364509"/>
                <a:gd name="connsiteX64" fmla="*/ 143507 w 1985964"/>
                <a:gd name="connsiteY64" fmla="*/ 380114 h 2364509"/>
                <a:gd name="connsiteX65" fmla="*/ 147758 w 1985964"/>
                <a:gd name="connsiteY65" fmla="*/ 337945 h 2364509"/>
                <a:gd name="connsiteX66" fmla="*/ 159950 w 1985964"/>
                <a:gd name="connsiteY66" fmla="*/ 298669 h 2364509"/>
                <a:gd name="connsiteX67" fmla="*/ 204792 w 1985964"/>
                <a:gd name="connsiteY67" fmla="*/ 232160 h 2364509"/>
                <a:gd name="connsiteX68" fmla="*/ 352748 w 1985964"/>
                <a:gd name="connsiteY68" fmla="*/ 170874 h 2364509"/>
                <a:gd name="connsiteX69" fmla="*/ 1633069 w 1985964"/>
                <a:gd name="connsiteY69" fmla="*/ 170874 h 2364509"/>
                <a:gd name="connsiteX70" fmla="*/ 1842311 w 1985964"/>
                <a:gd name="connsiteY70" fmla="*/ 380116 h 2364509"/>
                <a:gd name="connsiteX71" fmla="*/ 1842311 w 1985964"/>
                <a:gd name="connsiteY71" fmla="*/ 390533 h 2364509"/>
                <a:gd name="connsiteX72" fmla="*/ 1842312 w 1985964"/>
                <a:gd name="connsiteY72" fmla="*/ 390533 h 2364509"/>
                <a:gd name="connsiteX73" fmla="*/ 1842312 w 1985964"/>
                <a:gd name="connsiteY73" fmla="*/ 657949 h 2364509"/>
                <a:gd name="connsiteX74" fmla="*/ 1844327 w 1985964"/>
                <a:gd name="connsiteY74" fmla="*/ 657949 h 2364509"/>
                <a:gd name="connsiteX75" fmla="*/ 1848702 w 1985964"/>
                <a:gd name="connsiteY75" fmla="*/ 679620 h 2364509"/>
                <a:gd name="connsiteX76" fmla="*/ 1914526 w 1985964"/>
                <a:gd name="connsiteY76" fmla="*/ 723251 h 2364509"/>
                <a:gd name="connsiteX77" fmla="*/ 1980350 w 1985964"/>
                <a:gd name="connsiteY77" fmla="*/ 679620 h 2364509"/>
                <a:gd name="connsiteX78" fmla="*/ 1984725 w 1985964"/>
                <a:gd name="connsiteY78" fmla="*/ 657949 h 2364509"/>
                <a:gd name="connsiteX79" fmla="*/ 1985819 w 1985964"/>
                <a:gd name="connsiteY79" fmla="*/ 657949 h 2364509"/>
                <a:gd name="connsiteX80" fmla="*/ 1985819 w 1985964"/>
                <a:gd name="connsiteY80" fmla="*/ 652531 h 2364509"/>
                <a:gd name="connsiteX81" fmla="*/ 1985964 w 1985964"/>
                <a:gd name="connsiteY81" fmla="*/ 651813 h 2364509"/>
                <a:gd name="connsiteX82" fmla="*/ 1985964 w 1985964"/>
                <a:gd name="connsiteY82" fmla="*/ 320606 h 2364509"/>
                <a:gd name="connsiteX83" fmla="*/ 1979095 w 1985964"/>
                <a:gd name="connsiteY83" fmla="*/ 264273 h 2364509"/>
                <a:gd name="connsiteX84" fmla="*/ 1962862 w 1985964"/>
                <a:gd name="connsiteY84" fmla="*/ 209616 h 2364509"/>
                <a:gd name="connsiteX85" fmla="*/ 1960902 w 1985964"/>
                <a:gd name="connsiteY85" fmla="*/ 205670 h 2364509"/>
                <a:gd name="connsiteX86" fmla="*/ 1959808 w 1985964"/>
                <a:gd name="connsiteY86" fmla="*/ 202145 h 2364509"/>
                <a:gd name="connsiteX87" fmla="*/ 1952102 w 1985964"/>
                <a:gd name="connsiteY87" fmla="*/ 187947 h 2364509"/>
                <a:gd name="connsiteX88" fmla="*/ 1937903 w 1985964"/>
                <a:gd name="connsiteY88" fmla="*/ 159353 h 2364509"/>
                <a:gd name="connsiteX89" fmla="*/ 1932732 w 1985964"/>
                <a:gd name="connsiteY89" fmla="*/ 152262 h 2364509"/>
                <a:gd name="connsiteX90" fmla="*/ 1929292 w 1985964"/>
                <a:gd name="connsiteY90" fmla="*/ 145924 h 2364509"/>
                <a:gd name="connsiteX91" fmla="*/ 1919138 w 1985964"/>
                <a:gd name="connsiteY91" fmla="*/ 133617 h 2364509"/>
                <a:gd name="connsiteX92" fmla="*/ 1905110 w 1985964"/>
                <a:gd name="connsiteY92" fmla="*/ 114377 h 2364509"/>
                <a:gd name="connsiteX93" fmla="*/ 1895612 w 1985964"/>
                <a:gd name="connsiteY93" fmla="*/ 105103 h 2364509"/>
                <a:gd name="connsiteX94" fmla="*/ 1888877 w 1985964"/>
                <a:gd name="connsiteY94" fmla="*/ 96941 h 2364509"/>
                <a:gd name="connsiteX95" fmla="*/ 1878393 w 1985964"/>
                <a:gd name="connsiteY95" fmla="*/ 88290 h 2364509"/>
                <a:gd name="connsiteX96" fmla="*/ 1865375 w 1985964"/>
                <a:gd name="connsiteY96" fmla="*/ 75579 h 2364509"/>
                <a:gd name="connsiteX97" fmla="*/ 1857537 w 1985964"/>
                <a:gd name="connsiteY97" fmla="*/ 71082 h 2364509"/>
                <a:gd name="connsiteX98" fmla="*/ 1839894 w 1985964"/>
                <a:gd name="connsiteY98" fmla="*/ 56526 h 2364509"/>
                <a:gd name="connsiteX99" fmla="*/ 1783673 w 1985964"/>
                <a:gd name="connsiteY99" fmla="*/ 26010 h 2364509"/>
                <a:gd name="connsiteX100" fmla="*/ 1773433 w 1985964"/>
                <a:gd name="connsiteY100" fmla="*/ 22831 h 2364509"/>
                <a:gd name="connsiteX101" fmla="*/ 1768644 w 1985964"/>
                <a:gd name="connsiteY101" fmla="*/ 20084 h 2364509"/>
                <a:gd name="connsiteX102" fmla="*/ 1737353 w 1985964"/>
                <a:gd name="connsiteY102" fmla="*/ 11631 h 2364509"/>
                <a:gd name="connsiteX103" fmla="*/ 1721545 w 1985964"/>
                <a:gd name="connsiteY103" fmla="*/ 6724 h 2364509"/>
                <a:gd name="connsiteX104" fmla="*/ 1717783 w 1985964"/>
                <a:gd name="connsiteY104" fmla="*/ 6345 h 2364509"/>
                <a:gd name="connsiteX105" fmla="*/ 1713431 w 1985964"/>
                <a:gd name="connsiteY105" fmla="*/ 5170 h 2364509"/>
                <a:gd name="connsiteX106" fmla="*/ 1654843 w 1985964"/>
                <a:gd name="connsiteY106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38059 w 1985964"/>
                <a:gd name="connsiteY50" fmla="*/ 1715757 h 2364509"/>
                <a:gd name="connsiteX51" fmla="*/ 1842311 w 1985964"/>
                <a:gd name="connsiteY51" fmla="*/ 1984395 h 2364509"/>
                <a:gd name="connsiteX52" fmla="*/ 1838060 w 1985964"/>
                <a:gd name="connsiteY52" fmla="*/ 2026564 h 2364509"/>
                <a:gd name="connsiteX53" fmla="*/ 1838058 w 1985964"/>
                <a:gd name="connsiteY53" fmla="*/ 2026570 h 2364509"/>
                <a:gd name="connsiteX54" fmla="*/ 1818140 w 1985964"/>
                <a:gd name="connsiteY54" fmla="*/ 2077302 h 2364509"/>
                <a:gd name="connsiteX55" fmla="*/ 1792175 w 1985964"/>
                <a:gd name="connsiteY55" fmla="*/ 2115814 h 2364509"/>
                <a:gd name="connsiteX56" fmla="*/ 1773416 w 1985964"/>
                <a:gd name="connsiteY56" fmla="*/ 2137481 h 2364509"/>
                <a:gd name="connsiteX57" fmla="*/ 1731490 w 1985964"/>
                <a:gd name="connsiteY57" fmla="*/ 2165749 h 2364509"/>
                <a:gd name="connsiteX58" fmla="*/ 1709927 w 1985964"/>
                <a:gd name="connsiteY58" fmla="*/ 2178120 h 2364509"/>
                <a:gd name="connsiteX59" fmla="*/ 1633141 w 1985964"/>
                <a:gd name="connsiteY59" fmla="*/ 2193622 h 2364509"/>
                <a:gd name="connsiteX60" fmla="*/ 1633070 w 1985964"/>
                <a:gd name="connsiteY60" fmla="*/ 2193635 h 2364509"/>
                <a:gd name="connsiteX61" fmla="*/ 352749 w 1985964"/>
                <a:gd name="connsiteY61" fmla="*/ 2193635 h 2364509"/>
                <a:gd name="connsiteX62" fmla="*/ 143507 w 1985964"/>
                <a:gd name="connsiteY62" fmla="*/ 1984393 h 2364509"/>
                <a:gd name="connsiteX63" fmla="*/ 143507 w 1985964"/>
                <a:gd name="connsiteY63" fmla="*/ 380114 h 2364509"/>
                <a:gd name="connsiteX64" fmla="*/ 147758 w 1985964"/>
                <a:gd name="connsiteY64" fmla="*/ 337945 h 2364509"/>
                <a:gd name="connsiteX65" fmla="*/ 159950 w 1985964"/>
                <a:gd name="connsiteY65" fmla="*/ 298669 h 2364509"/>
                <a:gd name="connsiteX66" fmla="*/ 204792 w 1985964"/>
                <a:gd name="connsiteY66" fmla="*/ 232160 h 2364509"/>
                <a:gd name="connsiteX67" fmla="*/ 352748 w 1985964"/>
                <a:gd name="connsiteY67" fmla="*/ 170874 h 2364509"/>
                <a:gd name="connsiteX68" fmla="*/ 1633069 w 1985964"/>
                <a:gd name="connsiteY68" fmla="*/ 170874 h 2364509"/>
                <a:gd name="connsiteX69" fmla="*/ 1842311 w 1985964"/>
                <a:gd name="connsiteY69" fmla="*/ 380116 h 2364509"/>
                <a:gd name="connsiteX70" fmla="*/ 1842311 w 1985964"/>
                <a:gd name="connsiteY70" fmla="*/ 390533 h 2364509"/>
                <a:gd name="connsiteX71" fmla="*/ 1842312 w 1985964"/>
                <a:gd name="connsiteY71" fmla="*/ 390533 h 2364509"/>
                <a:gd name="connsiteX72" fmla="*/ 1842312 w 1985964"/>
                <a:gd name="connsiteY72" fmla="*/ 657949 h 2364509"/>
                <a:gd name="connsiteX73" fmla="*/ 1844327 w 1985964"/>
                <a:gd name="connsiteY73" fmla="*/ 657949 h 2364509"/>
                <a:gd name="connsiteX74" fmla="*/ 1848702 w 1985964"/>
                <a:gd name="connsiteY74" fmla="*/ 679620 h 2364509"/>
                <a:gd name="connsiteX75" fmla="*/ 1914526 w 1985964"/>
                <a:gd name="connsiteY75" fmla="*/ 723251 h 2364509"/>
                <a:gd name="connsiteX76" fmla="*/ 1980350 w 1985964"/>
                <a:gd name="connsiteY76" fmla="*/ 679620 h 2364509"/>
                <a:gd name="connsiteX77" fmla="*/ 1984725 w 1985964"/>
                <a:gd name="connsiteY77" fmla="*/ 657949 h 2364509"/>
                <a:gd name="connsiteX78" fmla="*/ 1985819 w 1985964"/>
                <a:gd name="connsiteY78" fmla="*/ 657949 h 2364509"/>
                <a:gd name="connsiteX79" fmla="*/ 1985819 w 1985964"/>
                <a:gd name="connsiteY79" fmla="*/ 652531 h 2364509"/>
                <a:gd name="connsiteX80" fmla="*/ 1985964 w 1985964"/>
                <a:gd name="connsiteY80" fmla="*/ 651813 h 2364509"/>
                <a:gd name="connsiteX81" fmla="*/ 1985964 w 1985964"/>
                <a:gd name="connsiteY81" fmla="*/ 320606 h 2364509"/>
                <a:gd name="connsiteX82" fmla="*/ 1979095 w 1985964"/>
                <a:gd name="connsiteY82" fmla="*/ 264273 h 2364509"/>
                <a:gd name="connsiteX83" fmla="*/ 1962862 w 1985964"/>
                <a:gd name="connsiteY83" fmla="*/ 209616 h 2364509"/>
                <a:gd name="connsiteX84" fmla="*/ 1960902 w 1985964"/>
                <a:gd name="connsiteY84" fmla="*/ 205670 h 2364509"/>
                <a:gd name="connsiteX85" fmla="*/ 1959808 w 1985964"/>
                <a:gd name="connsiteY85" fmla="*/ 202145 h 2364509"/>
                <a:gd name="connsiteX86" fmla="*/ 1952102 w 1985964"/>
                <a:gd name="connsiteY86" fmla="*/ 187947 h 2364509"/>
                <a:gd name="connsiteX87" fmla="*/ 1937903 w 1985964"/>
                <a:gd name="connsiteY87" fmla="*/ 159353 h 2364509"/>
                <a:gd name="connsiteX88" fmla="*/ 1932732 w 1985964"/>
                <a:gd name="connsiteY88" fmla="*/ 152262 h 2364509"/>
                <a:gd name="connsiteX89" fmla="*/ 1929292 w 1985964"/>
                <a:gd name="connsiteY89" fmla="*/ 145924 h 2364509"/>
                <a:gd name="connsiteX90" fmla="*/ 1919138 w 1985964"/>
                <a:gd name="connsiteY90" fmla="*/ 133617 h 2364509"/>
                <a:gd name="connsiteX91" fmla="*/ 1905110 w 1985964"/>
                <a:gd name="connsiteY91" fmla="*/ 114377 h 2364509"/>
                <a:gd name="connsiteX92" fmla="*/ 1895612 w 1985964"/>
                <a:gd name="connsiteY92" fmla="*/ 105103 h 2364509"/>
                <a:gd name="connsiteX93" fmla="*/ 1888877 w 1985964"/>
                <a:gd name="connsiteY93" fmla="*/ 96941 h 2364509"/>
                <a:gd name="connsiteX94" fmla="*/ 1878393 w 1985964"/>
                <a:gd name="connsiteY94" fmla="*/ 88290 h 2364509"/>
                <a:gd name="connsiteX95" fmla="*/ 1865375 w 1985964"/>
                <a:gd name="connsiteY95" fmla="*/ 75579 h 2364509"/>
                <a:gd name="connsiteX96" fmla="*/ 1857537 w 1985964"/>
                <a:gd name="connsiteY96" fmla="*/ 71082 h 2364509"/>
                <a:gd name="connsiteX97" fmla="*/ 1839894 w 1985964"/>
                <a:gd name="connsiteY97" fmla="*/ 56526 h 2364509"/>
                <a:gd name="connsiteX98" fmla="*/ 1783673 w 1985964"/>
                <a:gd name="connsiteY98" fmla="*/ 26010 h 2364509"/>
                <a:gd name="connsiteX99" fmla="*/ 1773433 w 1985964"/>
                <a:gd name="connsiteY99" fmla="*/ 22831 h 2364509"/>
                <a:gd name="connsiteX100" fmla="*/ 1768644 w 1985964"/>
                <a:gd name="connsiteY100" fmla="*/ 20084 h 2364509"/>
                <a:gd name="connsiteX101" fmla="*/ 1737353 w 1985964"/>
                <a:gd name="connsiteY101" fmla="*/ 11631 h 2364509"/>
                <a:gd name="connsiteX102" fmla="*/ 1721545 w 1985964"/>
                <a:gd name="connsiteY102" fmla="*/ 6724 h 2364509"/>
                <a:gd name="connsiteX103" fmla="*/ 1717783 w 1985964"/>
                <a:gd name="connsiteY103" fmla="*/ 6345 h 2364509"/>
                <a:gd name="connsiteX104" fmla="*/ 1713431 w 1985964"/>
                <a:gd name="connsiteY104" fmla="*/ 5170 h 2364509"/>
                <a:gd name="connsiteX105" fmla="*/ 1654843 w 1985964"/>
                <a:gd name="connsiteY105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38061 w 1985964"/>
                <a:gd name="connsiteY49" fmla="*/ 1715751 h 2364509"/>
                <a:gd name="connsiteX50" fmla="*/ 1842311 w 1985964"/>
                <a:gd name="connsiteY50" fmla="*/ 1984395 h 2364509"/>
                <a:gd name="connsiteX51" fmla="*/ 1838060 w 1985964"/>
                <a:gd name="connsiteY51" fmla="*/ 2026564 h 2364509"/>
                <a:gd name="connsiteX52" fmla="*/ 1838058 w 1985964"/>
                <a:gd name="connsiteY52" fmla="*/ 2026570 h 2364509"/>
                <a:gd name="connsiteX53" fmla="*/ 1818140 w 1985964"/>
                <a:gd name="connsiteY53" fmla="*/ 2077302 h 2364509"/>
                <a:gd name="connsiteX54" fmla="*/ 1792175 w 1985964"/>
                <a:gd name="connsiteY54" fmla="*/ 2115814 h 2364509"/>
                <a:gd name="connsiteX55" fmla="*/ 1773416 w 1985964"/>
                <a:gd name="connsiteY55" fmla="*/ 2137481 h 2364509"/>
                <a:gd name="connsiteX56" fmla="*/ 1731490 w 1985964"/>
                <a:gd name="connsiteY56" fmla="*/ 2165749 h 2364509"/>
                <a:gd name="connsiteX57" fmla="*/ 1709927 w 1985964"/>
                <a:gd name="connsiteY57" fmla="*/ 2178120 h 2364509"/>
                <a:gd name="connsiteX58" fmla="*/ 1633141 w 1985964"/>
                <a:gd name="connsiteY58" fmla="*/ 2193622 h 2364509"/>
                <a:gd name="connsiteX59" fmla="*/ 1633070 w 1985964"/>
                <a:gd name="connsiteY59" fmla="*/ 2193635 h 2364509"/>
                <a:gd name="connsiteX60" fmla="*/ 352749 w 1985964"/>
                <a:gd name="connsiteY60" fmla="*/ 2193635 h 2364509"/>
                <a:gd name="connsiteX61" fmla="*/ 143507 w 1985964"/>
                <a:gd name="connsiteY61" fmla="*/ 1984393 h 2364509"/>
                <a:gd name="connsiteX62" fmla="*/ 143507 w 1985964"/>
                <a:gd name="connsiteY62" fmla="*/ 380114 h 2364509"/>
                <a:gd name="connsiteX63" fmla="*/ 147758 w 1985964"/>
                <a:gd name="connsiteY63" fmla="*/ 337945 h 2364509"/>
                <a:gd name="connsiteX64" fmla="*/ 159950 w 1985964"/>
                <a:gd name="connsiteY64" fmla="*/ 298669 h 2364509"/>
                <a:gd name="connsiteX65" fmla="*/ 204792 w 1985964"/>
                <a:gd name="connsiteY65" fmla="*/ 232160 h 2364509"/>
                <a:gd name="connsiteX66" fmla="*/ 352748 w 1985964"/>
                <a:gd name="connsiteY66" fmla="*/ 170874 h 2364509"/>
                <a:gd name="connsiteX67" fmla="*/ 1633069 w 1985964"/>
                <a:gd name="connsiteY67" fmla="*/ 170874 h 2364509"/>
                <a:gd name="connsiteX68" fmla="*/ 1842311 w 1985964"/>
                <a:gd name="connsiteY68" fmla="*/ 380116 h 2364509"/>
                <a:gd name="connsiteX69" fmla="*/ 1842311 w 1985964"/>
                <a:gd name="connsiteY69" fmla="*/ 390533 h 2364509"/>
                <a:gd name="connsiteX70" fmla="*/ 1842312 w 1985964"/>
                <a:gd name="connsiteY70" fmla="*/ 390533 h 2364509"/>
                <a:gd name="connsiteX71" fmla="*/ 1842312 w 1985964"/>
                <a:gd name="connsiteY71" fmla="*/ 657949 h 2364509"/>
                <a:gd name="connsiteX72" fmla="*/ 1844327 w 1985964"/>
                <a:gd name="connsiteY72" fmla="*/ 657949 h 2364509"/>
                <a:gd name="connsiteX73" fmla="*/ 1848702 w 1985964"/>
                <a:gd name="connsiteY73" fmla="*/ 679620 h 2364509"/>
                <a:gd name="connsiteX74" fmla="*/ 1914526 w 1985964"/>
                <a:gd name="connsiteY74" fmla="*/ 723251 h 2364509"/>
                <a:gd name="connsiteX75" fmla="*/ 1980350 w 1985964"/>
                <a:gd name="connsiteY75" fmla="*/ 679620 h 2364509"/>
                <a:gd name="connsiteX76" fmla="*/ 1984725 w 1985964"/>
                <a:gd name="connsiteY76" fmla="*/ 657949 h 2364509"/>
                <a:gd name="connsiteX77" fmla="*/ 1985819 w 1985964"/>
                <a:gd name="connsiteY77" fmla="*/ 657949 h 2364509"/>
                <a:gd name="connsiteX78" fmla="*/ 1985819 w 1985964"/>
                <a:gd name="connsiteY78" fmla="*/ 652531 h 2364509"/>
                <a:gd name="connsiteX79" fmla="*/ 1985964 w 1985964"/>
                <a:gd name="connsiteY79" fmla="*/ 651813 h 2364509"/>
                <a:gd name="connsiteX80" fmla="*/ 1985964 w 1985964"/>
                <a:gd name="connsiteY80" fmla="*/ 320606 h 2364509"/>
                <a:gd name="connsiteX81" fmla="*/ 1979095 w 1985964"/>
                <a:gd name="connsiteY81" fmla="*/ 264273 h 2364509"/>
                <a:gd name="connsiteX82" fmla="*/ 1962862 w 1985964"/>
                <a:gd name="connsiteY82" fmla="*/ 209616 h 2364509"/>
                <a:gd name="connsiteX83" fmla="*/ 1960902 w 1985964"/>
                <a:gd name="connsiteY83" fmla="*/ 205670 h 2364509"/>
                <a:gd name="connsiteX84" fmla="*/ 1959808 w 1985964"/>
                <a:gd name="connsiteY84" fmla="*/ 202145 h 2364509"/>
                <a:gd name="connsiteX85" fmla="*/ 1952102 w 1985964"/>
                <a:gd name="connsiteY85" fmla="*/ 187947 h 2364509"/>
                <a:gd name="connsiteX86" fmla="*/ 1937903 w 1985964"/>
                <a:gd name="connsiteY86" fmla="*/ 159353 h 2364509"/>
                <a:gd name="connsiteX87" fmla="*/ 1932732 w 1985964"/>
                <a:gd name="connsiteY87" fmla="*/ 152262 h 2364509"/>
                <a:gd name="connsiteX88" fmla="*/ 1929292 w 1985964"/>
                <a:gd name="connsiteY88" fmla="*/ 145924 h 2364509"/>
                <a:gd name="connsiteX89" fmla="*/ 1919138 w 1985964"/>
                <a:gd name="connsiteY89" fmla="*/ 133617 h 2364509"/>
                <a:gd name="connsiteX90" fmla="*/ 1905110 w 1985964"/>
                <a:gd name="connsiteY90" fmla="*/ 114377 h 2364509"/>
                <a:gd name="connsiteX91" fmla="*/ 1895612 w 1985964"/>
                <a:gd name="connsiteY91" fmla="*/ 105103 h 2364509"/>
                <a:gd name="connsiteX92" fmla="*/ 1888877 w 1985964"/>
                <a:gd name="connsiteY92" fmla="*/ 96941 h 2364509"/>
                <a:gd name="connsiteX93" fmla="*/ 1878393 w 1985964"/>
                <a:gd name="connsiteY93" fmla="*/ 88290 h 2364509"/>
                <a:gd name="connsiteX94" fmla="*/ 1865375 w 1985964"/>
                <a:gd name="connsiteY94" fmla="*/ 75579 h 2364509"/>
                <a:gd name="connsiteX95" fmla="*/ 1857537 w 1985964"/>
                <a:gd name="connsiteY95" fmla="*/ 71082 h 2364509"/>
                <a:gd name="connsiteX96" fmla="*/ 1839894 w 1985964"/>
                <a:gd name="connsiteY96" fmla="*/ 56526 h 2364509"/>
                <a:gd name="connsiteX97" fmla="*/ 1783673 w 1985964"/>
                <a:gd name="connsiteY97" fmla="*/ 26010 h 2364509"/>
                <a:gd name="connsiteX98" fmla="*/ 1773433 w 1985964"/>
                <a:gd name="connsiteY98" fmla="*/ 22831 h 2364509"/>
                <a:gd name="connsiteX99" fmla="*/ 1768644 w 1985964"/>
                <a:gd name="connsiteY99" fmla="*/ 20084 h 2364509"/>
                <a:gd name="connsiteX100" fmla="*/ 1737353 w 1985964"/>
                <a:gd name="connsiteY100" fmla="*/ 11631 h 2364509"/>
                <a:gd name="connsiteX101" fmla="*/ 1721545 w 1985964"/>
                <a:gd name="connsiteY101" fmla="*/ 6724 h 2364509"/>
                <a:gd name="connsiteX102" fmla="*/ 1717783 w 1985964"/>
                <a:gd name="connsiteY102" fmla="*/ 6345 h 2364509"/>
                <a:gd name="connsiteX103" fmla="*/ 1713431 w 1985964"/>
                <a:gd name="connsiteY103" fmla="*/ 5170 h 2364509"/>
                <a:gd name="connsiteX104" fmla="*/ 1654843 w 1985964"/>
                <a:gd name="connsiteY104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2 w 1985964"/>
                <a:gd name="connsiteY48" fmla="*/ 1673582 h 2364509"/>
                <a:gd name="connsiteX49" fmla="*/ 1842311 w 1985964"/>
                <a:gd name="connsiteY49" fmla="*/ 1984395 h 2364509"/>
                <a:gd name="connsiteX50" fmla="*/ 1838060 w 1985964"/>
                <a:gd name="connsiteY50" fmla="*/ 2026564 h 2364509"/>
                <a:gd name="connsiteX51" fmla="*/ 1838058 w 1985964"/>
                <a:gd name="connsiteY51" fmla="*/ 2026570 h 2364509"/>
                <a:gd name="connsiteX52" fmla="*/ 1818140 w 1985964"/>
                <a:gd name="connsiteY52" fmla="*/ 2077302 h 2364509"/>
                <a:gd name="connsiteX53" fmla="*/ 1792175 w 1985964"/>
                <a:gd name="connsiteY53" fmla="*/ 2115814 h 2364509"/>
                <a:gd name="connsiteX54" fmla="*/ 1773416 w 1985964"/>
                <a:gd name="connsiteY54" fmla="*/ 2137481 h 2364509"/>
                <a:gd name="connsiteX55" fmla="*/ 1731490 w 1985964"/>
                <a:gd name="connsiteY55" fmla="*/ 2165749 h 2364509"/>
                <a:gd name="connsiteX56" fmla="*/ 1709927 w 1985964"/>
                <a:gd name="connsiteY56" fmla="*/ 2178120 h 2364509"/>
                <a:gd name="connsiteX57" fmla="*/ 1633141 w 1985964"/>
                <a:gd name="connsiteY57" fmla="*/ 2193622 h 2364509"/>
                <a:gd name="connsiteX58" fmla="*/ 1633070 w 1985964"/>
                <a:gd name="connsiteY58" fmla="*/ 2193635 h 2364509"/>
                <a:gd name="connsiteX59" fmla="*/ 352749 w 1985964"/>
                <a:gd name="connsiteY59" fmla="*/ 2193635 h 2364509"/>
                <a:gd name="connsiteX60" fmla="*/ 143507 w 1985964"/>
                <a:gd name="connsiteY60" fmla="*/ 1984393 h 2364509"/>
                <a:gd name="connsiteX61" fmla="*/ 143507 w 1985964"/>
                <a:gd name="connsiteY61" fmla="*/ 380114 h 2364509"/>
                <a:gd name="connsiteX62" fmla="*/ 147758 w 1985964"/>
                <a:gd name="connsiteY62" fmla="*/ 337945 h 2364509"/>
                <a:gd name="connsiteX63" fmla="*/ 159950 w 1985964"/>
                <a:gd name="connsiteY63" fmla="*/ 298669 h 2364509"/>
                <a:gd name="connsiteX64" fmla="*/ 204792 w 1985964"/>
                <a:gd name="connsiteY64" fmla="*/ 232160 h 2364509"/>
                <a:gd name="connsiteX65" fmla="*/ 352748 w 1985964"/>
                <a:gd name="connsiteY65" fmla="*/ 170874 h 2364509"/>
                <a:gd name="connsiteX66" fmla="*/ 1633069 w 1985964"/>
                <a:gd name="connsiteY66" fmla="*/ 170874 h 2364509"/>
                <a:gd name="connsiteX67" fmla="*/ 1842311 w 1985964"/>
                <a:gd name="connsiteY67" fmla="*/ 380116 h 2364509"/>
                <a:gd name="connsiteX68" fmla="*/ 1842311 w 1985964"/>
                <a:gd name="connsiteY68" fmla="*/ 390533 h 2364509"/>
                <a:gd name="connsiteX69" fmla="*/ 1842312 w 1985964"/>
                <a:gd name="connsiteY69" fmla="*/ 390533 h 2364509"/>
                <a:gd name="connsiteX70" fmla="*/ 1842312 w 1985964"/>
                <a:gd name="connsiteY70" fmla="*/ 657949 h 2364509"/>
                <a:gd name="connsiteX71" fmla="*/ 1844327 w 1985964"/>
                <a:gd name="connsiteY71" fmla="*/ 657949 h 2364509"/>
                <a:gd name="connsiteX72" fmla="*/ 1848702 w 1985964"/>
                <a:gd name="connsiteY72" fmla="*/ 679620 h 2364509"/>
                <a:gd name="connsiteX73" fmla="*/ 1914526 w 1985964"/>
                <a:gd name="connsiteY73" fmla="*/ 723251 h 2364509"/>
                <a:gd name="connsiteX74" fmla="*/ 1980350 w 1985964"/>
                <a:gd name="connsiteY74" fmla="*/ 679620 h 2364509"/>
                <a:gd name="connsiteX75" fmla="*/ 1984725 w 1985964"/>
                <a:gd name="connsiteY75" fmla="*/ 657949 h 2364509"/>
                <a:gd name="connsiteX76" fmla="*/ 1985819 w 1985964"/>
                <a:gd name="connsiteY76" fmla="*/ 657949 h 2364509"/>
                <a:gd name="connsiteX77" fmla="*/ 1985819 w 1985964"/>
                <a:gd name="connsiteY77" fmla="*/ 652531 h 2364509"/>
                <a:gd name="connsiteX78" fmla="*/ 1985964 w 1985964"/>
                <a:gd name="connsiteY78" fmla="*/ 651813 h 2364509"/>
                <a:gd name="connsiteX79" fmla="*/ 1985964 w 1985964"/>
                <a:gd name="connsiteY79" fmla="*/ 320606 h 2364509"/>
                <a:gd name="connsiteX80" fmla="*/ 1979095 w 1985964"/>
                <a:gd name="connsiteY80" fmla="*/ 264273 h 2364509"/>
                <a:gd name="connsiteX81" fmla="*/ 1962862 w 1985964"/>
                <a:gd name="connsiteY81" fmla="*/ 209616 h 2364509"/>
                <a:gd name="connsiteX82" fmla="*/ 1960902 w 1985964"/>
                <a:gd name="connsiteY82" fmla="*/ 205670 h 2364509"/>
                <a:gd name="connsiteX83" fmla="*/ 1959808 w 1985964"/>
                <a:gd name="connsiteY83" fmla="*/ 202145 h 2364509"/>
                <a:gd name="connsiteX84" fmla="*/ 1952102 w 1985964"/>
                <a:gd name="connsiteY84" fmla="*/ 187947 h 2364509"/>
                <a:gd name="connsiteX85" fmla="*/ 1937903 w 1985964"/>
                <a:gd name="connsiteY85" fmla="*/ 159353 h 2364509"/>
                <a:gd name="connsiteX86" fmla="*/ 1932732 w 1985964"/>
                <a:gd name="connsiteY86" fmla="*/ 152262 h 2364509"/>
                <a:gd name="connsiteX87" fmla="*/ 1929292 w 1985964"/>
                <a:gd name="connsiteY87" fmla="*/ 145924 h 2364509"/>
                <a:gd name="connsiteX88" fmla="*/ 1919138 w 1985964"/>
                <a:gd name="connsiteY88" fmla="*/ 133617 h 2364509"/>
                <a:gd name="connsiteX89" fmla="*/ 1905110 w 1985964"/>
                <a:gd name="connsiteY89" fmla="*/ 114377 h 2364509"/>
                <a:gd name="connsiteX90" fmla="*/ 1895612 w 1985964"/>
                <a:gd name="connsiteY90" fmla="*/ 105103 h 2364509"/>
                <a:gd name="connsiteX91" fmla="*/ 1888877 w 1985964"/>
                <a:gd name="connsiteY91" fmla="*/ 96941 h 2364509"/>
                <a:gd name="connsiteX92" fmla="*/ 1878393 w 1985964"/>
                <a:gd name="connsiteY92" fmla="*/ 88290 h 2364509"/>
                <a:gd name="connsiteX93" fmla="*/ 1865375 w 1985964"/>
                <a:gd name="connsiteY93" fmla="*/ 75579 h 2364509"/>
                <a:gd name="connsiteX94" fmla="*/ 1857537 w 1985964"/>
                <a:gd name="connsiteY94" fmla="*/ 71082 h 2364509"/>
                <a:gd name="connsiteX95" fmla="*/ 1839894 w 1985964"/>
                <a:gd name="connsiteY95" fmla="*/ 56526 h 2364509"/>
                <a:gd name="connsiteX96" fmla="*/ 1783673 w 1985964"/>
                <a:gd name="connsiteY96" fmla="*/ 26010 h 2364509"/>
                <a:gd name="connsiteX97" fmla="*/ 1773433 w 1985964"/>
                <a:gd name="connsiteY97" fmla="*/ 22831 h 2364509"/>
                <a:gd name="connsiteX98" fmla="*/ 1768644 w 1985964"/>
                <a:gd name="connsiteY98" fmla="*/ 20084 h 2364509"/>
                <a:gd name="connsiteX99" fmla="*/ 1737353 w 1985964"/>
                <a:gd name="connsiteY99" fmla="*/ 11631 h 2364509"/>
                <a:gd name="connsiteX100" fmla="*/ 1721545 w 1985964"/>
                <a:gd name="connsiteY100" fmla="*/ 6724 h 2364509"/>
                <a:gd name="connsiteX101" fmla="*/ 1717783 w 1985964"/>
                <a:gd name="connsiteY101" fmla="*/ 6345 h 2364509"/>
                <a:gd name="connsiteX102" fmla="*/ 1713431 w 1985964"/>
                <a:gd name="connsiteY102" fmla="*/ 5170 h 2364509"/>
                <a:gd name="connsiteX103" fmla="*/ 1654843 w 1985964"/>
                <a:gd name="connsiteY103" fmla="*/ 0 h 2364509"/>
                <a:gd name="connsiteX0" fmla="*/ 1654843 w 1985964"/>
                <a:gd name="connsiteY0" fmla="*/ 0 h 2364509"/>
                <a:gd name="connsiteX1" fmla="*/ 1654842 w 1985964"/>
                <a:gd name="connsiteY1" fmla="*/ 0 h 2364509"/>
                <a:gd name="connsiteX2" fmla="*/ 330977 w 1985964"/>
                <a:gd name="connsiteY2" fmla="*/ 0 h 2364509"/>
                <a:gd name="connsiteX3" fmla="*/ 330976 w 1985964"/>
                <a:gd name="connsiteY3" fmla="*/ 0 h 2364509"/>
                <a:gd name="connsiteX4" fmla="*/ 0 w 1985964"/>
                <a:gd name="connsiteY4" fmla="*/ 330976 h 2364509"/>
                <a:gd name="connsiteX5" fmla="*/ 0 w 1985964"/>
                <a:gd name="connsiteY5" fmla="*/ 2033533 h 2364509"/>
                <a:gd name="connsiteX6" fmla="*/ 330976 w 1985964"/>
                <a:gd name="connsiteY6" fmla="*/ 2364509 h 2364509"/>
                <a:gd name="connsiteX7" fmla="*/ 330977 w 1985964"/>
                <a:gd name="connsiteY7" fmla="*/ 2364509 h 2364509"/>
                <a:gd name="connsiteX8" fmla="*/ 1654842 w 1985964"/>
                <a:gd name="connsiteY8" fmla="*/ 2364509 h 2364509"/>
                <a:gd name="connsiteX9" fmla="*/ 1654843 w 1985964"/>
                <a:gd name="connsiteY9" fmla="*/ 2364509 h 2364509"/>
                <a:gd name="connsiteX10" fmla="*/ 1654850 w 1985964"/>
                <a:gd name="connsiteY10" fmla="*/ 2364508 h 2364509"/>
                <a:gd name="connsiteX11" fmla="*/ 1713430 w 1985964"/>
                <a:gd name="connsiteY11" fmla="*/ 2359339 h 2364509"/>
                <a:gd name="connsiteX12" fmla="*/ 1717781 w 1985964"/>
                <a:gd name="connsiteY12" fmla="*/ 2358164 h 2364509"/>
                <a:gd name="connsiteX13" fmla="*/ 1721546 w 1985964"/>
                <a:gd name="connsiteY13" fmla="*/ 2357784 h 2364509"/>
                <a:gd name="connsiteX14" fmla="*/ 1737367 w 1985964"/>
                <a:gd name="connsiteY14" fmla="*/ 2352873 h 2364509"/>
                <a:gd name="connsiteX15" fmla="*/ 1768643 w 1985964"/>
                <a:gd name="connsiteY15" fmla="*/ 2344425 h 2364509"/>
                <a:gd name="connsiteX16" fmla="*/ 1773429 w 1985964"/>
                <a:gd name="connsiteY16" fmla="*/ 2341679 h 2364509"/>
                <a:gd name="connsiteX17" fmla="*/ 1783674 w 1985964"/>
                <a:gd name="connsiteY17" fmla="*/ 2338499 h 2364509"/>
                <a:gd name="connsiteX18" fmla="*/ 1839895 w 1985964"/>
                <a:gd name="connsiteY18" fmla="*/ 2307983 h 2364509"/>
                <a:gd name="connsiteX19" fmla="*/ 1857542 w 1985964"/>
                <a:gd name="connsiteY19" fmla="*/ 2293423 h 2364509"/>
                <a:gd name="connsiteX20" fmla="*/ 1865374 w 1985964"/>
                <a:gd name="connsiteY20" fmla="*/ 2288930 h 2364509"/>
                <a:gd name="connsiteX21" fmla="*/ 1878381 w 1985964"/>
                <a:gd name="connsiteY21" fmla="*/ 2276229 h 2364509"/>
                <a:gd name="connsiteX22" fmla="*/ 1888878 w 1985964"/>
                <a:gd name="connsiteY22" fmla="*/ 2267568 h 2364509"/>
                <a:gd name="connsiteX23" fmla="*/ 1895621 w 1985964"/>
                <a:gd name="connsiteY23" fmla="*/ 2259396 h 2364509"/>
                <a:gd name="connsiteX24" fmla="*/ 1905109 w 1985964"/>
                <a:gd name="connsiteY24" fmla="*/ 2250132 h 2364509"/>
                <a:gd name="connsiteX25" fmla="*/ 1919122 w 1985964"/>
                <a:gd name="connsiteY25" fmla="*/ 2230912 h 2364509"/>
                <a:gd name="connsiteX26" fmla="*/ 1929293 w 1985964"/>
                <a:gd name="connsiteY26" fmla="*/ 2218585 h 2364509"/>
                <a:gd name="connsiteX27" fmla="*/ 1932739 w 1985964"/>
                <a:gd name="connsiteY27" fmla="*/ 2212236 h 2364509"/>
                <a:gd name="connsiteX28" fmla="*/ 1937902 w 1985964"/>
                <a:gd name="connsiteY28" fmla="*/ 2205156 h 2364509"/>
                <a:gd name="connsiteX29" fmla="*/ 1952079 w 1985964"/>
                <a:gd name="connsiteY29" fmla="*/ 2176606 h 2364509"/>
                <a:gd name="connsiteX30" fmla="*/ 1959809 w 1985964"/>
                <a:gd name="connsiteY30" fmla="*/ 2162364 h 2364509"/>
                <a:gd name="connsiteX31" fmla="*/ 1960907 w 1985964"/>
                <a:gd name="connsiteY31" fmla="*/ 2158828 h 2364509"/>
                <a:gd name="connsiteX32" fmla="*/ 1962861 w 1985964"/>
                <a:gd name="connsiteY32" fmla="*/ 2154893 h 2364509"/>
                <a:gd name="connsiteX33" fmla="*/ 1979076 w 1985964"/>
                <a:gd name="connsiteY33" fmla="*/ 2100297 h 2364509"/>
                <a:gd name="connsiteX34" fmla="*/ 1979095 w 1985964"/>
                <a:gd name="connsiteY34" fmla="*/ 2100236 h 2364509"/>
                <a:gd name="connsiteX35" fmla="*/ 1979098 w 1985964"/>
                <a:gd name="connsiteY35" fmla="*/ 2100200 h 2364509"/>
                <a:gd name="connsiteX36" fmla="*/ 1985963 w 1985964"/>
                <a:gd name="connsiteY36" fmla="*/ 2043903 h 2364509"/>
                <a:gd name="connsiteX37" fmla="*/ 1985963 w 1985964"/>
                <a:gd name="connsiteY37" fmla="*/ 1725393 h 2364509"/>
                <a:gd name="connsiteX38" fmla="*/ 1985964 w 1985964"/>
                <a:gd name="connsiteY38" fmla="*/ 1725393 h 2364509"/>
                <a:gd name="connsiteX39" fmla="*/ 1985964 w 1985964"/>
                <a:gd name="connsiteY39" fmla="*/ 1401883 h 2364509"/>
                <a:gd name="connsiteX40" fmla="*/ 1985819 w 1985964"/>
                <a:gd name="connsiteY40" fmla="*/ 1401165 h 2364509"/>
                <a:gd name="connsiteX41" fmla="*/ 1985819 w 1985964"/>
                <a:gd name="connsiteY41" fmla="*/ 1395747 h 2364509"/>
                <a:gd name="connsiteX42" fmla="*/ 1984725 w 1985964"/>
                <a:gd name="connsiteY42" fmla="*/ 1395747 h 2364509"/>
                <a:gd name="connsiteX43" fmla="*/ 1980350 w 1985964"/>
                <a:gd name="connsiteY43" fmla="*/ 1374076 h 2364509"/>
                <a:gd name="connsiteX44" fmla="*/ 1914526 w 1985964"/>
                <a:gd name="connsiteY44" fmla="*/ 1330445 h 2364509"/>
                <a:gd name="connsiteX45" fmla="*/ 1848702 w 1985964"/>
                <a:gd name="connsiteY45" fmla="*/ 1374076 h 2364509"/>
                <a:gd name="connsiteX46" fmla="*/ 1844327 w 1985964"/>
                <a:gd name="connsiteY46" fmla="*/ 1395747 h 2364509"/>
                <a:gd name="connsiteX47" fmla="*/ 1842312 w 1985964"/>
                <a:gd name="connsiteY47" fmla="*/ 1395747 h 2364509"/>
                <a:gd name="connsiteX48" fmla="*/ 1842311 w 1985964"/>
                <a:gd name="connsiteY48" fmla="*/ 1984395 h 2364509"/>
                <a:gd name="connsiteX49" fmla="*/ 1838060 w 1985964"/>
                <a:gd name="connsiteY49" fmla="*/ 2026564 h 2364509"/>
                <a:gd name="connsiteX50" fmla="*/ 1838058 w 1985964"/>
                <a:gd name="connsiteY50" fmla="*/ 2026570 h 2364509"/>
                <a:gd name="connsiteX51" fmla="*/ 1818140 w 1985964"/>
                <a:gd name="connsiteY51" fmla="*/ 2077302 h 2364509"/>
                <a:gd name="connsiteX52" fmla="*/ 1792175 w 1985964"/>
                <a:gd name="connsiteY52" fmla="*/ 2115814 h 2364509"/>
                <a:gd name="connsiteX53" fmla="*/ 1773416 w 1985964"/>
                <a:gd name="connsiteY53" fmla="*/ 2137481 h 2364509"/>
                <a:gd name="connsiteX54" fmla="*/ 1731490 w 1985964"/>
                <a:gd name="connsiteY54" fmla="*/ 2165749 h 2364509"/>
                <a:gd name="connsiteX55" fmla="*/ 1709927 w 1985964"/>
                <a:gd name="connsiteY55" fmla="*/ 2178120 h 2364509"/>
                <a:gd name="connsiteX56" fmla="*/ 1633141 w 1985964"/>
                <a:gd name="connsiteY56" fmla="*/ 2193622 h 2364509"/>
                <a:gd name="connsiteX57" fmla="*/ 1633070 w 1985964"/>
                <a:gd name="connsiteY57" fmla="*/ 2193635 h 2364509"/>
                <a:gd name="connsiteX58" fmla="*/ 352749 w 1985964"/>
                <a:gd name="connsiteY58" fmla="*/ 2193635 h 2364509"/>
                <a:gd name="connsiteX59" fmla="*/ 143507 w 1985964"/>
                <a:gd name="connsiteY59" fmla="*/ 1984393 h 2364509"/>
                <a:gd name="connsiteX60" fmla="*/ 143507 w 1985964"/>
                <a:gd name="connsiteY60" fmla="*/ 380114 h 2364509"/>
                <a:gd name="connsiteX61" fmla="*/ 147758 w 1985964"/>
                <a:gd name="connsiteY61" fmla="*/ 337945 h 2364509"/>
                <a:gd name="connsiteX62" fmla="*/ 159950 w 1985964"/>
                <a:gd name="connsiteY62" fmla="*/ 298669 h 2364509"/>
                <a:gd name="connsiteX63" fmla="*/ 204792 w 1985964"/>
                <a:gd name="connsiteY63" fmla="*/ 232160 h 2364509"/>
                <a:gd name="connsiteX64" fmla="*/ 352748 w 1985964"/>
                <a:gd name="connsiteY64" fmla="*/ 170874 h 2364509"/>
                <a:gd name="connsiteX65" fmla="*/ 1633069 w 1985964"/>
                <a:gd name="connsiteY65" fmla="*/ 170874 h 2364509"/>
                <a:gd name="connsiteX66" fmla="*/ 1842311 w 1985964"/>
                <a:gd name="connsiteY66" fmla="*/ 380116 h 2364509"/>
                <a:gd name="connsiteX67" fmla="*/ 1842311 w 1985964"/>
                <a:gd name="connsiteY67" fmla="*/ 390533 h 2364509"/>
                <a:gd name="connsiteX68" fmla="*/ 1842312 w 1985964"/>
                <a:gd name="connsiteY68" fmla="*/ 390533 h 2364509"/>
                <a:gd name="connsiteX69" fmla="*/ 1842312 w 1985964"/>
                <a:gd name="connsiteY69" fmla="*/ 657949 h 2364509"/>
                <a:gd name="connsiteX70" fmla="*/ 1844327 w 1985964"/>
                <a:gd name="connsiteY70" fmla="*/ 657949 h 2364509"/>
                <a:gd name="connsiteX71" fmla="*/ 1848702 w 1985964"/>
                <a:gd name="connsiteY71" fmla="*/ 679620 h 2364509"/>
                <a:gd name="connsiteX72" fmla="*/ 1914526 w 1985964"/>
                <a:gd name="connsiteY72" fmla="*/ 723251 h 2364509"/>
                <a:gd name="connsiteX73" fmla="*/ 1980350 w 1985964"/>
                <a:gd name="connsiteY73" fmla="*/ 679620 h 2364509"/>
                <a:gd name="connsiteX74" fmla="*/ 1984725 w 1985964"/>
                <a:gd name="connsiteY74" fmla="*/ 657949 h 2364509"/>
                <a:gd name="connsiteX75" fmla="*/ 1985819 w 1985964"/>
                <a:gd name="connsiteY75" fmla="*/ 657949 h 2364509"/>
                <a:gd name="connsiteX76" fmla="*/ 1985819 w 1985964"/>
                <a:gd name="connsiteY76" fmla="*/ 652531 h 2364509"/>
                <a:gd name="connsiteX77" fmla="*/ 1985964 w 1985964"/>
                <a:gd name="connsiteY77" fmla="*/ 651813 h 2364509"/>
                <a:gd name="connsiteX78" fmla="*/ 1985964 w 1985964"/>
                <a:gd name="connsiteY78" fmla="*/ 320606 h 2364509"/>
                <a:gd name="connsiteX79" fmla="*/ 1979095 w 1985964"/>
                <a:gd name="connsiteY79" fmla="*/ 264273 h 2364509"/>
                <a:gd name="connsiteX80" fmla="*/ 1962862 w 1985964"/>
                <a:gd name="connsiteY80" fmla="*/ 209616 h 2364509"/>
                <a:gd name="connsiteX81" fmla="*/ 1960902 w 1985964"/>
                <a:gd name="connsiteY81" fmla="*/ 205670 h 2364509"/>
                <a:gd name="connsiteX82" fmla="*/ 1959808 w 1985964"/>
                <a:gd name="connsiteY82" fmla="*/ 202145 h 2364509"/>
                <a:gd name="connsiteX83" fmla="*/ 1952102 w 1985964"/>
                <a:gd name="connsiteY83" fmla="*/ 187947 h 2364509"/>
                <a:gd name="connsiteX84" fmla="*/ 1937903 w 1985964"/>
                <a:gd name="connsiteY84" fmla="*/ 159353 h 2364509"/>
                <a:gd name="connsiteX85" fmla="*/ 1932732 w 1985964"/>
                <a:gd name="connsiteY85" fmla="*/ 152262 h 2364509"/>
                <a:gd name="connsiteX86" fmla="*/ 1929292 w 1985964"/>
                <a:gd name="connsiteY86" fmla="*/ 145924 h 2364509"/>
                <a:gd name="connsiteX87" fmla="*/ 1919138 w 1985964"/>
                <a:gd name="connsiteY87" fmla="*/ 133617 h 2364509"/>
                <a:gd name="connsiteX88" fmla="*/ 1905110 w 1985964"/>
                <a:gd name="connsiteY88" fmla="*/ 114377 h 2364509"/>
                <a:gd name="connsiteX89" fmla="*/ 1895612 w 1985964"/>
                <a:gd name="connsiteY89" fmla="*/ 105103 h 2364509"/>
                <a:gd name="connsiteX90" fmla="*/ 1888877 w 1985964"/>
                <a:gd name="connsiteY90" fmla="*/ 96941 h 2364509"/>
                <a:gd name="connsiteX91" fmla="*/ 1878393 w 1985964"/>
                <a:gd name="connsiteY91" fmla="*/ 88290 h 2364509"/>
                <a:gd name="connsiteX92" fmla="*/ 1865375 w 1985964"/>
                <a:gd name="connsiteY92" fmla="*/ 75579 h 2364509"/>
                <a:gd name="connsiteX93" fmla="*/ 1857537 w 1985964"/>
                <a:gd name="connsiteY93" fmla="*/ 71082 h 2364509"/>
                <a:gd name="connsiteX94" fmla="*/ 1839894 w 1985964"/>
                <a:gd name="connsiteY94" fmla="*/ 56526 h 2364509"/>
                <a:gd name="connsiteX95" fmla="*/ 1783673 w 1985964"/>
                <a:gd name="connsiteY95" fmla="*/ 26010 h 2364509"/>
                <a:gd name="connsiteX96" fmla="*/ 1773433 w 1985964"/>
                <a:gd name="connsiteY96" fmla="*/ 22831 h 2364509"/>
                <a:gd name="connsiteX97" fmla="*/ 1768644 w 1985964"/>
                <a:gd name="connsiteY97" fmla="*/ 20084 h 2364509"/>
                <a:gd name="connsiteX98" fmla="*/ 1737353 w 1985964"/>
                <a:gd name="connsiteY98" fmla="*/ 11631 h 2364509"/>
                <a:gd name="connsiteX99" fmla="*/ 1721545 w 1985964"/>
                <a:gd name="connsiteY99" fmla="*/ 6724 h 2364509"/>
                <a:gd name="connsiteX100" fmla="*/ 1717783 w 1985964"/>
                <a:gd name="connsiteY100" fmla="*/ 6345 h 2364509"/>
                <a:gd name="connsiteX101" fmla="*/ 1713431 w 1985964"/>
                <a:gd name="connsiteY101" fmla="*/ 5170 h 2364509"/>
                <a:gd name="connsiteX102" fmla="*/ 1654843 w 1985964"/>
                <a:gd name="connsiteY102" fmla="*/ 0 h 23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985964" h="2364509">
                  <a:moveTo>
                    <a:pt x="1654843" y="0"/>
                  </a:moveTo>
                  <a:lnTo>
                    <a:pt x="1654842" y="0"/>
                  </a:lnTo>
                  <a:lnTo>
                    <a:pt x="330977" y="0"/>
                  </a:lnTo>
                  <a:lnTo>
                    <a:pt x="330976" y="0"/>
                  </a:lnTo>
                  <a:cubicBezTo>
                    <a:pt x="148183" y="0"/>
                    <a:pt x="0" y="148183"/>
                    <a:pt x="0" y="330976"/>
                  </a:cubicBezTo>
                  <a:lnTo>
                    <a:pt x="0" y="2033533"/>
                  </a:lnTo>
                  <a:cubicBezTo>
                    <a:pt x="0" y="2216326"/>
                    <a:pt x="148183" y="2364509"/>
                    <a:pt x="330976" y="2364509"/>
                  </a:cubicBezTo>
                  <a:lnTo>
                    <a:pt x="330977" y="2364509"/>
                  </a:lnTo>
                  <a:lnTo>
                    <a:pt x="1654842" y="2364509"/>
                  </a:lnTo>
                  <a:lnTo>
                    <a:pt x="1654843" y="2364509"/>
                  </a:lnTo>
                  <a:cubicBezTo>
                    <a:pt x="1654845" y="2364509"/>
                    <a:pt x="1654848" y="2364508"/>
                    <a:pt x="1654850" y="2364508"/>
                  </a:cubicBezTo>
                  <a:lnTo>
                    <a:pt x="1713430" y="2359339"/>
                  </a:lnTo>
                  <a:lnTo>
                    <a:pt x="1717781" y="2358164"/>
                  </a:lnTo>
                  <a:lnTo>
                    <a:pt x="1721546" y="2357784"/>
                  </a:lnTo>
                  <a:lnTo>
                    <a:pt x="1737367" y="2352873"/>
                  </a:lnTo>
                  <a:lnTo>
                    <a:pt x="1768643" y="2344425"/>
                  </a:lnTo>
                  <a:lnTo>
                    <a:pt x="1773429" y="2341679"/>
                  </a:lnTo>
                  <a:lnTo>
                    <a:pt x="1783674" y="2338499"/>
                  </a:lnTo>
                  <a:cubicBezTo>
                    <a:pt x="1803472" y="2330125"/>
                    <a:pt x="1822287" y="2319879"/>
                    <a:pt x="1839895" y="2307983"/>
                  </a:cubicBezTo>
                  <a:lnTo>
                    <a:pt x="1857542" y="2293423"/>
                  </a:lnTo>
                  <a:lnTo>
                    <a:pt x="1865374" y="2288930"/>
                  </a:lnTo>
                  <a:lnTo>
                    <a:pt x="1878381" y="2276229"/>
                  </a:lnTo>
                  <a:lnTo>
                    <a:pt x="1888878" y="2267568"/>
                  </a:lnTo>
                  <a:lnTo>
                    <a:pt x="1895621" y="2259396"/>
                  </a:lnTo>
                  <a:lnTo>
                    <a:pt x="1905109" y="2250132"/>
                  </a:lnTo>
                  <a:lnTo>
                    <a:pt x="1919122" y="2230912"/>
                  </a:lnTo>
                  <a:lnTo>
                    <a:pt x="1929293" y="2218585"/>
                  </a:lnTo>
                  <a:lnTo>
                    <a:pt x="1932739" y="2212236"/>
                  </a:lnTo>
                  <a:lnTo>
                    <a:pt x="1937902" y="2205156"/>
                  </a:lnTo>
                  <a:lnTo>
                    <a:pt x="1952079" y="2176606"/>
                  </a:lnTo>
                  <a:lnTo>
                    <a:pt x="1959809" y="2162364"/>
                  </a:lnTo>
                  <a:lnTo>
                    <a:pt x="1960907" y="2158828"/>
                  </a:lnTo>
                  <a:lnTo>
                    <a:pt x="1962861" y="2154893"/>
                  </a:lnTo>
                  <a:lnTo>
                    <a:pt x="1979076" y="2100297"/>
                  </a:lnTo>
                  <a:cubicBezTo>
                    <a:pt x="1979082" y="2100277"/>
                    <a:pt x="1979089" y="2100256"/>
                    <a:pt x="1979095" y="2100236"/>
                  </a:cubicBezTo>
                  <a:lnTo>
                    <a:pt x="1979098" y="2100200"/>
                  </a:lnTo>
                  <a:lnTo>
                    <a:pt x="1985963" y="2043903"/>
                  </a:lnTo>
                  <a:lnTo>
                    <a:pt x="1985963" y="1725393"/>
                  </a:lnTo>
                  <a:lnTo>
                    <a:pt x="1985964" y="1725393"/>
                  </a:lnTo>
                  <a:lnTo>
                    <a:pt x="1985964" y="1401883"/>
                  </a:lnTo>
                  <a:cubicBezTo>
                    <a:pt x="1985916" y="1401644"/>
                    <a:pt x="1985867" y="1401404"/>
                    <a:pt x="1985819" y="1401165"/>
                  </a:cubicBezTo>
                  <a:lnTo>
                    <a:pt x="1985819" y="1395747"/>
                  </a:lnTo>
                  <a:lnTo>
                    <a:pt x="1984725" y="1395747"/>
                  </a:lnTo>
                  <a:lnTo>
                    <a:pt x="1980350" y="1374076"/>
                  </a:lnTo>
                  <a:cubicBezTo>
                    <a:pt x="1969505" y="1348436"/>
                    <a:pt x="1944117" y="1330445"/>
                    <a:pt x="1914526" y="1330445"/>
                  </a:cubicBezTo>
                  <a:cubicBezTo>
                    <a:pt x="1884936" y="1330445"/>
                    <a:pt x="1859547" y="1348436"/>
                    <a:pt x="1848702" y="1374076"/>
                  </a:cubicBezTo>
                  <a:lnTo>
                    <a:pt x="1844327" y="1395747"/>
                  </a:lnTo>
                  <a:lnTo>
                    <a:pt x="1842312" y="1395747"/>
                  </a:lnTo>
                  <a:cubicBezTo>
                    <a:pt x="1842312" y="1591963"/>
                    <a:pt x="1842311" y="1788179"/>
                    <a:pt x="1842311" y="1984395"/>
                  </a:cubicBezTo>
                  <a:cubicBezTo>
                    <a:pt x="1842311" y="1998840"/>
                    <a:pt x="1840847" y="2012943"/>
                    <a:pt x="1838060" y="2026564"/>
                  </a:cubicBezTo>
                  <a:cubicBezTo>
                    <a:pt x="1838059" y="2026566"/>
                    <a:pt x="1838059" y="2026568"/>
                    <a:pt x="1838058" y="2026570"/>
                  </a:cubicBezTo>
                  <a:lnTo>
                    <a:pt x="1818140" y="2077302"/>
                  </a:lnTo>
                  <a:lnTo>
                    <a:pt x="1792175" y="2115814"/>
                  </a:lnTo>
                  <a:lnTo>
                    <a:pt x="1773416" y="2137481"/>
                  </a:lnTo>
                  <a:lnTo>
                    <a:pt x="1731490" y="2165749"/>
                  </a:lnTo>
                  <a:lnTo>
                    <a:pt x="1709927" y="2178120"/>
                  </a:lnTo>
                  <a:lnTo>
                    <a:pt x="1633141" y="2193622"/>
                  </a:lnTo>
                  <a:cubicBezTo>
                    <a:pt x="1633117" y="2193626"/>
                    <a:pt x="1633094" y="2193631"/>
                    <a:pt x="1633070" y="2193635"/>
                  </a:cubicBezTo>
                  <a:lnTo>
                    <a:pt x="352749" y="2193635"/>
                  </a:lnTo>
                  <a:cubicBezTo>
                    <a:pt x="237188" y="2193635"/>
                    <a:pt x="143507" y="2099954"/>
                    <a:pt x="143507" y="1984393"/>
                  </a:cubicBezTo>
                  <a:lnTo>
                    <a:pt x="143507" y="380114"/>
                  </a:lnTo>
                  <a:cubicBezTo>
                    <a:pt x="143507" y="365669"/>
                    <a:pt x="144971" y="351566"/>
                    <a:pt x="147758" y="337945"/>
                  </a:cubicBezTo>
                  <a:lnTo>
                    <a:pt x="159950" y="298669"/>
                  </a:lnTo>
                  <a:lnTo>
                    <a:pt x="204792" y="232160"/>
                  </a:lnTo>
                  <a:cubicBezTo>
                    <a:pt x="242657" y="194294"/>
                    <a:pt x="294968" y="170874"/>
                    <a:pt x="352748" y="170874"/>
                  </a:cubicBezTo>
                  <a:lnTo>
                    <a:pt x="1633069" y="170874"/>
                  </a:lnTo>
                  <a:cubicBezTo>
                    <a:pt x="1748630" y="170874"/>
                    <a:pt x="1842311" y="264555"/>
                    <a:pt x="1842311" y="380116"/>
                  </a:cubicBezTo>
                  <a:lnTo>
                    <a:pt x="1842311" y="390533"/>
                  </a:lnTo>
                  <a:lnTo>
                    <a:pt x="1842312" y="390533"/>
                  </a:lnTo>
                  <a:lnTo>
                    <a:pt x="1842312" y="657949"/>
                  </a:lnTo>
                  <a:lnTo>
                    <a:pt x="1844327" y="657949"/>
                  </a:lnTo>
                  <a:lnTo>
                    <a:pt x="1848702" y="679620"/>
                  </a:lnTo>
                  <a:cubicBezTo>
                    <a:pt x="1859547" y="705260"/>
                    <a:pt x="1884936" y="723251"/>
                    <a:pt x="1914526" y="723251"/>
                  </a:cubicBezTo>
                  <a:cubicBezTo>
                    <a:pt x="1944117" y="723251"/>
                    <a:pt x="1969505" y="705260"/>
                    <a:pt x="1980350" y="679620"/>
                  </a:cubicBezTo>
                  <a:lnTo>
                    <a:pt x="1984725" y="657949"/>
                  </a:lnTo>
                  <a:lnTo>
                    <a:pt x="1985819" y="657949"/>
                  </a:lnTo>
                  <a:lnTo>
                    <a:pt x="1985819" y="652531"/>
                  </a:lnTo>
                  <a:cubicBezTo>
                    <a:pt x="1985867" y="652292"/>
                    <a:pt x="1985916" y="652052"/>
                    <a:pt x="1985964" y="651813"/>
                  </a:cubicBezTo>
                  <a:lnTo>
                    <a:pt x="1985964" y="320606"/>
                  </a:lnTo>
                  <a:lnTo>
                    <a:pt x="1979095" y="264273"/>
                  </a:lnTo>
                  <a:cubicBezTo>
                    <a:pt x="1975237" y="245420"/>
                    <a:pt x="1969777" y="227152"/>
                    <a:pt x="1962862" y="209616"/>
                  </a:cubicBezTo>
                  <a:lnTo>
                    <a:pt x="1960902" y="205670"/>
                  </a:lnTo>
                  <a:lnTo>
                    <a:pt x="1959808" y="202145"/>
                  </a:lnTo>
                  <a:lnTo>
                    <a:pt x="1952102" y="187947"/>
                  </a:lnTo>
                  <a:lnTo>
                    <a:pt x="1937903" y="159353"/>
                  </a:lnTo>
                  <a:lnTo>
                    <a:pt x="1932732" y="152262"/>
                  </a:lnTo>
                  <a:lnTo>
                    <a:pt x="1929292" y="145924"/>
                  </a:lnTo>
                  <a:lnTo>
                    <a:pt x="1919138" y="133617"/>
                  </a:lnTo>
                  <a:lnTo>
                    <a:pt x="1905110" y="114377"/>
                  </a:lnTo>
                  <a:lnTo>
                    <a:pt x="1895612" y="105103"/>
                  </a:lnTo>
                  <a:lnTo>
                    <a:pt x="1888877" y="96941"/>
                  </a:lnTo>
                  <a:lnTo>
                    <a:pt x="1878393" y="88290"/>
                  </a:lnTo>
                  <a:lnTo>
                    <a:pt x="1865375" y="75579"/>
                  </a:lnTo>
                  <a:lnTo>
                    <a:pt x="1857537" y="71082"/>
                  </a:lnTo>
                  <a:lnTo>
                    <a:pt x="1839894" y="56526"/>
                  </a:lnTo>
                  <a:cubicBezTo>
                    <a:pt x="1822286" y="44630"/>
                    <a:pt x="1803471" y="34384"/>
                    <a:pt x="1783673" y="26010"/>
                  </a:cubicBezTo>
                  <a:lnTo>
                    <a:pt x="1773433" y="22831"/>
                  </a:lnTo>
                  <a:lnTo>
                    <a:pt x="1768644" y="20084"/>
                  </a:lnTo>
                  <a:lnTo>
                    <a:pt x="1737353" y="11631"/>
                  </a:lnTo>
                  <a:lnTo>
                    <a:pt x="1721545" y="6724"/>
                  </a:lnTo>
                  <a:lnTo>
                    <a:pt x="1717783" y="6345"/>
                  </a:lnTo>
                  <a:lnTo>
                    <a:pt x="1713431" y="5170"/>
                  </a:lnTo>
                  <a:cubicBezTo>
                    <a:pt x="1694415" y="1773"/>
                    <a:pt x="1674836" y="0"/>
                    <a:pt x="1654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76" name="Graphic 75" descr="Rocket">
              <a:extLst>
                <a:ext uri="{FF2B5EF4-FFF2-40B4-BE49-F238E27FC236}">
                  <a16:creationId xmlns:a16="http://schemas.microsoft.com/office/drawing/2014/main" id="{2899E613-4F68-43A2-A7C7-826D6AE3C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4277" y="2155372"/>
              <a:ext cx="842765" cy="842765"/>
            </a:xfrm>
            <a:prstGeom prst="rect">
              <a:avLst/>
            </a:prstGeom>
          </p:spPr>
        </p:pic>
        <p:pic>
          <p:nvPicPr>
            <p:cNvPr id="77" name="Graphic 76" descr="Puzzle">
              <a:extLst>
                <a:ext uri="{FF2B5EF4-FFF2-40B4-BE49-F238E27FC236}">
                  <a16:creationId xmlns:a16="http://schemas.microsoft.com/office/drawing/2014/main" id="{4D4AE99F-010B-469A-9A24-D1C379B09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0515" y="2155372"/>
              <a:ext cx="842765" cy="842765"/>
            </a:xfrm>
            <a:prstGeom prst="rect">
              <a:avLst/>
            </a:prstGeom>
          </p:spPr>
        </p:pic>
        <p:pic>
          <p:nvPicPr>
            <p:cNvPr id="78" name="Graphic 77" descr="Lightbulb">
              <a:extLst>
                <a:ext uri="{FF2B5EF4-FFF2-40B4-BE49-F238E27FC236}">
                  <a16:creationId xmlns:a16="http://schemas.microsoft.com/office/drawing/2014/main" id="{459A519A-95F7-4888-AD3A-ADC3A7155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86754" y="2155372"/>
              <a:ext cx="842765" cy="842765"/>
            </a:xfrm>
            <a:prstGeom prst="rect">
              <a:avLst/>
            </a:prstGeom>
          </p:spPr>
        </p:pic>
        <p:pic>
          <p:nvPicPr>
            <p:cNvPr id="79" name="Graphic 78" descr="Users">
              <a:extLst>
                <a:ext uri="{FF2B5EF4-FFF2-40B4-BE49-F238E27FC236}">
                  <a16:creationId xmlns:a16="http://schemas.microsoft.com/office/drawing/2014/main" id="{8066CD2A-1573-48BB-9793-23F165C7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62992" y="2155372"/>
              <a:ext cx="842765" cy="842765"/>
            </a:xfrm>
            <a:prstGeom prst="rect">
              <a:avLst/>
            </a:prstGeom>
          </p:spPr>
        </p:pic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A5DF4E6F-2ED9-47C0-A6D0-4FB703344D28}"/>
              </a:ext>
            </a:extLst>
          </p:cNvPr>
          <p:cNvSpPr/>
          <p:nvPr/>
        </p:nvSpPr>
        <p:spPr>
          <a:xfrm>
            <a:off x="7227871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rgbClr val="F29B23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73957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 Line Process Diagram for PowerPoint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583782-AD50-48D1-9F7D-FEA6DDB1B961}"/>
              </a:ext>
            </a:extLst>
          </p:cNvPr>
          <p:cNvSpPr/>
          <p:nvPr/>
        </p:nvSpPr>
        <p:spPr>
          <a:xfrm>
            <a:off x="708505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8C91935-6CFC-48E4-8543-B7021A89EEDB}"/>
              </a:ext>
            </a:extLst>
          </p:cNvPr>
          <p:cNvSpPr/>
          <p:nvPr/>
        </p:nvSpPr>
        <p:spPr>
          <a:xfrm>
            <a:off x="2787677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009362E-6C97-4F57-9B14-5D6218DE8C8B}"/>
              </a:ext>
            </a:extLst>
          </p:cNvPr>
          <p:cNvSpPr/>
          <p:nvPr/>
        </p:nvSpPr>
        <p:spPr>
          <a:xfrm>
            <a:off x="4866850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DB1518A-20B0-4CE8-B49B-9FF57352A48B}"/>
              </a:ext>
            </a:extLst>
          </p:cNvPr>
          <p:cNvSpPr/>
          <p:nvPr/>
        </p:nvSpPr>
        <p:spPr>
          <a:xfrm rot="10800000" flipV="1">
            <a:off x="6946022" y="1888998"/>
            <a:ext cx="1489473" cy="1773382"/>
          </a:xfrm>
          <a:custGeom>
            <a:avLst/>
            <a:gdLst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725393 h 2364509"/>
              <a:gd name="connsiteX53" fmla="*/ 1842311 w 1985964"/>
              <a:gd name="connsiteY53" fmla="*/ 1984395 h 2364509"/>
              <a:gd name="connsiteX54" fmla="*/ 1838060 w 1985964"/>
              <a:gd name="connsiteY54" fmla="*/ 2026564 h 2364509"/>
              <a:gd name="connsiteX55" fmla="*/ 1838058 w 1985964"/>
              <a:gd name="connsiteY55" fmla="*/ 2026570 h 2364509"/>
              <a:gd name="connsiteX56" fmla="*/ 1818140 w 1985964"/>
              <a:gd name="connsiteY56" fmla="*/ 2077302 h 2364509"/>
              <a:gd name="connsiteX57" fmla="*/ 1792175 w 1985964"/>
              <a:gd name="connsiteY57" fmla="*/ 2115814 h 2364509"/>
              <a:gd name="connsiteX58" fmla="*/ 1773416 w 1985964"/>
              <a:gd name="connsiteY58" fmla="*/ 2137481 h 2364509"/>
              <a:gd name="connsiteX59" fmla="*/ 1731490 w 1985964"/>
              <a:gd name="connsiteY59" fmla="*/ 2165749 h 2364509"/>
              <a:gd name="connsiteX60" fmla="*/ 1709927 w 1985964"/>
              <a:gd name="connsiteY60" fmla="*/ 2178120 h 2364509"/>
              <a:gd name="connsiteX61" fmla="*/ 1633141 w 1985964"/>
              <a:gd name="connsiteY61" fmla="*/ 2193622 h 2364509"/>
              <a:gd name="connsiteX62" fmla="*/ 1633070 w 1985964"/>
              <a:gd name="connsiteY62" fmla="*/ 2193635 h 2364509"/>
              <a:gd name="connsiteX63" fmla="*/ 352749 w 1985964"/>
              <a:gd name="connsiteY63" fmla="*/ 2193635 h 2364509"/>
              <a:gd name="connsiteX64" fmla="*/ 143507 w 1985964"/>
              <a:gd name="connsiteY64" fmla="*/ 1984393 h 2364509"/>
              <a:gd name="connsiteX65" fmla="*/ 143507 w 1985964"/>
              <a:gd name="connsiteY65" fmla="*/ 380114 h 2364509"/>
              <a:gd name="connsiteX66" fmla="*/ 147758 w 1985964"/>
              <a:gd name="connsiteY66" fmla="*/ 337945 h 2364509"/>
              <a:gd name="connsiteX67" fmla="*/ 159950 w 1985964"/>
              <a:gd name="connsiteY67" fmla="*/ 298669 h 2364509"/>
              <a:gd name="connsiteX68" fmla="*/ 204792 w 1985964"/>
              <a:gd name="connsiteY68" fmla="*/ 232160 h 2364509"/>
              <a:gd name="connsiteX69" fmla="*/ 352748 w 1985964"/>
              <a:gd name="connsiteY69" fmla="*/ 170874 h 2364509"/>
              <a:gd name="connsiteX70" fmla="*/ 1633069 w 1985964"/>
              <a:gd name="connsiteY70" fmla="*/ 170874 h 2364509"/>
              <a:gd name="connsiteX71" fmla="*/ 1842311 w 1985964"/>
              <a:gd name="connsiteY71" fmla="*/ 380116 h 2364509"/>
              <a:gd name="connsiteX72" fmla="*/ 1842311 w 1985964"/>
              <a:gd name="connsiteY72" fmla="*/ 390533 h 2364509"/>
              <a:gd name="connsiteX73" fmla="*/ 1842312 w 1985964"/>
              <a:gd name="connsiteY73" fmla="*/ 390533 h 2364509"/>
              <a:gd name="connsiteX74" fmla="*/ 1842312 w 1985964"/>
              <a:gd name="connsiteY74" fmla="*/ 657949 h 2364509"/>
              <a:gd name="connsiteX75" fmla="*/ 1844327 w 1985964"/>
              <a:gd name="connsiteY75" fmla="*/ 657949 h 2364509"/>
              <a:gd name="connsiteX76" fmla="*/ 1848702 w 1985964"/>
              <a:gd name="connsiteY76" fmla="*/ 679620 h 2364509"/>
              <a:gd name="connsiteX77" fmla="*/ 1914526 w 1985964"/>
              <a:gd name="connsiteY77" fmla="*/ 723251 h 2364509"/>
              <a:gd name="connsiteX78" fmla="*/ 1980350 w 1985964"/>
              <a:gd name="connsiteY78" fmla="*/ 679620 h 2364509"/>
              <a:gd name="connsiteX79" fmla="*/ 1984725 w 1985964"/>
              <a:gd name="connsiteY79" fmla="*/ 657949 h 2364509"/>
              <a:gd name="connsiteX80" fmla="*/ 1985819 w 1985964"/>
              <a:gd name="connsiteY80" fmla="*/ 657949 h 2364509"/>
              <a:gd name="connsiteX81" fmla="*/ 1985819 w 1985964"/>
              <a:gd name="connsiteY81" fmla="*/ 652531 h 2364509"/>
              <a:gd name="connsiteX82" fmla="*/ 1985964 w 1985964"/>
              <a:gd name="connsiteY82" fmla="*/ 651813 h 2364509"/>
              <a:gd name="connsiteX83" fmla="*/ 1985964 w 1985964"/>
              <a:gd name="connsiteY83" fmla="*/ 320606 h 2364509"/>
              <a:gd name="connsiteX84" fmla="*/ 1979095 w 1985964"/>
              <a:gd name="connsiteY84" fmla="*/ 264273 h 2364509"/>
              <a:gd name="connsiteX85" fmla="*/ 1962862 w 1985964"/>
              <a:gd name="connsiteY85" fmla="*/ 209616 h 2364509"/>
              <a:gd name="connsiteX86" fmla="*/ 1960902 w 1985964"/>
              <a:gd name="connsiteY86" fmla="*/ 205670 h 2364509"/>
              <a:gd name="connsiteX87" fmla="*/ 1959808 w 1985964"/>
              <a:gd name="connsiteY87" fmla="*/ 202145 h 2364509"/>
              <a:gd name="connsiteX88" fmla="*/ 1952102 w 1985964"/>
              <a:gd name="connsiteY88" fmla="*/ 187947 h 2364509"/>
              <a:gd name="connsiteX89" fmla="*/ 1937903 w 1985964"/>
              <a:gd name="connsiteY89" fmla="*/ 159353 h 2364509"/>
              <a:gd name="connsiteX90" fmla="*/ 1932732 w 1985964"/>
              <a:gd name="connsiteY90" fmla="*/ 152262 h 2364509"/>
              <a:gd name="connsiteX91" fmla="*/ 1929292 w 1985964"/>
              <a:gd name="connsiteY91" fmla="*/ 145924 h 2364509"/>
              <a:gd name="connsiteX92" fmla="*/ 1919138 w 1985964"/>
              <a:gd name="connsiteY92" fmla="*/ 133617 h 2364509"/>
              <a:gd name="connsiteX93" fmla="*/ 1905110 w 1985964"/>
              <a:gd name="connsiteY93" fmla="*/ 114377 h 2364509"/>
              <a:gd name="connsiteX94" fmla="*/ 1895612 w 1985964"/>
              <a:gd name="connsiteY94" fmla="*/ 105103 h 2364509"/>
              <a:gd name="connsiteX95" fmla="*/ 1888877 w 1985964"/>
              <a:gd name="connsiteY95" fmla="*/ 96941 h 2364509"/>
              <a:gd name="connsiteX96" fmla="*/ 1878393 w 1985964"/>
              <a:gd name="connsiteY96" fmla="*/ 88290 h 2364509"/>
              <a:gd name="connsiteX97" fmla="*/ 1865375 w 1985964"/>
              <a:gd name="connsiteY97" fmla="*/ 75579 h 2364509"/>
              <a:gd name="connsiteX98" fmla="*/ 1857537 w 1985964"/>
              <a:gd name="connsiteY98" fmla="*/ 71082 h 2364509"/>
              <a:gd name="connsiteX99" fmla="*/ 1839894 w 1985964"/>
              <a:gd name="connsiteY99" fmla="*/ 56526 h 2364509"/>
              <a:gd name="connsiteX100" fmla="*/ 1783673 w 1985964"/>
              <a:gd name="connsiteY100" fmla="*/ 26010 h 2364509"/>
              <a:gd name="connsiteX101" fmla="*/ 1773433 w 1985964"/>
              <a:gd name="connsiteY101" fmla="*/ 22831 h 2364509"/>
              <a:gd name="connsiteX102" fmla="*/ 1768644 w 1985964"/>
              <a:gd name="connsiteY102" fmla="*/ 20084 h 2364509"/>
              <a:gd name="connsiteX103" fmla="*/ 1737353 w 1985964"/>
              <a:gd name="connsiteY103" fmla="*/ 11631 h 2364509"/>
              <a:gd name="connsiteX104" fmla="*/ 1721545 w 1985964"/>
              <a:gd name="connsiteY104" fmla="*/ 6724 h 2364509"/>
              <a:gd name="connsiteX105" fmla="*/ 1717783 w 1985964"/>
              <a:gd name="connsiteY105" fmla="*/ 6345 h 2364509"/>
              <a:gd name="connsiteX106" fmla="*/ 1713431 w 1985964"/>
              <a:gd name="connsiteY106" fmla="*/ 5170 h 2364509"/>
              <a:gd name="connsiteX107" fmla="*/ 1654843 w 1985964"/>
              <a:gd name="connsiteY107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984395 h 2364509"/>
              <a:gd name="connsiteX53" fmla="*/ 1838060 w 1985964"/>
              <a:gd name="connsiteY53" fmla="*/ 2026564 h 2364509"/>
              <a:gd name="connsiteX54" fmla="*/ 1838058 w 1985964"/>
              <a:gd name="connsiteY54" fmla="*/ 2026570 h 2364509"/>
              <a:gd name="connsiteX55" fmla="*/ 1818140 w 1985964"/>
              <a:gd name="connsiteY55" fmla="*/ 2077302 h 2364509"/>
              <a:gd name="connsiteX56" fmla="*/ 1792175 w 1985964"/>
              <a:gd name="connsiteY56" fmla="*/ 2115814 h 2364509"/>
              <a:gd name="connsiteX57" fmla="*/ 1773416 w 1985964"/>
              <a:gd name="connsiteY57" fmla="*/ 2137481 h 2364509"/>
              <a:gd name="connsiteX58" fmla="*/ 1731490 w 1985964"/>
              <a:gd name="connsiteY58" fmla="*/ 2165749 h 2364509"/>
              <a:gd name="connsiteX59" fmla="*/ 1709927 w 1985964"/>
              <a:gd name="connsiteY59" fmla="*/ 2178120 h 2364509"/>
              <a:gd name="connsiteX60" fmla="*/ 1633141 w 1985964"/>
              <a:gd name="connsiteY60" fmla="*/ 2193622 h 2364509"/>
              <a:gd name="connsiteX61" fmla="*/ 1633070 w 1985964"/>
              <a:gd name="connsiteY61" fmla="*/ 2193635 h 2364509"/>
              <a:gd name="connsiteX62" fmla="*/ 352749 w 1985964"/>
              <a:gd name="connsiteY62" fmla="*/ 2193635 h 2364509"/>
              <a:gd name="connsiteX63" fmla="*/ 143507 w 1985964"/>
              <a:gd name="connsiteY63" fmla="*/ 1984393 h 2364509"/>
              <a:gd name="connsiteX64" fmla="*/ 143507 w 1985964"/>
              <a:gd name="connsiteY64" fmla="*/ 380114 h 2364509"/>
              <a:gd name="connsiteX65" fmla="*/ 147758 w 1985964"/>
              <a:gd name="connsiteY65" fmla="*/ 337945 h 2364509"/>
              <a:gd name="connsiteX66" fmla="*/ 159950 w 1985964"/>
              <a:gd name="connsiteY66" fmla="*/ 298669 h 2364509"/>
              <a:gd name="connsiteX67" fmla="*/ 204792 w 1985964"/>
              <a:gd name="connsiteY67" fmla="*/ 232160 h 2364509"/>
              <a:gd name="connsiteX68" fmla="*/ 352748 w 1985964"/>
              <a:gd name="connsiteY68" fmla="*/ 170874 h 2364509"/>
              <a:gd name="connsiteX69" fmla="*/ 1633069 w 1985964"/>
              <a:gd name="connsiteY69" fmla="*/ 170874 h 2364509"/>
              <a:gd name="connsiteX70" fmla="*/ 1842311 w 1985964"/>
              <a:gd name="connsiteY70" fmla="*/ 380116 h 2364509"/>
              <a:gd name="connsiteX71" fmla="*/ 1842311 w 1985964"/>
              <a:gd name="connsiteY71" fmla="*/ 390533 h 2364509"/>
              <a:gd name="connsiteX72" fmla="*/ 1842312 w 1985964"/>
              <a:gd name="connsiteY72" fmla="*/ 390533 h 2364509"/>
              <a:gd name="connsiteX73" fmla="*/ 1842312 w 1985964"/>
              <a:gd name="connsiteY73" fmla="*/ 657949 h 2364509"/>
              <a:gd name="connsiteX74" fmla="*/ 1844327 w 1985964"/>
              <a:gd name="connsiteY74" fmla="*/ 657949 h 2364509"/>
              <a:gd name="connsiteX75" fmla="*/ 1848702 w 1985964"/>
              <a:gd name="connsiteY75" fmla="*/ 679620 h 2364509"/>
              <a:gd name="connsiteX76" fmla="*/ 1914526 w 1985964"/>
              <a:gd name="connsiteY76" fmla="*/ 723251 h 2364509"/>
              <a:gd name="connsiteX77" fmla="*/ 1980350 w 1985964"/>
              <a:gd name="connsiteY77" fmla="*/ 679620 h 2364509"/>
              <a:gd name="connsiteX78" fmla="*/ 1984725 w 1985964"/>
              <a:gd name="connsiteY78" fmla="*/ 657949 h 2364509"/>
              <a:gd name="connsiteX79" fmla="*/ 1985819 w 1985964"/>
              <a:gd name="connsiteY79" fmla="*/ 657949 h 2364509"/>
              <a:gd name="connsiteX80" fmla="*/ 1985819 w 1985964"/>
              <a:gd name="connsiteY80" fmla="*/ 652531 h 2364509"/>
              <a:gd name="connsiteX81" fmla="*/ 1985964 w 1985964"/>
              <a:gd name="connsiteY81" fmla="*/ 651813 h 2364509"/>
              <a:gd name="connsiteX82" fmla="*/ 1985964 w 1985964"/>
              <a:gd name="connsiteY82" fmla="*/ 320606 h 2364509"/>
              <a:gd name="connsiteX83" fmla="*/ 1979095 w 1985964"/>
              <a:gd name="connsiteY83" fmla="*/ 264273 h 2364509"/>
              <a:gd name="connsiteX84" fmla="*/ 1962862 w 1985964"/>
              <a:gd name="connsiteY84" fmla="*/ 209616 h 2364509"/>
              <a:gd name="connsiteX85" fmla="*/ 1960902 w 1985964"/>
              <a:gd name="connsiteY85" fmla="*/ 205670 h 2364509"/>
              <a:gd name="connsiteX86" fmla="*/ 1959808 w 1985964"/>
              <a:gd name="connsiteY86" fmla="*/ 202145 h 2364509"/>
              <a:gd name="connsiteX87" fmla="*/ 1952102 w 1985964"/>
              <a:gd name="connsiteY87" fmla="*/ 187947 h 2364509"/>
              <a:gd name="connsiteX88" fmla="*/ 1937903 w 1985964"/>
              <a:gd name="connsiteY88" fmla="*/ 159353 h 2364509"/>
              <a:gd name="connsiteX89" fmla="*/ 1932732 w 1985964"/>
              <a:gd name="connsiteY89" fmla="*/ 152262 h 2364509"/>
              <a:gd name="connsiteX90" fmla="*/ 1929292 w 1985964"/>
              <a:gd name="connsiteY90" fmla="*/ 145924 h 2364509"/>
              <a:gd name="connsiteX91" fmla="*/ 1919138 w 1985964"/>
              <a:gd name="connsiteY91" fmla="*/ 133617 h 2364509"/>
              <a:gd name="connsiteX92" fmla="*/ 1905110 w 1985964"/>
              <a:gd name="connsiteY92" fmla="*/ 114377 h 2364509"/>
              <a:gd name="connsiteX93" fmla="*/ 1895612 w 1985964"/>
              <a:gd name="connsiteY93" fmla="*/ 105103 h 2364509"/>
              <a:gd name="connsiteX94" fmla="*/ 1888877 w 1985964"/>
              <a:gd name="connsiteY94" fmla="*/ 96941 h 2364509"/>
              <a:gd name="connsiteX95" fmla="*/ 1878393 w 1985964"/>
              <a:gd name="connsiteY95" fmla="*/ 88290 h 2364509"/>
              <a:gd name="connsiteX96" fmla="*/ 1865375 w 1985964"/>
              <a:gd name="connsiteY96" fmla="*/ 75579 h 2364509"/>
              <a:gd name="connsiteX97" fmla="*/ 1857537 w 1985964"/>
              <a:gd name="connsiteY97" fmla="*/ 71082 h 2364509"/>
              <a:gd name="connsiteX98" fmla="*/ 1839894 w 1985964"/>
              <a:gd name="connsiteY98" fmla="*/ 56526 h 2364509"/>
              <a:gd name="connsiteX99" fmla="*/ 1783673 w 1985964"/>
              <a:gd name="connsiteY99" fmla="*/ 26010 h 2364509"/>
              <a:gd name="connsiteX100" fmla="*/ 1773433 w 1985964"/>
              <a:gd name="connsiteY100" fmla="*/ 22831 h 2364509"/>
              <a:gd name="connsiteX101" fmla="*/ 1768644 w 1985964"/>
              <a:gd name="connsiteY101" fmla="*/ 20084 h 2364509"/>
              <a:gd name="connsiteX102" fmla="*/ 1737353 w 1985964"/>
              <a:gd name="connsiteY102" fmla="*/ 11631 h 2364509"/>
              <a:gd name="connsiteX103" fmla="*/ 1721545 w 1985964"/>
              <a:gd name="connsiteY103" fmla="*/ 6724 h 2364509"/>
              <a:gd name="connsiteX104" fmla="*/ 1717783 w 1985964"/>
              <a:gd name="connsiteY104" fmla="*/ 6345 h 2364509"/>
              <a:gd name="connsiteX105" fmla="*/ 1713431 w 1985964"/>
              <a:gd name="connsiteY105" fmla="*/ 5170 h 2364509"/>
              <a:gd name="connsiteX106" fmla="*/ 1654843 w 1985964"/>
              <a:gd name="connsiteY106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42311 w 1985964"/>
              <a:gd name="connsiteY51" fmla="*/ 1984395 h 2364509"/>
              <a:gd name="connsiteX52" fmla="*/ 1838060 w 1985964"/>
              <a:gd name="connsiteY52" fmla="*/ 2026564 h 2364509"/>
              <a:gd name="connsiteX53" fmla="*/ 1838058 w 1985964"/>
              <a:gd name="connsiteY53" fmla="*/ 2026570 h 2364509"/>
              <a:gd name="connsiteX54" fmla="*/ 1818140 w 1985964"/>
              <a:gd name="connsiteY54" fmla="*/ 2077302 h 2364509"/>
              <a:gd name="connsiteX55" fmla="*/ 1792175 w 1985964"/>
              <a:gd name="connsiteY55" fmla="*/ 2115814 h 2364509"/>
              <a:gd name="connsiteX56" fmla="*/ 1773416 w 1985964"/>
              <a:gd name="connsiteY56" fmla="*/ 2137481 h 2364509"/>
              <a:gd name="connsiteX57" fmla="*/ 1731490 w 1985964"/>
              <a:gd name="connsiteY57" fmla="*/ 2165749 h 2364509"/>
              <a:gd name="connsiteX58" fmla="*/ 1709927 w 1985964"/>
              <a:gd name="connsiteY58" fmla="*/ 2178120 h 2364509"/>
              <a:gd name="connsiteX59" fmla="*/ 1633141 w 1985964"/>
              <a:gd name="connsiteY59" fmla="*/ 2193622 h 2364509"/>
              <a:gd name="connsiteX60" fmla="*/ 1633070 w 1985964"/>
              <a:gd name="connsiteY60" fmla="*/ 2193635 h 2364509"/>
              <a:gd name="connsiteX61" fmla="*/ 352749 w 1985964"/>
              <a:gd name="connsiteY61" fmla="*/ 2193635 h 2364509"/>
              <a:gd name="connsiteX62" fmla="*/ 143507 w 1985964"/>
              <a:gd name="connsiteY62" fmla="*/ 1984393 h 2364509"/>
              <a:gd name="connsiteX63" fmla="*/ 143507 w 1985964"/>
              <a:gd name="connsiteY63" fmla="*/ 380114 h 2364509"/>
              <a:gd name="connsiteX64" fmla="*/ 147758 w 1985964"/>
              <a:gd name="connsiteY64" fmla="*/ 337945 h 2364509"/>
              <a:gd name="connsiteX65" fmla="*/ 159950 w 1985964"/>
              <a:gd name="connsiteY65" fmla="*/ 298669 h 2364509"/>
              <a:gd name="connsiteX66" fmla="*/ 204792 w 1985964"/>
              <a:gd name="connsiteY66" fmla="*/ 232160 h 2364509"/>
              <a:gd name="connsiteX67" fmla="*/ 352748 w 1985964"/>
              <a:gd name="connsiteY67" fmla="*/ 170874 h 2364509"/>
              <a:gd name="connsiteX68" fmla="*/ 1633069 w 1985964"/>
              <a:gd name="connsiteY68" fmla="*/ 170874 h 2364509"/>
              <a:gd name="connsiteX69" fmla="*/ 1842311 w 1985964"/>
              <a:gd name="connsiteY69" fmla="*/ 380116 h 2364509"/>
              <a:gd name="connsiteX70" fmla="*/ 1842311 w 1985964"/>
              <a:gd name="connsiteY70" fmla="*/ 390533 h 2364509"/>
              <a:gd name="connsiteX71" fmla="*/ 1842312 w 1985964"/>
              <a:gd name="connsiteY71" fmla="*/ 390533 h 2364509"/>
              <a:gd name="connsiteX72" fmla="*/ 1842312 w 1985964"/>
              <a:gd name="connsiteY72" fmla="*/ 657949 h 2364509"/>
              <a:gd name="connsiteX73" fmla="*/ 1844327 w 1985964"/>
              <a:gd name="connsiteY73" fmla="*/ 657949 h 2364509"/>
              <a:gd name="connsiteX74" fmla="*/ 1848702 w 1985964"/>
              <a:gd name="connsiteY74" fmla="*/ 679620 h 2364509"/>
              <a:gd name="connsiteX75" fmla="*/ 1914526 w 1985964"/>
              <a:gd name="connsiteY75" fmla="*/ 723251 h 2364509"/>
              <a:gd name="connsiteX76" fmla="*/ 1980350 w 1985964"/>
              <a:gd name="connsiteY76" fmla="*/ 679620 h 2364509"/>
              <a:gd name="connsiteX77" fmla="*/ 1984725 w 1985964"/>
              <a:gd name="connsiteY77" fmla="*/ 657949 h 2364509"/>
              <a:gd name="connsiteX78" fmla="*/ 1985819 w 1985964"/>
              <a:gd name="connsiteY78" fmla="*/ 657949 h 2364509"/>
              <a:gd name="connsiteX79" fmla="*/ 1985819 w 1985964"/>
              <a:gd name="connsiteY79" fmla="*/ 652531 h 2364509"/>
              <a:gd name="connsiteX80" fmla="*/ 1985964 w 1985964"/>
              <a:gd name="connsiteY80" fmla="*/ 651813 h 2364509"/>
              <a:gd name="connsiteX81" fmla="*/ 1985964 w 1985964"/>
              <a:gd name="connsiteY81" fmla="*/ 320606 h 2364509"/>
              <a:gd name="connsiteX82" fmla="*/ 1979095 w 1985964"/>
              <a:gd name="connsiteY82" fmla="*/ 264273 h 2364509"/>
              <a:gd name="connsiteX83" fmla="*/ 1962862 w 1985964"/>
              <a:gd name="connsiteY83" fmla="*/ 209616 h 2364509"/>
              <a:gd name="connsiteX84" fmla="*/ 1960902 w 1985964"/>
              <a:gd name="connsiteY84" fmla="*/ 205670 h 2364509"/>
              <a:gd name="connsiteX85" fmla="*/ 1959808 w 1985964"/>
              <a:gd name="connsiteY85" fmla="*/ 202145 h 2364509"/>
              <a:gd name="connsiteX86" fmla="*/ 1952102 w 1985964"/>
              <a:gd name="connsiteY86" fmla="*/ 187947 h 2364509"/>
              <a:gd name="connsiteX87" fmla="*/ 1937903 w 1985964"/>
              <a:gd name="connsiteY87" fmla="*/ 159353 h 2364509"/>
              <a:gd name="connsiteX88" fmla="*/ 1932732 w 1985964"/>
              <a:gd name="connsiteY88" fmla="*/ 152262 h 2364509"/>
              <a:gd name="connsiteX89" fmla="*/ 1929292 w 1985964"/>
              <a:gd name="connsiteY89" fmla="*/ 145924 h 2364509"/>
              <a:gd name="connsiteX90" fmla="*/ 1919138 w 1985964"/>
              <a:gd name="connsiteY90" fmla="*/ 133617 h 2364509"/>
              <a:gd name="connsiteX91" fmla="*/ 1905110 w 1985964"/>
              <a:gd name="connsiteY91" fmla="*/ 114377 h 2364509"/>
              <a:gd name="connsiteX92" fmla="*/ 1895612 w 1985964"/>
              <a:gd name="connsiteY92" fmla="*/ 105103 h 2364509"/>
              <a:gd name="connsiteX93" fmla="*/ 1888877 w 1985964"/>
              <a:gd name="connsiteY93" fmla="*/ 96941 h 2364509"/>
              <a:gd name="connsiteX94" fmla="*/ 1878393 w 1985964"/>
              <a:gd name="connsiteY94" fmla="*/ 88290 h 2364509"/>
              <a:gd name="connsiteX95" fmla="*/ 1865375 w 1985964"/>
              <a:gd name="connsiteY95" fmla="*/ 75579 h 2364509"/>
              <a:gd name="connsiteX96" fmla="*/ 1857537 w 1985964"/>
              <a:gd name="connsiteY96" fmla="*/ 71082 h 2364509"/>
              <a:gd name="connsiteX97" fmla="*/ 1839894 w 1985964"/>
              <a:gd name="connsiteY97" fmla="*/ 56526 h 2364509"/>
              <a:gd name="connsiteX98" fmla="*/ 1783673 w 1985964"/>
              <a:gd name="connsiteY98" fmla="*/ 26010 h 2364509"/>
              <a:gd name="connsiteX99" fmla="*/ 1773433 w 1985964"/>
              <a:gd name="connsiteY99" fmla="*/ 22831 h 2364509"/>
              <a:gd name="connsiteX100" fmla="*/ 1768644 w 1985964"/>
              <a:gd name="connsiteY100" fmla="*/ 20084 h 2364509"/>
              <a:gd name="connsiteX101" fmla="*/ 1737353 w 1985964"/>
              <a:gd name="connsiteY101" fmla="*/ 11631 h 2364509"/>
              <a:gd name="connsiteX102" fmla="*/ 1721545 w 1985964"/>
              <a:gd name="connsiteY102" fmla="*/ 6724 h 2364509"/>
              <a:gd name="connsiteX103" fmla="*/ 1717783 w 1985964"/>
              <a:gd name="connsiteY103" fmla="*/ 6345 h 2364509"/>
              <a:gd name="connsiteX104" fmla="*/ 1713431 w 1985964"/>
              <a:gd name="connsiteY104" fmla="*/ 5170 h 2364509"/>
              <a:gd name="connsiteX105" fmla="*/ 1654843 w 1985964"/>
              <a:gd name="connsiteY105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42311 w 1985964"/>
              <a:gd name="connsiteY50" fmla="*/ 1984395 h 2364509"/>
              <a:gd name="connsiteX51" fmla="*/ 1838060 w 1985964"/>
              <a:gd name="connsiteY51" fmla="*/ 2026564 h 2364509"/>
              <a:gd name="connsiteX52" fmla="*/ 1838058 w 1985964"/>
              <a:gd name="connsiteY52" fmla="*/ 2026570 h 2364509"/>
              <a:gd name="connsiteX53" fmla="*/ 1818140 w 1985964"/>
              <a:gd name="connsiteY53" fmla="*/ 2077302 h 2364509"/>
              <a:gd name="connsiteX54" fmla="*/ 1792175 w 1985964"/>
              <a:gd name="connsiteY54" fmla="*/ 2115814 h 2364509"/>
              <a:gd name="connsiteX55" fmla="*/ 1773416 w 1985964"/>
              <a:gd name="connsiteY55" fmla="*/ 2137481 h 2364509"/>
              <a:gd name="connsiteX56" fmla="*/ 1731490 w 1985964"/>
              <a:gd name="connsiteY56" fmla="*/ 2165749 h 2364509"/>
              <a:gd name="connsiteX57" fmla="*/ 1709927 w 1985964"/>
              <a:gd name="connsiteY57" fmla="*/ 2178120 h 2364509"/>
              <a:gd name="connsiteX58" fmla="*/ 1633141 w 1985964"/>
              <a:gd name="connsiteY58" fmla="*/ 2193622 h 2364509"/>
              <a:gd name="connsiteX59" fmla="*/ 1633070 w 1985964"/>
              <a:gd name="connsiteY59" fmla="*/ 2193635 h 2364509"/>
              <a:gd name="connsiteX60" fmla="*/ 352749 w 1985964"/>
              <a:gd name="connsiteY60" fmla="*/ 2193635 h 2364509"/>
              <a:gd name="connsiteX61" fmla="*/ 143507 w 1985964"/>
              <a:gd name="connsiteY61" fmla="*/ 1984393 h 2364509"/>
              <a:gd name="connsiteX62" fmla="*/ 143507 w 1985964"/>
              <a:gd name="connsiteY62" fmla="*/ 380114 h 2364509"/>
              <a:gd name="connsiteX63" fmla="*/ 147758 w 1985964"/>
              <a:gd name="connsiteY63" fmla="*/ 337945 h 2364509"/>
              <a:gd name="connsiteX64" fmla="*/ 159950 w 1985964"/>
              <a:gd name="connsiteY64" fmla="*/ 298669 h 2364509"/>
              <a:gd name="connsiteX65" fmla="*/ 204792 w 1985964"/>
              <a:gd name="connsiteY65" fmla="*/ 232160 h 2364509"/>
              <a:gd name="connsiteX66" fmla="*/ 352748 w 1985964"/>
              <a:gd name="connsiteY66" fmla="*/ 170874 h 2364509"/>
              <a:gd name="connsiteX67" fmla="*/ 1633069 w 1985964"/>
              <a:gd name="connsiteY67" fmla="*/ 170874 h 2364509"/>
              <a:gd name="connsiteX68" fmla="*/ 1842311 w 1985964"/>
              <a:gd name="connsiteY68" fmla="*/ 380116 h 2364509"/>
              <a:gd name="connsiteX69" fmla="*/ 1842311 w 1985964"/>
              <a:gd name="connsiteY69" fmla="*/ 390533 h 2364509"/>
              <a:gd name="connsiteX70" fmla="*/ 1842312 w 1985964"/>
              <a:gd name="connsiteY70" fmla="*/ 390533 h 2364509"/>
              <a:gd name="connsiteX71" fmla="*/ 1842312 w 1985964"/>
              <a:gd name="connsiteY71" fmla="*/ 657949 h 2364509"/>
              <a:gd name="connsiteX72" fmla="*/ 1844327 w 1985964"/>
              <a:gd name="connsiteY72" fmla="*/ 657949 h 2364509"/>
              <a:gd name="connsiteX73" fmla="*/ 1848702 w 1985964"/>
              <a:gd name="connsiteY73" fmla="*/ 679620 h 2364509"/>
              <a:gd name="connsiteX74" fmla="*/ 1914526 w 1985964"/>
              <a:gd name="connsiteY74" fmla="*/ 723251 h 2364509"/>
              <a:gd name="connsiteX75" fmla="*/ 1980350 w 1985964"/>
              <a:gd name="connsiteY75" fmla="*/ 679620 h 2364509"/>
              <a:gd name="connsiteX76" fmla="*/ 1984725 w 1985964"/>
              <a:gd name="connsiteY76" fmla="*/ 657949 h 2364509"/>
              <a:gd name="connsiteX77" fmla="*/ 1985819 w 1985964"/>
              <a:gd name="connsiteY77" fmla="*/ 657949 h 2364509"/>
              <a:gd name="connsiteX78" fmla="*/ 1985819 w 1985964"/>
              <a:gd name="connsiteY78" fmla="*/ 652531 h 2364509"/>
              <a:gd name="connsiteX79" fmla="*/ 1985964 w 1985964"/>
              <a:gd name="connsiteY79" fmla="*/ 651813 h 2364509"/>
              <a:gd name="connsiteX80" fmla="*/ 1985964 w 1985964"/>
              <a:gd name="connsiteY80" fmla="*/ 320606 h 2364509"/>
              <a:gd name="connsiteX81" fmla="*/ 1979095 w 1985964"/>
              <a:gd name="connsiteY81" fmla="*/ 264273 h 2364509"/>
              <a:gd name="connsiteX82" fmla="*/ 1962862 w 1985964"/>
              <a:gd name="connsiteY82" fmla="*/ 209616 h 2364509"/>
              <a:gd name="connsiteX83" fmla="*/ 1960902 w 1985964"/>
              <a:gd name="connsiteY83" fmla="*/ 205670 h 2364509"/>
              <a:gd name="connsiteX84" fmla="*/ 1959808 w 1985964"/>
              <a:gd name="connsiteY84" fmla="*/ 202145 h 2364509"/>
              <a:gd name="connsiteX85" fmla="*/ 1952102 w 1985964"/>
              <a:gd name="connsiteY85" fmla="*/ 187947 h 2364509"/>
              <a:gd name="connsiteX86" fmla="*/ 1937903 w 1985964"/>
              <a:gd name="connsiteY86" fmla="*/ 159353 h 2364509"/>
              <a:gd name="connsiteX87" fmla="*/ 1932732 w 1985964"/>
              <a:gd name="connsiteY87" fmla="*/ 152262 h 2364509"/>
              <a:gd name="connsiteX88" fmla="*/ 1929292 w 1985964"/>
              <a:gd name="connsiteY88" fmla="*/ 145924 h 2364509"/>
              <a:gd name="connsiteX89" fmla="*/ 1919138 w 1985964"/>
              <a:gd name="connsiteY89" fmla="*/ 133617 h 2364509"/>
              <a:gd name="connsiteX90" fmla="*/ 1905110 w 1985964"/>
              <a:gd name="connsiteY90" fmla="*/ 114377 h 2364509"/>
              <a:gd name="connsiteX91" fmla="*/ 1895612 w 1985964"/>
              <a:gd name="connsiteY91" fmla="*/ 105103 h 2364509"/>
              <a:gd name="connsiteX92" fmla="*/ 1888877 w 1985964"/>
              <a:gd name="connsiteY92" fmla="*/ 96941 h 2364509"/>
              <a:gd name="connsiteX93" fmla="*/ 1878393 w 1985964"/>
              <a:gd name="connsiteY93" fmla="*/ 88290 h 2364509"/>
              <a:gd name="connsiteX94" fmla="*/ 1865375 w 1985964"/>
              <a:gd name="connsiteY94" fmla="*/ 75579 h 2364509"/>
              <a:gd name="connsiteX95" fmla="*/ 1857537 w 1985964"/>
              <a:gd name="connsiteY95" fmla="*/ 71082 h 2364509"/>
              <a:gd name="connsiteX96" fmla="*/ 1839894 w 1985964"/>
              <a:gd name="connsiteY96" fmla="*/ 56526 h 2364509"/>
              <a:gd name="connsiteX97" fmla="*/ 1783673 w 1985964"/>
              <a:gd name="connsiteY97" fmla="*/ 26010 h 2364509"/>
              <a:gd name="connsiteX98" fmla="*/ 1773433 w 1985964"/>
              <a:gd name="connsiteY98" fmla="*/ 22831 h 2364509"/>
              <a:gd name="connsiteX99" fmla="*/ 1768644 w 1985964"/>
              <a:gd name="connsiteY99" fmla="*/ 20084 h 2364509"/>
              <a:gd name="connsiteX100" fmla="*/ 1737353 w 1985964"/>
              <a:gd name="connsiteY100" fmla="*/ 11631 h 2364509"/>
              <a:gd name="connsiteX101" fmla="*/ 1721545 w 1985964"/>
              <a:gd name="connsiteY101" fmla="*/ 6724 h 2364509"/>
              <a:gd name="connsiteX102" fmla="*/ 1717783 w 1985964"/>
              <a:gd name="connsiteY102" fmla="*/ 6345 h 2364509"/>
              <a:gd name="connsiteX103" fmla="*/ 1713431 w 1985964"/>
              <a:gd name="connsiteY103" fmla="*/ 5170 h 2364509"/>
              <a:gd name="connsiteX104" fmla="*/ 1654843 w 1985964"/>
              <a:gd name="connsiteY104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42311 w 1985964"/>
              <a:gd name="connsiteY49" fmla="*/ 1984395 h 2364509"/>
              <a:gd name="connsiteX50" fmla="*/ 1838060 w 1985964"/>
              <a:gd name="connsiteY50" fmla="*/ 2026564 h 2364509"/>
              <a:gd name="connsiteX51" fmla="*/ 1838058 w 1985964"/>
              <a:gd name="connsiteY51" fmla="*/ 2026570 h 2364509"/>
              <a:gd name="connsiteX52" fmla="*/ 1818140 w 1985964"/>
              <a:gd name="connsiteY52" fmla="*/ 2077302 h 2364509"/>
              <a:gd name="connsiteX53" fmla="*/ 1792175 w 1985964"/>
              <a:gd name="connsiteY53" fmla="*/ 2115814 h 2364509"/>
              <a:gd name="connsiteX54" fmla="*/ 1773416 w 1985964"/>
              <a:gd name="connsiteY54" fmla="*/ 2137481 h 2364509"/>
              <a:gd name="connsiteX55" fmla="*/ 1731490 w 1985964"/>
              <a:gd name="connsiteY55" fmla="*/ 2165749 h 2364509"/>
              <a:gd name="connsiteX56" fmla="*/ 1709927 w 1985964"/>
              <a:gd name="connsiteY56" fmla="*/ 2178120 h 2364509"/>
              <a:gd name="connsiteX57" fmla="*/ 1633141 w 1985964"/>
              <a:gd name="connsiteY57" fmla="*/ 2193622 h 2364509"/>
              <a:gd name="connsiteX58" fmla="*/ 1633070 w 1985964"/>
              <a:gd name="connsiteY58" fmla="*/ 2193635 h 2364509"/>
              <a:gd name="connsiteX59" fmla="*/ 352749 w 1985964"/>
              <a:gd name="connsiteY59" fmla="*/ 2193635 h 2364509"/>
              <a:gd name="connsiteX60" fmla="*/ 143507 w 1985964"/>
              <a:gd name="connsiteY60" fmla="*/ 1984393 h 2364509"/>
              <a:gd name="connsiteX61" fmla="*/ 143507 w 1985964"/>
              <a:gd name="connsiteY61" fmla="*/ 380114 h 2364509"/>
              <a:gd name="connsiteX62" fmla="*/ 147758 w 1985964"/>
              <a:gd name="connsiteY62" fmla="*/ 337945 h 2364509"/>
              <a:gd name="connsiteX63" fmla="*/ 159950 w 1985964"/>
              <a:gd name="connsiteY63" fmla="*/ 298669 h 2364509"/>
              <a:gd name="connsiteX64" fmla="*/ 204792 w 1985964"/>
              <a:gd name="connsiteY64" fmla="*/ 232160 h 2364509"/>
              <a:gd name="connsiteX65" fmla="*/ 352748 w 1985964"/>
              <a:gd name="connsiteY65" fmla="*/ 170874 h 2364509"/>
              <a:gd name="connsiteX66" fmla="*/ 1633069 w 1985964"/>
              <a:gd name="connsiteY66" fmla="*/ 170874 h 2364509"/>
              <a:gd name="connsiteX67" fmla="*/ 1842311 w 1985964"/>
              <a:gd name="connsiteY67" fmla="*/ 380116 h 2364509"/>
              <a:gd name="connsiteX68" fmla="*/ 1842311 w 1985964"/>
              <a:gd name="connsiteY68" fmla="*/ 390533 h 2364509"/>
              <a:gd name="connsiteX69" fmla="*/ 1842312 w 1985964"/>
              <a:gd name="connsiteY69" fmla="*/ 390533 h 2364509"/>
              <a:gd name="connsiteX70" fmla="*/ 1842312 w 1985964"/>
              <a:gd name="connsiteY70" fmla="*/ 657949 h 2364509"/>
              <a:gd name="connsiteX71" fmla="*/ 1844327 w 1985964"/>
              <a:gd name="connsiteY71" fmla="*/ 657949 h 2364509"/>
              <a:gd name="connsiteX72" fmla="*/ 1848702 w 1985964"/>
              <a:gd name="connsiteY72" fmla="*/ 679620 h 2364509"/>
              <a:gd name="connsiteX73" fmla="*/ 1914526 w 1985964"/>
              <a:gd name="connsiteY73" fmla="*/ 723251 h 2364509"/>
              <a:gd name="connsiteX74" fmla="*/ 1980350 w 1985964"/>
              <a:gd name="connsiteY74" fmla="*/ 679620 h 2364509"/>
              <a:gd name="connsiteX75" fmla="*/ 1984725 w 1985964"/>
              <a:gd name="connsiteY75" fmla="*/ 657949 h 2364509"/>
              <a:gd name="connsiteX76" fmla="*/ 1985819 w 1985964"/>
              <a:gd name="connsiteY76" fmla="*/ 657949 h 2364509"/>
              <a:gd name="connsiteX77" fmla="*/ 1985819 w 1985964"/>
              <a:gd name="connsiteY77" fmla="*/ 652531 h 2364509"/>
              <a:gd name="connsiteX78" fmla="*/ 1985964 w 1985964"/>
              <a:gd name="connsiteY78" fmla="*/ 651813 h 2364509"/>
              <a:gd name="connsiteX79" fmla="*/ 1985964 w 1985964"/>
              <a:gd name="connsiteY79" fmla="*/ 320606 h 2364509"/>
              <a:gd name="connsiteX80" fmla="*/ 1979095 w 1985964"/>
              <a:gd name="connsiteY80" fmla="*/ 264273 h 2364509"/>
              <a:gd name="connsiteX81" fmla="*/ 1962862 w 1985964"/>
              <a:gd name="connsiteY81" fmla="*/ 209616 h 2364509"/>
              <a:gd name="connsiteX82" fmla="*/ 1960902 w 1985964"/>
              <a:gd name="connsiteY82" fmla="*/ 205670 h 2364509"/>
              <a:gd name="connsiteX83" fmla="*/ 1959808 w 1985964"/>
              <a:gd name="connsiteY83" fmla="*/ 202145 h 2364509"/>
              <a:gd name="connsiteX84" fmla="*/ 1952102 w 1985964"/>
              <a:gd name="connsiteY84" fmla="*/ 187947 h 2364509"/>
              <a:gd name="connsiteX85" fmla="*/ 1937903 w 1985964"/>
              <a:gd name="connsiteY85" fmla="*/ 159353 h 2364509"/>
              <a:gd name="connsiteX86" fmla="*/ 1932732 w 1985964"/>
              <a:gd name="connsiteY86" fmla="*/ 152262 h 2364509"/>
              <a:gd name="connsiteX87" fmla="*/ 1929292 w 1985964"/>
              <a:gd name="connsiteY87" fmla="*/ 145924 h 2364509"/>
              <a:gd name="connsiteX88" fmla="*/ 1919138 w 1985964"/>
              <a:gd name="connsiteY88" fmla="*/ 133617 h 2364509"/>
              <a:gd name="connsiteX89" fmla="*/ 1905110 w 1985964"/>
              <a:gd name="connsiteY89" fmla="*/ 114377 h 2364509"/>
              <a:gd name="connsiteX90" fmla="*/ 1895612 w 1985964"/>
              <a:gd name="connsiteY90" fmla="*/ 105103 h 2364509"/>
              <a:gd name="connsiteX91" fmla="*/ 1888877 w 1985964"/>
              <a:gd name="connsiteY91" fmla="*/ 96941 h 2364509"/>
              <a:gd name="connsiteX92" fmla="*/ 1878393 w 1985964"/>
              <a:gd name="connsiteY92" fmla="*/ 88290 h 2364509"/>
              <a:gd name="connsiteX93" fmla="*/ 1865375 w 1985964"/>
              <a:gd name="connsiteY93" fmla="*/ 75579 h 2364509"/>
              <a:gd name="connsiteX94" fmla="*/ 1857537 w 1985964"/>
              <a:gd name="connsiteY94" fmla="*/ 71082 h 2364509"/>
              <a:gd name="connsiteX95" fmla="*/ 1839894 w 1985964"/>
              <a:gd name="connsiteY95" fmla="*/ 56526 h 2364509"/>
              <a:gd name="connsiteX96" fmla="*/ 1783673 w 1985964"/>
              <a:gd name="connsiteY96" fmla="*/ 26010 h 2364509"/>
              <a:gd name="connsiteX97" fmla="*/ 1773433 w 1985964"/>
              <a:gd name="connsiteY97" fmla="*/ 22831 h 2364509"/>
              <a:gd name="connsiteX98" fmla="*/ 1768644 w 1985964"/>
              <a:gd name="connsiteY98" fmla="*/ 20084 h 2364509"/>
              <a:gd name="connsiteX99" fmla="*/ 1737353 w 1985964"/>
              <a:gd name="connsiteY99" fmla="*/ 11631 h 2364509"/>
              <a:gd name="connsiteX100" fmla="*/ 1721545 w 1985964"/>
              <a:gd name="connsiteY100" fmla="*/ 6724 h 2364509"/>
              <a:gd name="connsiteX101" fmla="*/ 1717783 w 1985964"/>
              <a:gd name="connsiteY101" fmla="*/ 6345 h 2364509"/>
              <a:gd name="connsiteX102" fmla="*/ 1713431 w 1985964"/>
              <a:gd name="connsiteY102" fmla="*/ 5170 h 2364509"/>
              <a:gd name="connsiteX103" fmla="*/ 1654843 w 1985964"/>
              <a:gd name="connsiteY103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1 w 1985964"/>
              <a:gd name="connsiteY48" fmla="*/ 1984395 h 2364509"/>
              <a:gd name="connsiteX49" fmla="*/ 1838060 w 1985964"/>
              <a:gd name="connsiteY49" fmla="*/ 2026564 h 2364509"/>
              <a:gd name="connsiteX50" fmla="*/ 1838058 w 1985964"/>
              <a:gd name="connsiteY50" fmla="*/ 2026570 h 2364509"/>
              <a:gd name="connsiteX51" fmla="*/ 1818140 w 1985964"/>
              <a:gd name="connsiteY51" fmla="*/ 2077302 h 2364509"/>
              <a:gd name="connsiteX52" fmla="*/ 1792175 w 1985964"/>
              <a:gd name="connsiteY52" fmla="*/ 2115814 h 2364509"/>
              <a:gd name="connsiteX53" fmla="*/ 1773416 w 1985964"/>
              <a:gd name="connsiteY53" fmla="*/ 2137481 h 2364509"/>
              <a:gd name="connsiteX54" fmla="*/ 1731490 w 1985964"/>
              <a:gd name="connsiteY54" fmla="*/ 2165749 h 2364509"/>
              <a:gd name="connsiteX55" fmla="*/ 1709927 w 1985964"/>
              <a:gd name="connsiteY55" fmla="*/ 2178120 h 2364509"/>
              <a:gd name="connsiteX56" fmla="*/ 1633141 w 1985964"/>
              <a:gd name="connsiteY56" fmla="*/ 2193622 h 2364509"/>
              <a:gd name="connsiteX57" fmla="*/ 1633070 w 1985964"/>
              <a:gd name="connsiteY57" fmla="*/ 2193635 h 2364509"/>
              <a:gd name="connsiteX58" fmla="*/ 352749 w 1985964"/>
              <a:gd name="connsiteY58" fmla="*/ 2193635 h 2364509"/>
              <a:gd name="connsiteX59" fmla="*/ 143507 w 1985964"/>
              <a:gd name="connsiteY59" fmla="*/ 1984393 h 2364509"/>
              <a:gd name="connsiteX60" fmla="*/ 143507 w 1985964"/>
              <a:gd name="connsiteY60" fmla="*/ 380114 h 2364509"/>
              <a:gd name="connsiteX61" fmla="*/ 147758 w 1985964"/>
              <a:gd name="connsiteY61" fmla="*/ 337945 h 2364509"/>
              <a:gd name="connsiteX62" fmla="*/ 159950 w 1985964"/>
              <a:gd name="connsiteY62" fmla="*/ 298669 h 2364509"/>
              <a:gd name="connsiteX63" fmla="*/ 204792 w 1985964"/>
              <a:gd name="connsiteY63" fmla="*/ 232160 h 2364509"/>
              <a:gd name="connsiteX64" fmla="*/ 352748 w 1985964"/>
              <a:gd name="connsiteY64" fmla="*/ 170874 h 2364509"/>
              <a:gd name="connsiteX65" fmla="*/ 1633069 w 1985964"/>
              <a:gd name="connsiteY65" fmla="*/ 170874 h 2364509"/>
              <a:gd name="connsiteX66" fmla="*/ 1842311 w 1985964"/>
              <a:gd name="connsiteY66" fmla="*/ 380116 h 2364509"/>
              <a:gd name="connsiteX67" fmla="*/ 1842311 w 1985964"/>
              <a:gd name="connsiteY67" fmla="*/ 390533 h 2364509"/>
              <a:gd name="connsiteX68" fmla="*/ 1842312 w 1985964"/>
              <a:gd name="connsiteY68" fmla="*/ 390533 h 2364509"/>
              <a:gd name="connsiteX69" fmla="*/ 1842312 w 1985964"/>
              <a:gd name="connsiteY69" fmla="*/ 657949 h 2364509"/>
              <a:gd name="connsiteX70" fmla="*/ 1844327 w 1985964"/>
              <a:gd name="connsiteY70" fmla="*/ 657949 h 2364509"/>
              <a:gd name="connsiteX71" fmla="*/ 1848702 w 1985964"/>
              <a:gd name="connsiteY71" fmla="*/ 679620 h 2364509"/>
              <a:gd name="connsiteX72" fmla="*/ 1914526 w 1985964"/>
              <a:gd name="connsiteY72" fmla="*/ 723251 h 2364509"/>
              <a:gd name="connsiteX73" fmla="*/ 1980350 w 1985964"/>
              <a:gd name="connsiteY73" fmla="*/ 679620 h 2364509"/>
              <a:gd name="connsiteX74" fmla="*/ 1984725 w 1985964"/>
              <a:gd name="connsiteY74" fmla="*/ 657949 h 2364509"/>
              <a:gd name="connsiteX75" fmla="*/ 1985819 w 1985964"/>
              <a:gd name="connsiteY75" fmla="*/ 657949 h 2364509"/>
              <a:gd name="connsiteX76" fmla="*/ 1985819 w 1985964"/>
              <a:gd name="connsiteY76" fmla="*/ 652531 h 2364509"/>
              <a:gd name="connsiteX77" fmla="*/ 1985964 w 1985964"/>
              <a:gd name="connsiteY77" fmla="*/ 651813 h 2364509"/>
              <a:gd name="connsiteX78" fmla="*/ 1985964 w 1985964"/>
              <a:gd name="connsiteY78" fmla="*/ 320606 h 2364509"/>
              <a:gd name="connsiteX79" fmla="*/ 1979095 w 1985964"/>
              <a:gd name="connsiteY79" fmla="*/ 264273 h 2364509"/>
              <a:gd name="connsiteX80" fmla="*/ 1962862 w 1985964"/>
              <a:gd name="connsiteY80" fmla="*/ 209616 h 2364509"/>
              <a:gd name="connsiteX81" fmla="*/ 1960902 w 1985964"/>
              <a:gd name="connsiteY81" fmla="*/ 205670 h 2364509"/>
              <a:gd name="connsiteX82" fmla="*/ 1959808 w 1985964"/>
              <a:gd name="connsiteY82" fmla="*/ 202145 h 2364509"/>
              <a:gd name="connsiteX83" fmla="*/ 1952102 w 1985964"/>
              <a:gd name="connsiteY83" fmla="*/ 187947 h 2364509"/>
              <a:gd name="connsiteX84" fmla="*/ 1937903 w 1985964"/>
              <a:gd name="connsiteY84" fmla="*/ 159353 h 2364509"/>
              <a:gd name="connsiteX85" fmla="*/ 1932732 w 1985964"/>
              <a:gd name="connsiteY85" fmla="*/ 152262 h 2364509"/>
              <a:gd name="connsiteX86" fmla="*/ 1929292 w 1985964"/>
              <a:gd name="connsiteY86" fmla="*/ 145924 h 2364509"/>
              <a:gd name="connsiteX87" fmla="*/ 1919138 w 1985964"/>
              <a:gd name="connsiteY87" fmla="*/ 133617 h 2364509"/>
              <a:gd name="connsiteX88" fmla="*/ 1905110 w 1985964"/>
              <a:gd name="connsiteY88" fmla="*/ 114377 h 2364509"/>
              <a:gd name="connsiteX89" fmla="*/ 1895612 w 1985964"/>
              <a:gd name="connsiteY89" fmla="*/ 105103 h 2364509"/>
              <a:gd name="connsiteX90" fmla="*/ 1888877 w 1985964"/>
              <a:gd name="connsiteY90" fmla="*/ 96941 h 2364509"/>
              <a:gd name="connsiteX91" fmla="*/ 1878393 w 1985964"/>
              <a:gd name="connsiteY91" fmla="*/ 88290 h 2364509"/>
              <a:gd name="connsiteX92" fmla="*/ 1865375 w 1985964"/>
              <a:gd name="connsiteY92" fmla="*/ 75579 h 2364509"/>
              <a:gd name="connsiteX93" fmla="*/ 1857537 w 1985964"/>
              <a:gd name="connsiteY93" fmla="*/ 71082 h 2364509"/>
              <a:gd name="connsiteX94" fmla="*/ 1839894 w 1985964"/>
              <a:gd name="connsiteY94" fmla="*/ 56526 h 2364509"/>
              <a:gd name="connsiteX95" fmla="*/ 1783673 w 1985964"/>
              <a:gd name="connsiteY95" fmla="*/ 26010 h 2364509"/>
              <a:gd name="connsiteX96" fmla="*/ 1773433 w 1985964"/>
              <a:gd name="connsiteY96" fmla="*/ 22831 h 2364509"/>
              <a:gd name="connsiteX97" fmla="*/ 1768644 w 1985964"/>
              <a:gd name="connsiteY97" fmla="*/ 20084 h 2364509"/>
              <a:gd name="connsiteX98" fmla="*/ 1737353 w 1985964"/>
              <a:gd name="connsiteY98" fmla="*/ 11631 h 2364509"/>
              <a:gd name="connsiteX99" fmla="*/ 1721545 w 1985964"/>
              <a:gd name="connsiteY99" fmla="*/ 6724 h 2364509"/>
              <a:gd name="connsiteX100" fmla="*/ 1717783 w 1985964"/>
              <a:gd name="connsiteY100" fmla="*/ 6345 h 2364509"/>
              <a:gd name="connsiteX101" fmla="*/ 1713431 w 1985964"/>
              <a:gd name="connsiteY101" fmla="*/ 5170 h 2364509"/>
              <a:gd name="connsiteX102" fmla="*/ 1654843 w 1985964"/>
              <a:gd name="connsiteY102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985964" h="2364509">
                <a:moveTo>
                  <a:pt x="1654843" y="0"/>
                </a:moveTo>
                <a:lnTo>
                  <a:pt x="1654842" y="0"/>
                </a:lnTo>
                <a:lnTo>
                  <a:pt x="330977" y="0"/>
                </a:lnTo>
                <a:lnTo>
                  <a:pt x="330976" y="0"/>
                </a:lnTo>
                <a:cubicBezTo>
                  <a:pt x="148183" y="0"/>
                  <a:pt x="0" y="148183"/>
                  <a:pt x="0" y="330976"/>
                </a:cubicBezTo>
                <a:lnTo>
                  <a:pt x="0" y="2033533"/>
                </a:lnTo>
                <a:cubicBezTo>
                  <a:pt x="0" y="2216326"/>
                  <a:pt x="148183" y="2364509"/>
                  <a:pt x="330976" y="2364509"/>
                </a:cubicBezTo>
                <a:lnTo>
                  <a:pt x="330977" y="2364509"/>
                </a:lnTo>
                <a:lnTo>
                  <a:pt x="1654842" y="2364509"/>
                </a:lnTo>
                <a:lnTo>
                  <a:pt x="1654843" y="2364509"/>
                </a:lnTo>
                <a:cubicBezTo>
                  <a:pt x="1654845" y="2364509"/>
                  <a:pt x="1654848" y="2364508"/>
                  <a:pt x="1654850" y="2364508"/>
                </a:cubicBezTo>
                <a:lnTo>
                  <a:pt x="1713430" y="2359339"/>
                </a:lnTo>
                <a:lnTo>
                  <a:pt x="1717781" y="2358164"/>
                </a:lnTo>
                <a:lnTo>
                  <a:pt x="1721546" y="2357784"/>
                </a:lnTo>
                <a:lnTo>
                  <a:pt x="1737367" y="2352873"/>
                </a:lnTo>
                <a:lnTo>
                  <a:pt x="1768643" y="2344425"/>
                </a:lnTo>
                <a:lnTo>
                  <a:pt x="1773429" y="2341679"/>
                </a:lnTo>
                <a:lnTo>
                  <a:pt x="1783674" y="2338499"/>
                </a:lnTo>
                <a:cubicBezTo>
                  <a:pt x="1803472" y="2330125"/>
                  <a:pt x="1822287" y="2319879"/>
                  <a:pt x="1839895" y="2307983"/>
                </a:cubicBezTo>
                <a:lnTo>
                  <a:pt x="1857542" y="2293423"/>
                </a:lnTo>
                <a:lnTo>
                  <a:pt x="1865374" y="2288930"/>
                </a:lnTo>
                <a:lnTo>
                  <a:pt x="1878381" y="2276229"/>
                </a:lnTo>
                <a:lnTo>
                  <a:pt x="1888878" y="2267568"/>
                </a:lnTo>
                <a:lnTo>
                  <a:pt x="1895621" y="2259396"/>
                </a:lnTo>
                <a:lnTo>
                  <a:pt x="1905109" y="2250132"/>
                </a:lnTo>
                <a:lnTo>
                  <a:pt x="1919122" y="2230912"/>
                </a:lnTo>
                <a:lnTo>
                  <a:pt x="1929293" y="2218585"/>
                </a:lnTo>
                <a:lnTo>
                  <a:pt x="1932739" y="2212236"/>
                </a:lnTo>
                <a:lnTo>
                  <a:pt x="1937902" y="2205156"/>
                </a:lnTo>
                <a:lnTo>
                  <a:pt x="1952079" y="2176606"/>
                </a:lnTo>
                <a:lnTo>
                  <a:pt x="1959809" y="2162364"/>
                </a:lnTo>
                <a:lnTo>
                  <a:pt x="1960907" y="2158828"/>
                </a:lnTo>
                <a:lnTo>
                  <a:pt x="1962861" y="2154893"/>
                </a:lnTo>
                <a:lnTo>
                  <a:pt x="1979076" y="2100297"/>
                </a:lnTo>
                <a:cubicBezTo>
                  <a:pt x="1979082" y="2100277"/>
                  <a:pt x="1979089" y="2100256"/>
                  <a:pt x="1979095" y="2100236"/>
                </a:cubicBezTo>
                <a:lnTo>
                  <a:pt x="1979098" y="2100200"/>
                </a:lnTo>
                <a:lnTo>
                  <a:pt x="1985963" y="2043903"/>
                </a:lnTo>
                <a:lnTo>
                  <a:pt x="1985963" y="1725393"/>
                </a:lnTo>
                <a:lnTo>
                  <a:pt x="1985964" y="1725393"/>
                </a:lnTo>
                <a:lnTo>
                  <a:pt x="1985964" y="1401883"/>
                </a:lnTo>
                <a:cubicBezTo>
                  <a:pt x="1985916" y="1401644"/>
                  <a:pt x="1985867" y="1401404"/>
                  <a:pt x="1985819" y="1401165"/>
                </a:cubicBezTo>
                <a:lnTo>
                  <a:pt x="1985819" y="1395747"/>
                </a:lnTo>
                <a:lnTo>
                  <a:pt x="1984725" y="1395747"/>
                </a:lnTo>
                <a:lnTo>
                  <a:pt x="1980350" y="1374076"/>
                </a:lnTo>
                <a:cubicBezTo>
                  <a:pt x="1969505" y="1348436"/>
                  <a:pt x="1944117" y="1330445"/>
                  <a:pt x="1914526" y="1330445"/>
                </a:cubicBezTo>
                <a:cubicBezTo>
                  <a:pt x="1884936" y="1330445"/>
                  <a:pt x="1859547" y="1348436"/>
                  <a:pt x="1848702" y="1374076"/>
                </a:cubicBezTo>
                <a:lnTo>
                  <a:pt x="1844327" y="1395747"/>
                </a:lnTo>
                <a:lnTo>
                  <a:pt x="1842312" y="1395747"/>
                </a:lnTo>
                <a:cubicBezTo>
                  <a:pt x="1842312" y="1591963"/>
                  <a:pt x="1842311" y="1788179"/>
                  <a:pt x="1842311" y="1984395"/>
                </a:cubicBezTo>
                <a:cubicBezTo>
                  <a:pt x="1842311" y="1998840"/>
                  <a:pt x="1840847" y="2012943"/>
                  <a:pt x="1838060" y="2026564"/>
                </a:cubicBezTo>
                <a:cubicBezTo>
                  <a:pt x="1838059" y="2026566"/>
                  <a:pt x="1838059" y="2026568"/>
                  <a:pt x="1838058" y="2026570"/>
                </a:cubicBezTo>
                <a:lnTo>
                  <a:pt x="1818140" y="2077302"/>
                </a:lnTo>
                <a:lnTo>
                  <a:pt x="1792175" y="2115814"/>
                </a:lnTo>
                <a:lnTo>
                  <a:pt x="1773416" y="2137481"/>
                </a:lnTo>
                <a:lnTo>
                  <a:pt x="1731490" y="2165749"/>
                </a:lnTo>
                <a:lnTo>
                  <a:pt x="1709927" y="2178120"/>
                </a:lnTo>
                <a:lnTo>
                  <a:pt x="1633141" y="2193622"/>
                </a:lnTo>
                <a:cubicBezTo>
                  <a:pt x="1633117" y="2193626"/>
                  <a:pt x="1633094" y="2193631"/>
                  <a:pt x="1633070" y="2193635"/>
                </a:cubicBezTo>
                <a:lnTo>
                  <a:pt x="352749" y="2193635"/>
                </a:lnTo>
                <a:cubicBezTo>
                  <a:pt x="237188" y="2193635"/>
                  <a:pt x="143507" y="2099954"/>
                  <a:pt x="143507" y="1984393"/>
                </a:cubicBezTo>
                <a:lnTo>
                  <a:pt x="143507" y="380114"/>
                </a:lnTo>
                <a:cubicBezTo>
                  <a:pt x="143507" y="365669"/>
                  <a:pt x="144971" y="351566"/>
                  <a:pt x="147758" y="337945"/>
                </a:cubicBezTo>
                <a:lnTo>
                  <a:pt x="159950" y="298669"/>
                </a:lnTo>
                <a:lnTo>
                  <a:pt x="204792" y="232160"/>
                </a:lnTo>
                <a:cubicBezTo>
                  <a:pt x="242657" y="194294"/>
                  <a:pt x="294968" y="170874"/>
                  <a:pt x="352748" y="170874"/>
                </a:cubicBezTo>
                <a:lnTo>
                  <a:pt x="1633069" y="170874"/>
                </a:lnTo>
                <a:cubicBezTo>
                  <a:pt x="1748630" y="170874"/>
                  <a:pt x="1842311" y="264555"/>
                  <a:pt x="1842311" y="380116"/>
                </a:cubicBezTo>
                <a:lnTo>
                  <a:pt x="1842311" y="390533"/>
                </a:lnTo>
                <a:lnTo>
                  <a:pt x="1842312" y="390533"/>
                </a:lnTo>
                <a:lnTo>
                  <a:pt x="1842312" y="657949"/>
                </a:lnTo>
                <a:lnTo>
                  <a:pt x="1844327" y="657949"/>
                </a:lnTo>
                <a:lnTo>
                  <a:pt x="1848702" y="679620"/>
                </a:lnTo>
                <a:cubicBezTo>
                  <a:pt x="1859547" y="705260"/>
                  <a:pt x="1884936" y="723251"/>
                  <a:pt x="1914526" y="723251"/>
                </a:cubicBezTo>
                <a:cubicBezTo>
                  <a:pt x="1944117" y="723251"/>
                  <a:pt x="1969505" y="705260"/>
                  <a:pt x="1980350" y="679620"/>
                </a:cubicBezTo>
                <a:lnTo>
                  <a:pt x="1984725" y="657949"/>
                </a:lnTo>
                <a:lnTo>
                  <a:pt x="1985819" y="657949"/>
                </a:lnTo>
                <a:lnTo>
                  <a:pt x="1985819" y="652531"/>
                </a:lnTo>
                <a:cubicBezTo>
                  <a:pt x="1985867" y="652292"/>
                  <a:pt x="1985916" y="652052"/>
                  <a:pt x="1985964" y="651813"/>
                </a:cubicBezTo>
                <a:lnTo>
                  <a:pt x="1985964" y="320606"/>
                </a:lnTo>
                <a:lnTo>
                  <a:pt x="1979095" y="264273"/>
                </a:lnTo>
                <a:cubicBezTo>
                  <a:pt x="1975237" y="245420"/>
                  <a:pt x="1969777" y="227152"/>
                  <a:pt x="1962862" y="209616"/>
                </a:cubicBezTo>
                <a:lnTo>
                  <a:pt x="1960902" y="205670"/>
                </a:lnTo>
                <a:lnTo>
                  <a:pt x="1959808" y="202145"/>
                </a:lnTo>
                <a:lnTo>
                  <a:pt x="1952102" y="187947"/>
                </a:lnTo>
                <a:lnTo>
                  <a:pt x="1937903" y="159353"/>
                </a:lnTo>
                <a:lnTo>
                  <a:pt x="1932732" y="152262"/>
                </a:lnTo>
                <a:lnTo>
                  <a:pt x="1929292" y="145924"/>
                </a:lnTo>
                <a:lnTo>
                  <a:pt x="1919138" y="133617"/>
                </a:lnTo>
                <a:lnTo>
                  <a:pt x="1905110" y="114377"/>
                </a:lnTo>
                <a:lnTo>
                  <a:pt x="1895612" y="105103"/>
                </a:lnTo>
                <a:lnTo>
                  <a:pt x="1888877" y="96941"/>
                </a:lnTo>
                <a:lnTo>
                  <a:pt x="1878393" y="88290"/>
                </a:lnTo>
                <a:lnTo>
                  <a:pt x="1865375" y="75579"/>
                </a:lnTo>
                <a:lnTo>
                  <a:pt x="1857537" y="71082"/>
                </a:lnTo>
                <a:lnTo>
                  <a:pt x="1839894" y="56526"/>
                </a:lnTo>
                <a:cubicBezTo>
                  <a:pt x="1822286" y="44630"/>
                  <a:pt x="1803471" y="34384"/>
                  <a:pt x="1783673" y="26010"/>
                </a:cubicBezTo>
                <a:lnTo>
                  <a:pt x="1773433" y="22831"/>
                </a:lnTo>
                <a:lnTo>
                  <a:pt x="1768644" y="20084"/>
                </a:lnTo>
                <a:lnTo>
                  <a:pt x="1737353" y="11631"/>
                </a:lnTo>
                <a:lnTo>
                  <a:pt x="1721545" y="6724"/>
                </a:lnTo>
                <a:lnTo>
                  <a:pt x="1717783" y="6345"/>
                </a:lnTo>
                <a:lnTo>
                  <a:pt x="1713431" y="5170"/>
                </a:lnTo>
                <a:cubicBezTo>
                  <a:pt x="1694415" y="1773"/>
                  <a:pt x="1674836" y="0"/>
                  <a:pt x="1654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708505" y="3775353"/>
            <a:ext cx="1494311" cy="1475445"/>
            <a:chOff x="332936" y="2535433"/>
            <a:chExt cx="2937088" cy="196726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42F468F6-07E6-47EF-B69E-5425324F3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277" y="2155372"/>
            <a:ext cx="842765" cy="842765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7E47CE2-22AA-4B1D-98D6-0A5D9A094F37}"/>
              </a:ext>
            </a:extLst>
          </p:cNvPr>
          <p:cNvSpPr/>
          <p:nvPr/>
        </p:nvSpPr>
        <p:spPr>
          <a:xfrm>
            <a:off x="999156" y="3056762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1"/>
                </a:solidFill>
              </a:rPr>
              <a:t>Step 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2784743" y="3775353"/>
            <a:ext cx="1494311" cy="1475445"/>
            <a:chOff x="332936" y="2535433"/>
            <a:chExt cx="2937088" cy="196726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DEDA2D06-7F09-4E72-8435-EBD92FB38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0515" y="2155372"/>
            <a:ext cx="842765" cy="842765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CFE6A1D-CC39-41F4-AF49-0CA815B6427E}"/>
              </a:ext>
            </a:extLst>
          </p:cNvPr>
          <p:cNvSpPr/>
          <p:nvPr/>
        </p:nvSpPr>
        <p:spPr>
          <a:xfrm>
            <a:off x="3075394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2"/>
                </a:solidFill>
              </a:rPr>
              <a:t>Step 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4860982" y="3775353"/>
            <a:ext cx="1494311" cy="1475445"/>
            <a:chOff x="332936" y="2535433"/>
            <a:chExt cx="2937088" cy="196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896610D7-F8F3-4F28-A6C2-C754B31FF0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6754" y="2155372"/>
            <a:ext cx="842765" cy="842765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76383F04-9619-4E60-806A-80447F32158F}"/>
              </a:ext>
            </a:extLst>
          </p:cNvPr>
          <p:cNvSpPr/>
          <p:nvPr/>
        </p:nvSpPr>
        <p:spPr>
          <a:xfrm>
            <a:off x="5151633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4">
                    <a:lumMod val="75000"/>
                  </a:schemeClr>
                </a:solidFill>
              </a:rPr>
              <a:t>Step 3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6937219" y="3775353"/>
            <a:ext cx="1494311" cy="1475445"/>
            <a:chOff x="332936" y="2535433"/>
            <a:chExt cx="2937088" cy="196726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D0376A31-BCD1-4D1C-92E3-02B44DEEEC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2992" y="2155372"/>
            <a:ext cx="842765" cy="842765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973DF44-1B20-4DE9-A2A5-C5C084A0CC2D}"/>
              </a:ext>
            </a:extLst>
          </p:cNvPr>
          <p:cNvSpPr/>
          <p:nvPr/>
        </p:nvSpPr>
        <p:spPr>
          <a:xfrm>
            <a:off x="7227871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5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98870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Arrow Line Process Diagram for PowerPoint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194292-EDF9-44D6-99B9-99E65873E4EF}"/>
              </a:ext>
            </a:extLst>
          </p:cNvPr>
          <p:cNvGrpSpPr/>
          <p:nvPr/>
        </p:nvGrpSpPr>
        <p:grpSpPr>
          <a:xfrm>
            <a:off x="708505" y="3775353"/>
            <a:ext cx="1494311" cy="1475445"/>
            <a:chOff x="332936" y="2535433"/>
            <a:chExt cx="2937088" cy="196726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29A57B2-E3F1-4822-9E64-0D4500D23C4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5CECA9-61AC-483D-943D-184BF0D016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005D3EA-8931-48F8-ABA3-0FDE36B8C783}"/>
              </a:ext>
            </a:extLst>
          </p:cNvPr>
          <p:cNvGrpSpPr/>
          <p:nvPr/>
        </p:nvGrpSpPr>
        <p:grpSpPr>
          <a:xfrm>
            <a:off x="2784743" y="3775353"/>
            <a:ext cx="1494311" cy="1475445"/>
            <a:chOff x="332936" y="2535433"/>
            <a:chExt cx="2937088" cy="196726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13BFEF-FB3C-41B7-A899-1CD7DF02EE8A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AFA247-7DD3-43B2-B1E7-7B02134D904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EEEE589-6DCC-4803-A5E9-016AF6841069}"/>
              </a:ext>
            </a:extLst>
          </p:cNvPr>
          <p:cNvGrpSpPr/>
          <p:nvPr/>
        </p:nvGrpSpPr>
        <p:grpSpPr>
          <a:xfrm>
            <a:off x="4860982" y="3775353"/>
            <a:ext cx="1494311" cy="1475445"/>
            <a:chOff x="332936" y="2535433"/>
            <a:chExt cx="2937088" cy="196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F2F81E-BD82-4E45-902E-7DE4BF0C8EF4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7FAEC-8AA5-461B-BAD8-2E7FDD1A82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7DF1C-EE36-49CC-9675-44F074201E9B}"/>
              </a:ext>
            </a:extLst>
          </p:cNvPr>
          <p:cNvGrpSpPr/>
          <p:nvPr/>
        </p:nvGrpSpPr>
        <p:grpSpPr>
          <a:xfrm>
            <a:off x="6937219" y="3775353"/>
            <a:ext cx="1494311" cy="1475445"/>
            <a:chOff x="332936" y="2535433"/>
            <a:chExt cx="2937088" cy="196726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2D7CDF-1E99-4AFC-9665-293086B84B91}"/>
                </a:ext>
              </a:extLst>
            </p:cNvPr>
            <p:cNvSpPr txBox="1"/>
            <p:nvPr/>
          </p:nvSpPr>
          <p:spPr>
            <a:xfrm>
              <a:off x="332936" y="253543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9845BC5-A585-435C-A4AD-9AE4A258A9B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6618B5-EF2F-4CA8-833C-44E95687E790}"/>
              </a:ext>
            </a:extLst>
          </p:cNvPr>
          <p:cNvSpPr/>
          <p:nvPr/>
        </p:nvSpPr>
        <p:spPr>
          <a:xfrm>
            <a:off x="708505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0A86F3F-7566-45AA-AA57-ECAB1DD51EA7}"/>
              </a:ext>
            </a:extLst>
          </p:cNvPr>
          <p:cNvSpPr/>
          <p:nvPr/>
        </p:nvSpPr>
        <p:spPr>
          <a:xfrm>
            <a:off x="2787677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404B05-204A-4FB0-97A8-0C8C609CCFEF}"/>
              </a:ext>
            </a:extLst>
          </p:cNvPr>
          <p:cNvSpPr/>
          <p:nvPr/>
        </p:nvSpPr>
        <p:spPr>
          <a:xfrm>
            <a:off x="4866850" y="1888998"/>
            <a:ext cx="1872962" cy="1773382"/>
          </a:xfrm>
          <a:custGeom>
            <a:avLst/>
            <a:gdLst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3586 w 2497282"/>
              <a:gd name="connsiteY3" fmla="*/ 308830 h 2364509"/>
              <a:gd name="connsiteX4" fmla="*/ 1985963 w 2497282"/>
              <a:gd name="connsiteY4" fmla="*/ 320606 h 2364509"/>
              <a:gd name="connsiteX5" fmla="*/ 1985963 w 2497282"/>
              <a:gd name="connsiteY5" fmla="*/ 651813 h 2364509"/>
              <a:gd name="connsiteX6" fmla="*/ 1985818 w 2497282"/>
              <a:gd name="connsiteY6" fmla="*/ 652531 h 2364509"/>
              <a:gd name="connsiteX7" fmla="*/ 1985818 w 2497282"/>
              <a:gd name="connsiteY7" fmla="*/ 657949 h 2364509"/>
              <a:gd name="connsiteX8" fmla="*/ 1984724 w 2497282"/>
              <a:gd name="connsiteY8" fmla="*/ 657949 h 2364509"/>
              <a:gd name="connsiteX9" fmla="*/ 1980349 w 2497282"/>
              <a:gd name="connsiteY9" fmla="*/ 679620 h 2364509"/>
              <a:gd name="connsiteX10" fmla="*/ 1914525 w 2497282"/>
              <a:gd name="connsiteY10" fmla="*/ 723251 h 2364509"/>
              <a:gd name="connsiteX11" fmla="*/ 1848701 w 2497282"/>
              <a:gd name="connsiteY11" fmla="*/ 679620 h 2364509"/>
              <a:gd name="connsiteX12" fmla="*/ 1844326 w 2497282"/>
              <a:gd name="connsiteY12" fmla="*/ 657949 h 2364509"/>
              <a:gd name="connsiteX13" fmla="*/ 1842311 w 2497282"/>
              <a:gd name="connsiteY13" fmla="*/ 657949 h 2364509"/>
              <a:gd name="connsiteX14" fmla="*/ 1842311 w 2497282"/>
              <a:gd name="connsiteY14" fmla="*/ 380114 h 2364509"/>
              <a:gd name="connsiteX15" fmla="*/ 1633069 w 2497282"/>
              <a:gd name="connsiteY15" fmla="*/ 170872 h 2364509"/>
              <a:gd name="connsiteX16" fmla="*/ 352748 w 2497282"/>
              <a:gd name="connsiteY16" fmla="*/ 170872 h 2364509"/>
              <a:gd name="connsiteX17" fmla="*/ 143506 w 2497282"/>
              <a:gd name="connsiteY17" fmla="*/ 380114 h 2364509"/>
              <a:gd name="connsiteX18" fmla="*/ 143506 w 2497282"/>
              <a:gd name="connsiteY18" fmla="*/ 1984393 h 2364509"/>
              <a:gd name="connsiteX19" fmla="*/ 352748 w 2497282"/>
              <a:gd name="connsiteY19" fmla="*/ 2193635 h 2364509"/>
              <a:gd name="connsiteX20" fmla="*/ 1633069 w 2497282"/>
              <a:gd name="connsiteY20" fmla="*/ 2193635 h 2364509"/>
              <a:gd name="connsiteX21" fmla="*/ 1842311 w 2497282"/>
              <a:gd name="connsiteY21" fmla="*/ 1984393 h 2364509"/>
              <a:gd name="connsiteX22" fmla="*/ 1842311 w 2497282"/>
              <a:gd name="connsiteY22" fmla="*/ 1799217 h 2364509"/>
              <a:gd name="connsiteX23" fmla="*/ 1841500 w 2497282"/>
              <a:gd name="connsiteY23" fmla="*/ 1799217 h 2364509"/>
              <a:gd name="connsiteX24" fmla="*/ 1841500 w 2497282"/>
              <a:gd name="connsiteY24" fmla="*/ 1208198 h 2364509"/>
              <a:gd name="connsiteX25" fmla="*/ 2128405 w 2497282"/>
              <a:gd name="connsiteY25" fmla="*/ 921293 h 2364509"/>
              <a:gd name="connsiteX26" fmla="*/ 2333337 w 2497282"/>
              <a:gd name="connsiteY26" fmla="*/ 921294 h 2364509"/>
              <a:gd name="connsiteX27" fmla="*/ 2333337 w 2497282"/>
              <a:gd name="connsiteY27" fmla="*/ 829399 h 2364509"/>
              <a:gd name="connsiteX28" fmla="*/ 2497282 w 2497282"/>
              <a:gd name="connsiteY28" fmla="*/ 993345 h 2364509"/>
              <a:gd name="connsiteX29" fmla="*/ 2333337 w 2497282"/>
              <a:gd name="connsiteY29" fmla="*/ 1157290 h 2364509"/>
              <a:gd name="connsiteX30" fmla="*/ 2333337 w 2497282"/>
              <a:gd name="connsiteY30" fmla="*/ 1065395 h 2364509"/>
              <a:gd name="connsiteX31" fmla="*/ 2128405 w 2497282"/>
              <a:gd name="connsiteY31" fmla="*/ 1065395 h 2364509"/>
              <a:gd name="connsiteX32" fmla="*/ 1985602 w 2497282"/>
              <a:gd name="connsiteY32" fmla="*/ 1208198 h 2364509"/>
              <a:gd name="connsiteX33" fmla="*/ 1985602 w 2497282"/>
              <a:gd name="connsiteY33" fmla="*/ 1546949 h 2364509"/>
              <a:gd name="connsiteX34" fmla="*/ 1985818 w 2497282"/>
              <a:gd name="connsiteY34" fmla="*/ 1546949 h 2364509"/>
              <a:gd name="connsiteX35" fmla="*/ 1985818 w 2497282"/>
              <a:gd name="connsiteY35" fmla="*/ 2033533 h 2364509"/>
              <a:gd name="connsiteX36" fmla="*/ 1654842 w 2497282"/>
              <a:gd name="connsiteY36" fmla="*/ 2364509 h 2364509"/>
              <a:gd name="connsiteX37" fmla="*/ 330976 w 2497282"/>
              <a:gd name="connsiteY37" fmla="*/ 2364509 h 2364509"/>
              <a:gd name="connsiteX38" fmla="*/ 0 w 2497282"/>
              <a:gd name="connsiteY38" fmla="*/ 2033533 h 2364509"/>
              <a:gd name="connsiteX39" fmla="*/ 0 w 2497282"/>
              <a:gd name="connsiteY39" fmla="*/ 330976 h 2364509"/>
              <a:gd name="connsiteX40" fmla="*/ 330976 w 2497282"/>
              <a:gd name="connsiteY40" fmla="*/ 0 h 2364509"/>
              <a:gd name="connsiteX0" fmla="*/ 330976 w 2497282"/>
              <a:gd name="connsiteY0" fmla="*/ 0 h 2364509"/>
              <a:gd name="connsiteX1" fmla="*/ 1654842 w 2497282"/>
              <a:gd name="connsiteY1" fmla="*/ 0 h 2364509"/>
              <a:gd name="connsiteX2" fmla="*/ 1979094 w 2497282"/>
              <a:gd name="connsiteY2" fmla="*/ 264273 h 2364509"/>
              <a:gd name="connsiteX3" fmla="*/ 1985963 w 2497282"/>
              <a:gd name="connsiteY3" fmla="*/ 320606 h 2364509"/>
              <a:gd name="connsiteX4" fmla="*/ 1985963 w 2497282"/>
              <a:gd name="connsiteY4" fmla="*/ 651813 h 2364509"/>
              <a:gd name="connsiteX5" fmla="*/ 1985818 w 2497282"/>
              <a:gd name="connsiteY5" fmla="*/ 652531 h 2364509"/>
              <a:gd name="connsiteX6" fmla="*/ 1985818 w 2497282"/>
              <a:gd name="connsiteY6" fmla="*/ 657949 h 2364509"/>
              <a:gd name="connsiteX7" fmla="*/ 1984724 w 2497282"/>
              <a:gd name="connsiteY7" fmla="*/ 657949 h 2364509"/>
              <a:gd name="connsiteX8" fmla="*/ 1980349 w 2497282"/>
              <a:gd name="connsiteY8" fmla="*/ 679620 h 2364509"/>
              <a:gd name="connsiteX9" fmla="*/ 1914525 w 2497282"/>
              <a:gd name="connsiteY9" fmla="*/ 723251 h 2364509"/>
              <a:gd name="connsiteX10" fmla="*/ 1848701 w 2497282"/>
              <a:gd name="connsiteY10" fmla="*/ 679620 h 2364509"/>
              <a:gd name="connsiteX11" fmla="*/ 1844326 w 2497282"/>
              <a:gd name="connsiteY11" fmla="*/ 657949 h 2364509"/>
              <a:gd name="connsiteX12" fmla="*/ 1842311 w 2497282"/>
              <a:gd name="connsiteY12" fmla="*/ 657949 h 2364509"/>
              <a:gd name="connsiteX13" fmla="*/ 1842311 w 2497282"/>
              <a:gd name="connsiteY13" fmla="*/ 380114 h 2364509"/>
              <a:gd name="connsiteX14" fmla="*/ 1633069 w 2497282"/>
              <a:gd name="connsiteY14" fmla="*/ 170872 h 2364509"/>
              <a:gd name="connsiteX15" fmla="*/ 352748 w 2497282"/>
              <a:gd name="connsiteY15" fmla="*/ 170872 h 2364509"/>
              <a:gd name="connsiteX16" fmla="*/ 143506 w 2497282"/>
              <a:gd name="connsiteY16" fmla="*/ 380114 h 2364509"/>
              <a:gd name="connsiteX17" fmla="*/ 143506 w 2497282"/>
              <a:gd name="connsiteY17" fmla="*/ 1984393 h 2364509"/>
              <a:gd name="connsiteX18" fmla="*/ 352748 w 2497282"/>
              <a:gd name="connsiteY18" fmla="*/ 2193635 h 2364509"/>
              <a:gd name="connsiteX19" fmla="*/ 1633069 w 2497282"/>
              <a:gd name="connsiteY19" fmla="*/ 2193635 h 2364509"/>
              <a:gd name="connsiteX20" fmla="*/ 1842311 w 2497282"/>
              <a:gd name="connsiteY20" fmla="*/ 1984393 h 2364509"/>
              <a:gd name="connsiteX21" fmla="*/ 1842311 w 2497282"/>
              <a:gd name="connsiteY21" fmla="*/ 1799217 h 2364509"/>
              <a:gd name="connsiteX22" fmla="*/ 1841500 w 2497282"/>
              <a:gd name="connsiteY22" fmla="*/ 1799217 h 2364509"/>
              <a:gd name="connsiteX23" fmla="*/ 1841500 w 2497282"/>
              <a:gd name="connsiteY23" fmla="*/ 1208198 h 2364509"/>
              <a:gd name="connsiteX24" fmla="*/ 2128405 w 2497282"/>
              <a:gd name="connsiteY24" fmla="*/ 921293 h 2364509"/>
              <a:gd name="connsiteX25" fmla="*/ 2333337 w 2497282"/>
              <a:gd name="connsiteY25" fmla="*/ 921294 h 2364509"/>
              <a:gd name="connsiteX26" fmla="*/ 2333337 w 2497282"/>
              <a:gd name="connsiteY26" fmla="*/ 829399 h 2364509"/>
              <a:gd name="connsiteX27" fmla="*/ 2497282 w 2497282"/>
              <a:gd name="connsiteY27" fmla="*/ 993345 h 2364509"/>
              <a:gd name="connsiteX28" fmla="*/ 2333337 w 2497282"/>
              <a:gd name="connsiteY28" fmla="*/ 1157290 h 2364509"/>
              <a:gd name="connsiteX29" fmla="*/ 2333337 w 2497282"/>
              <a:gd name="connsiteY29" fmla="*/ 1065395 h 2364509"/>
              <a:gd name="connsiteX30" fmla="*/ 2128405 w 2497282"/>
              <a:gd name="connsiteY30" fmla="*/ 1065395 h 2364509"/>
              <a:gd name="connsiteX31" fmla="*/ 1985602 w 2497282"/>
              <a:gd name="connsiteY31" fmla="*/ 1208198 h 2364509"/>
              <a:gd name="connsiteX32" fmla="*/ 1985602 w 2497282"/>
              <a:gd name="connsiteY32" fmla="*/ 1546949 h 2364509"/>
              <a:gd name="connsiteX33" fmla="*/ 1985818 w 2497282"/>
              <a:gd name="connsiteY33" fmla="*/ 1546949 h 2364509"/>
              <a:gd name="connsiteX34" fmla="*/ 1985818 w 2497282"/>
              <a:gd name="connsiteY34" fmla="*/ 2033533 h 2364509"/>
              <a:gd name="connsiteX35" fmla="*/ 1654842 w 2497282"/>
              <a:gd name="connsiteY35" fmla="*/ 2364509 h 2364509"/>
              <a:gd name="connsiteX36" fmla="*/ 330976 w 2497282"/>
              <a:gd name="connsiteY36" fmla="*/ 2364509 h 2364509"/>
              <a:gd name="connsiteX37" fmla="*/ 0 w 2497282"/>
              <a:gd name="connsiteY37" fmla="*/ 2033533 h 2364509"/>
              <a:gd name="connsiteX38" fmla="*/ 0 w 2497282"/>
              <a:gd name="connsiteY38" fmla="*/ 330976 h 2364509"/>
              <a:gd name="connsiteX39" fmla="*/ 330976 w 2497282"/>
              <a:gd name="connsiteY39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497282" h="2364509">
                <a:moveTo>
                  <a:pt x="330976" y="0"/>
                </a:moveTo>
                <a:lnTo>
                  <a:pt x="1654842" y="0"/>
                </a:lnTo>
                <a:cubicBezTo>
                  <a:pt x="1814786" y="0"/>
                  <a:pt x="1948232" y="113453"/>
                  <a:pt x="1979094" y="264273"/>
                </a:cubicBezTo>
                <a:lnTo>
                  <a:pt x="1985963" y="320606"/>
                </a:lnTo>
                <a:lnTo>
                  <a:pt x="1985963" y="651813"/>
                </a:lnTo>
                <a:cubicBezTo>
                  <a:pt x="1985915" y="652052"/>
                  <a:pt x="1985866" y="652292"/>
                  <a:pt x="1985818" y="652531"/>
                </a:cubicBezTo>
                <a:lnTo>
                  <a:pt x="1985818" y="657949"/>
                </a:lnTo>
                <a:lnTo>
                  <a:pt x="1984724" y="657949"/>
                </a:lnTo>
                <a:lnTo>
                  <a:pt x="1980349" y="679620"/>
                </a:lnTo>
                <a:cubicBezTo>
                  <a:pt x="1969504" y="705260"/>
                  <a:pt x="1944116" y="723251"/>
                  <a:pt x="1914525" y="723251"/>
                </a:cubicBezTo>
                <a:cubicBezTo>
                  <a:pt x="1884935" y="723251"/>
                  <a:pt x="1859546" y="705260"/>
                  <a:pt x="1848701" y="679620"/>
                </a:cubicBezTo>
                <a:lnTo>
                  <a:pt x="1844326" y="657949"/>
                </a:lnTo>
                <a:lnTo>
                  <a:pt x="1842311" y="657949"/>
                </a:lnTo>
                <a:lnTo>
                  <a:pt x="1842311" y="380114"/>
                </a:lnTo>
                <a:cubicBezTo>
                  <a:pt x="1842311" y="264553"/>
                  <a:pt x="1748630" y="170872"/>
                  <a:pt x="1633069" y="170872"/>
                </a:cubicBezTo>
                <a:lnTo>
                  <a:pt x="352748" y="170872"/>
                </a:lnTo>
                <a:cubicBezTo>
                  <a:pt x="237187" y="170872"/>
                  <a:pt x="143506" y="264553"/>
                  <a:pt x="143506" y="380114"/>
                </a:cubicBezTo>
                <a:lnTo>
                  <a:pt x="143506" y="1984393"/>
                </a:lnTo>
                <a:cubicBezTo>
                  <a:pt x="143506" y="2099954"/>
                  <a:pt x="237187" y="2193635"/>
                  <a:pt x="352748" y="2193635"/>
                </a:cubicBezTo>
                <a:lnTo>
                  <a:pt x="1633069" y="2193635"/>
                </a:lnTo>
                <a:cubicBezTo>
                  <a:pt x="1748630" y="2193635"/>
                  <a:pt x="1842311" y="2099954"/>
                  <a:pt x="1842311" y="1984393"/>
                </a:cubicBezTo>
                <a:lnTo>
                  <a:pt x="1842311" y="1799217"/>
                </a:lnTo>
                <a:lnTo>
                  <a:pt x="1841500" y="1799217"/>
                </a:lnTo>
                <a:lnTo>
                  <a:pt x="1841500" y="1208198"/>
                </a:lnTo>
                <a:cubicBezTo>
                  <a:pt x="1841500" y="1049745"/>
                  <a:pt x="1969952" y="921293"/>
                  <a:pt x="2128405" y="921293"/>
                </a:cubicBezTo>
                <a:lnTo>
                  <a:pt x="2333337" y="921294"/>
                </a:lnTo>
                <a:lnTo>
                  <a:pt x="2333337" y="829399"/>
                </a:lnTo>
                <a:lnTo>
                  <a:pt x="2497282" y="993345"/>
                </a:lnTo>
                <a:lnTo>
                  <a:pt x="2333337" y="1157290"/>
                </a:lnTo>
                <a:lnTo>
                  <a:pt x="2333337" y="1065395"/>
                </a:lnTo>
                <a:lnTo>
                  <a:pt x="2128405" y="1065395"/>
                </a:lnTo>
                <a:cubicBezTo>
                  <a:pt x="2049537" y="1065395"/>
                  <a:pt x="1985602" y="1129330"/>
                  <a:pt x="1985602" y="1208198"/>
                </a:cubicBezTo>
                <a:lnTo>
                  <a:pt x="1985602" y="1546949"/>
                </a:lnTo>
                <a:lnTo>
                  <a:pt x="1985818" y="1546949"/>
                </a:lnTo>
                <a:lnTo>
                  <a:pt x="1985818" y="2033533"/>
                </a:lnTo>
                <a:cubicBezTo>
                  <a:pt x="1985818" y="2216326"/>
                  <a:pt x="1837635" y="2364509"/>
                  <a:pt x="1654842" y="2364509"/>
                </a:cubicBezTo>
                <a:lnTo>
                  <a:pt x="330976" y="2364509"/>
                </a:lnTo>
                <a:cubicBezTo>
                  <a:pt x="148183" y="2364509"/>
                  <a:pt x="0" y="2216326"/>
                  <a:pt x="0" y="2033533"/>
                </a:cubicBezTo>
                <a:lnTo>
                  <a:pt x="0" y="330976"/>
                </a:lnTo>
                <a:cubicBezTo>
                  <a:pt x="0" y="148183"/>
                  <a:pt x="148183" y="0"/>
                  <a:pt x="3309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6C27740-634F-49C6-94EC-E7F1B676E126}"/>
              </a:ext>
            </a:extLst>
          </p:cNvPr>
          <p:cNvSpPr/>
          <p:nvPr/>
        </p:nvSpPr>
        <p:spPr>
          <a:xfrm rot="10800000" flipV="1">
            <a:off x="6946022" y="1888998"/>
            <a:ext cx="1489473" cy="1773382"/>
          </a:xfrm>
          <a:custGeom>
            <a:avLst/>
            <a:gdLst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725393 h 2364509"/>
              <a:gd name="connsiteX53" fmla="*/ 1842311 w 1985964"/>
              <a:gd name="connsiteY53" fmla="*/ 1984395 h 2364509"/>
              <a:gd name="connsiteX54" fmla="*/ 1838060 w 1985964"/>
              <a:gd name="connsiteY54" fmla="*/ 2026564 h 2364509"/>
              <a:gd name="connsiteX55" fmla="*/ 1838058 w 1985964"/>
              <a:gd name="connsiteY55" fmla="*/ 2026570 h 2364509"/>
              <a:gd name="connsiteX56" fmla="*/ 1818140 w 1985964"/>
              <a:gd name="connsiteY56" fmla="*/ 2077302 h 2364509"/>
              <a:gd name="connsiteX57" fmla="*/ 1792175 w 1985964"/>
              <a:gd name="connsiteY57" fmla="*/ 2115814 h 2364509"/>
              <a:gd name="connsiteX58" fmla="*/ 1773416 w 1985964"/>
              <a:gd name="connsiteY58" fmla="*/ 2137481 h 2364509"/>
              <a:gd name="connsiteX59" fmla="*/ 1731490 w 1985964"/>
              <a:gd name="connsiteY59" fmla="*/ 2165749 h 2364509"/>
              <a:gd name="connsiteX60" fmla="*/ 1709927 w 1985964"/>
              <a:gd name="connsiteY60" fmla="*/ 2178120 h 2364509"/>
              <a:gd name="connsiteX61" fmla="*/ 1633141 w 1985964"/>
              <a:gd name="connsiteY61" fmla="*/ 2193622 h 2364509"/>
              <a:gd name="connsiteX62" fmla="*/ 1633070 w 1985964"/>
              <a:gd name="connsiteY62" fmla="*/ 2193635 h 2364509"/>
              <a:gd name="connsiteX63" fmla="*/ 352749 w 1985964"/>
              <a:gd name="connsiteY63" fmla="*/ 2193635 h 2364509"/>
              <a:gd name="connsiteX64" fmla="*/ 143507 w 1985964"/>
              <a:gd name="connsiteY64" fmla="*/ 1984393 h 2364509"/>
              <a:gd name="connsiteX65" fmla="*/ 143507 w 1985964"/>
              <a:gd name="connsiteY65" fmla="*/ 380114 h 2364509"/>
              <a:gd name="connsiteX66" fmla="*/ 147758 w 1985964"/>
              <a:gd name="connsiteY66" fmla="*/ 337945 h 2364509"/>
              <a:gd name="connsiteX67" fmla="*/ 159950 w 1985964"/>
              <a:gd name="connsiteY67" fmla="*/ 298669 h 2364509"/>
              <a:gd name="connsiteX68" fmla="*/ 204792 w 1985964"/>
              <a:gd name="connsiteY68" fmla="*/ 232160 h 2364509"/>
              <a:gd name="connsiteX69" fmla="*/ 352748 w 1985964"/>
              <a:gd name="connsiteY69" fmla="*/ 170874 h 2364509"/>
              <a:gd name="connsiteX70" fmla="*/ 1633069 w 1985964"/>
              <a:gd name="connsiteY70" fmla="*/ 170874 h 2364509"/>
              <a:gd name="connsiteX71" fmla="*/ 1842311 w 1985964"/>
              <a:gd name="connsiteY71" fmla="*/ 380116 h 2364509"/>
              <a:gd name="connsiteX72" fmla="*/ 1842311 w 1985964"/>
              <a:gd name="connsiteY72" fmla="*/ 390533 h 2364509"/>
              <a:gd name="connsiteX73" fmla="*/ 1842312 w 1985964"/>
              <a:gd name="connsiteY73" fmla="*/ 390533 h 2364509"/>
              <a:gd name="connsiteX74" fmla="*/ 1842312 w 1985964"/>
              <a:gd name="connsiteY74" fmla="*/ 657949 h 2364509"/>
              <a:gd name="connsiteX75" fmla="*/ 1844327 w 1985964"/>
              <a:gd name="connsiteY75" fmla="*/ 657949 h 2364509"/>
              <a:gd name="connsiteX76" fmla="*/ 1848702 w 1985964"/>
              <a:gd name="connsiteY76" fmla="*/ 679620 h 2364509"/>
              <a:gd name="connsiteX77" fmla="*/ 1914526 w 1985964"/>
              <a:gd name="connsiteY77" fmla="*/ 723251 h 2364509"/>
              <a:gd name="connsiteX78" fmla="*/ 1980350 w 1985964"/>
              <a:gd name="connsiteY78" fmla="*/ 679620 h 2364509"/>
              <a:gd name="connsiteX79" fmla="*/ 1984725 w 1985964"/>
              <a:gd name="connsiteY79" fmla="*/ 657949 h 2364509"/>
              <a:gd name="connsiteX80" fmla="*/ 1985819 w 1985964"/>
              <a:gd name="connsiteY80" fmla="*/ 657949 h 2364509"/>
              <a:gd name="connsiteX81" fmla="*/ 1985819 w 1985964"/>
              <a:gd name="connsiteY81" fmla="*/ 652531 h 2364509"/>
              <a:gd name="connsiteX82" fmla="*/ 1985964 w 1985964"/>
              <a:gd name="connsiteY82" fmla="*/ 651813 h 2364509"/>
              <a:gd name="connsiteX83" fmla="*/ 1985964 w 1985964"/>
              <a:gd name="connsiteY83" fmla="*/ 320606 h 2364509"/>
              <a:gd name="connsiteX84" fmla="*/ 1979095 w 1985964"/>
              <a:gd name="connsiteY84" fmla="*/ 264273 h 2364509"/>
              <a:gd name="connsiteX85" fmla="*/ 1962862 w 1985964"/>
              <a:gd name="connsiteY85" fmla="*/ 209616 h 2364509"/>
              <a:gd name="connsiteX86" fmla="*/ 1960902 w 1985964"/>
              <a:gd name="connsiteY86" fmla="*/ 205670 h 2364509"/>
              <a:gd name="connsiteX87" fmla="*/ 1959808 w 1985964"/>
              <a:gd name="connsiteY87" fmla="*/ 202145 h 2364509"/>
              <a:gd name="connsiteX88" fmla="*/ 1952102 w 1985964"/>
              <a:gd name="connsiteY88" fmla="*/ 187947 h 2364509"/>
              <a:gd name="connsiteX89" fmla="*/ 1937903 w 1985964"/>
              <a:gd name="connsiteY89" fmla="*/ 159353 h 2364509"/>
              <a:gd name="connsiteX90" fmla="*/ 1932732 w 1985964"/>
              <a:gd name="connsiteY90" fmla="*/ 152262 h 2364509"/>
              <a:gd name="connsiteX91" fmla="*/ 1929292 w 1985964"/>
              <a:gd name="connsiteY91" fmla="*/ 145924 h 2364509"/>
              <a:gd name="connsiteX92" fmla="*/ 1919138 w 1985964"/>
              <a:gd name="connsiteY92" fmla="*/ 133617 h 2364509"/>
              <a:gd name="connsiteX93" fmla="*/ 1905110 w 1985964"/>
              <a:gd name="connsiteY93" fmla="*/ 114377 h 2364509"/>
              <a:gd name="connsiteX94" fmla="*/ 1895612 w 1985964"/>
              <a:gd name="connsiteY94" fmla="*/ 105103 h 2364509"/>
              <a:gd name="connsiteX95" fmla="*/ 1888877 w 1985964"/>
              <a:gd name="connsiteY95" fmla="*/ 96941 h 2364509"/>
              <a:gd name="connsiteX96" fmla="*/ 1878393 w 1985964"/>
              <a:gd name="connsiteY96" fmla="*/ 88290 h 2364509"/>
              <a:gd name="connsiteX97" fmla="*/ 1865375 w 1985964"/>
              <a:gd name="connsiteY97" fmla="*/ 75579 h 2364509"/>
              <a:gd name="connsiteX98" fmla="*/ 1857537 w 1985964"/>
              <a:gd name="connsiteY98" fmla="*/ 71082 h 2364509"/>
              <a:gd name="connsiteX99" fmla="*/ 1839894 w 1985964"/>
              <a:gd name="connsiteY99" fmla="*/ 56526 h 2364509"/>
              <a:gd name="connsiteX100" fmla="*/ 1783673 w 1985964"/>
              <a:gd name="connsiteY100" fmla="*/ 26010 h 2364509"/>
              <a:gd name="connsiteX101" fmla="*/ 1773433 w 1985964"/>
              <a:gd name="connsiteY101" fmla="*/ 22831 h 2364509"/>
              <a:gd name="connsiteX102" fmla="*/ 1768644 w 1985964"/>
              <a:gd name="connsiteY102" fmla="*/ 20084 h 2364509"/>
              <a:gd name="connsiteX103" fmla="*/ 1737353 w 1985964"/>
              <a:gd name="connsiteY103" fmla="*/ 11631 h 2364509"/>
              <a:gd name="connsiteX104" fmla="*/ 1721545 w 1985964"/>
              <a:gd name="connsiteY104" fmla="*/ 6724 h 2364509"/>
              <a:gd name="connsiteX105" fmla="*/ 1717783 w 1985964"/>
              <a:gd name="connsiteY105" fmla="*/ 6345 h 2364509"/>
              <a:gd name="connsiteX106" fmla="*/ 1713431 w 1985964"/>
              <a:gd name="connsiteY106" fmla="*/ 5170 h 2364509"/>
              <a:gd name="connsiteX107" fmla="*/ 1654843 w 1985964"/>
              <a:gd name="connsiteY107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34276 w 1985964"/>
              <a:gd name="connsiteY51" fmla="*/ 1725393 h 2364509"/>
              <a:gd name="connsiteX52" fmla="*/ 1842311 w 1985964"/>
              <a:gd name="connsiteY52" fmla="*/ 1984395 h 2364509"/>
              <a:gd name="connsiteX53" fmla="*/ 1838060 w 1985964"/>
              <a:gd name="connsiteY53" fmla="*/ 2026564 h 2364509"/>
              <a:gd name="connsiteX54" fmla="*/ 1838058 w 1985964"/>
              <a:gd name="connsiteY54" fmla="*/ 2026570 h 2364509"/>
              <a:gd name="connsiteX55" fmla="*/ 1818140 w 1985964"/>
              <a:gd name="connsiteY55" fmla="*/ 2077302 h 2364509"/>
              <a:gd name="connsiteX56" fmla="*/ 1792175 w 1985964"/>
              <a:gd name="connsiteY56" fmla="*/ 2115814 h 2364509"/>
              <a:gd name="connsiteX57" fmla="*/ 1773416 w 1985964"/>
              <a:gd name="connsiteY57" fmla="*/ 2137481 h 2364509"/>
              <a:gd name="connsiteX58" fmla="*/ 1731490 w 1985964"/>
              <a:gd name="connsiteY58" fmla="*/ 2165749 h 2364509"/>
              <a:gd name="connsiteX59" fmla="*/ 1709927 w 1985964"/>
              <a:gd name="connsiteY59" fmla="*/ 2178120 h 2364509"/>
              <a:gd name="connsiteX60" fmla="*/ 1633141 w 1985964"/>
              <a:gd name="connsiteY60" fmla="*/ 2193622 h 2364509"/>
              <a:gd name="connsiteX61" fmla="*/ 1633070 w 1985964"/>
              <a:gd name="connsiteY61" fmla="*/ 2193635 h 2364509"/>
              <a:gd name="connsiteX62" fmla="*/ 352749 w 1985964"/>
              <a:gd name="connsiteY62" fmla="*/ 2193635 h 2364509"/>
              <a:gd name="connsiteX63" fmla="*/ 143507 w 1985964"/>
              <a:gd name="connsiteY63" fmla="*/ 1984393 h 2364509"/>
              <a:gd name="connsiteX64" fmla="*/ 143507 w 1985964"/>
              <a:gd name="connsiteY64" fmla="*/ 380114 h 2364509"/>
              <a:gd name="connsiteX65" fmla="*/ 147758 w 1985964"/>
              <a:gd name="connsiteY65" fmla="*/ 337945 h 2364509"/>
              <a:gd name="connsiteX66" fmla="*/ 159950 w 1985964"/>
              <a:gd name="connsiteY66" fmla="*/ 298669 h 2364509"/>
              <a:gd name="connsiteX67" fmla="*/ 204792 w 1985964"/>
              <a:gd name="connsiteY67" fmla="*/ 232160 h 2364509"/>
              <a:gd name="connsiteX68" fmla="*/ 352748 w 1985964"/>
              <a:gd name="connsiteY68" fmla="*/ 170874 h 2364509"/>
              <a:gd name="connsiteX69" fmla="*/ 1633069 w 1985964"/>
              <a:gd name="connsiteY69" fmla="*/ 170874 h 2364509"/>
              <a:gd name="connsiteX70" fmla="*/ 1842311 w 1985964"/>
              <a:gd name="connsiteY70" fmla="*/ 380116 h 2364509"/>
              <a:gd name="connsiteX71" fmla="*/ 1842311 w 1985964"/>
              <a:gd name="connsiteY71" fmla="*/ 390533 h 2364509"/>
              <a:gd name="connsiteX72" fmla="*/ 1842312 w 1985964"/>
              <a:gd name="connsiteY72" fmla="*/ 390533 h 2364509"/>
              <a:gd name="connsiteX73" fmla="*/ 1842312 w 1985964"/>
              <a:gd name="connsiteY73" fmla="*/ 657949 h 2364509"/>
              <a:gd name="connsiteX74" fmla="*/ 1844327 w 1985964"/>
              <a:gd name="connsiteY74" fmla="*/ 657949 h 2364509"/>
              <a:gd name="connsiteX75" fmla="*/ 1848702 w 1985964"/>
              <a:gd name="connsiteY75" fmla="*/ 679620 h 2364509"/>
              <a:gd name="connsiteX76" fmla="*/ 1914526 w 1985964"/>
              <a:gd name="connsiteY76" fmla="*/ 723251 h 2364509"/>
              <a:gd name="connsiteX77" fmla="*/ 1980350 w 1985964"/>
              <a:gd name="connsiteY77" fmla="*/ 679620 h 2364509"/>
              <a:gd name="connsiteX78" fmla="*/ 1984725 w 1985964"/>
              <a:gd name="connsiteY78" fmla="*/ 657949 h 2364509"/>
              <a:gd name="connsiteX79" fmla="*/ 1985819 w 1985964"/>
              <a:gd name="connsiteY79" fmla="*/ 657949 h 2364509"/>
              <a:gd name="connsiteX80" fmla="*/ 1985819 w 1985964"/>
              <a:gd name="connsiteY80" fmla="*/ 652531 h 2364509"/>
              <a:gd name="connsiteX81" fmla="*/ 1985964 w 1985964"/>
              <a:gd name="connsiteY81" fmla="*/ 651813 h 2364509"/>
              <a:gd name="connsiteX82" fmla="*/ 1985964 w 1985964"/>
              <a:gd name="connsiteY82" fmla="*/ 320606 h 2364509"/>
              <a:gd name="connsiteX83" fmla="*/ 1979095 w 1985964"/>
              <a:gd name="connsiteY83" fmla="*/ 264273 h 2364509"/>
              <a:gd name="connsiteX84" fmla="*/ 1962862 w 1985964"/>
              <a:gd name="connsiteY84" fmla="*/ 209616 h 2364509"/>
              <a:gd name="connsiteX85" fmla="*/ 1960902 w 1985964"/>
              <a:gd name="connsiteY85" fmla="*/ 205670 h 2364509"/>
              <a:gd name="connsiteX86" fmla="*/ 1959808 w 1985964"/>
              <a:gd name="connsiteY86" fmla="*/ 202145 h 2364509"/>
              <a:gd name="connsiteX87" fmla="*/ 1952102 w 1985964"/>
              <a:gd name="connsiteY87" fmla="*/ 187947 h 2364509"/>
              <a:gd name="connsiteX88" fmla="*/ 1937903 w 1985964"/>
              <a:gd name="connsiteY88" fmla="*/ 159353 h 2364509"/>
              <a:gd name="connsiteX89" fmla="*/ 1932732 w 1985964"/>
              <a:gd name="connsiteY89" fmla="*/ 152262 h 2364509"/>
              <a:gd name="connsiteX90" fmla="*/ 1929292 w 1985964"/>
              <a:gd name="connsiteY90" fmla="*/ 145924 h 2364509"/>
              <a:gd name="connsiteX91" fmla="*/ 1919138 w 1985964"/>
              <a:gd name="connsiteY91" fmla="*/ 133617 h 2364509"/>
              <a:gd name="connsiteX92" fmla="*/ 1905110 w 1985964"/>
              <a:gd name="connsiteY92" fmla="*/ 114377 h 2364509"/>
              <a:gd name="connsiteX93" fmla="*/ 1895612 w 1985964"/>
              <a:gd name="connsiteY93" fmla="*/ 105103 h 2364509"/>
              <a:gd name="connsiteX94" fmla="*/ 1888877 w 1985964"/>
              <a:gd name="connsiteY94" fmla="*/ 96941 h 2364509"/>
              <a:gd name="connsiteX95" fmla="*/ 1878393 w 1985964"/>
              <a:gd name="connsiteY95" fmla="*/ 88290 h 2364509"/>
              <a:gd name="connsiteX96" fmla="*/ 1865375 w 1985964"/>
              <a:gd name="connsiteY96" fmla="*/ 75579 h 2364509"/>
              <a:gd name="connsiteX97" fmla="*/ 1857537 w 1985964"/>
              <a:gd name="connsiteY97" fmla="*/ 71082 h 2364509"/>
              <a:gd name="connsiteX98" fmla="*/ 1839894 w 1985964"/>
              <a:gd name="connsiteY98" fmla="*/ 56526 h 2364509"/>
              <a:gd name="connsiteX99" fmla="*/ 1783673 w 1985964"/>
              <a:gd name="connsiteY99" fmla="*/ 26010 h 2364509"/>
              <a:gd name="connsiteX100" fmla="*/ 1773433 w 1985964"/>
              <a:gd name="connsiteY100" fmla="*/ 22831 h 2364509"/>
              <a:gd name="connsiteX101" fmla="*/ 1768644 w 1985964"/>
              <a:gd name="connsiteY101" fmla="*/ 20084 h 2364509"/>
              <a:gd name="connsiteX102" fmla="*/ 1737353 w 1985964"/>
              <a:gd name="connsiteY102" fmla="*/ 11631 h 2364509"/>
              <a:gd name="connsiteX103" fmla="*/ 1721545 w 1985964"/>
              <a:gd name="connsiteY103" fmla="*/ 6724 h 2364509"/>
              <a:gd name="connsiteX104" fmla="*/ 1717783 w 1985964"/>
              <a:gd name="connsiteY104" fmla="*/ 6345 h 2364509"/>
              <a:gd name="connsiteX105" fmla="*/ 1713431 w 1985964"/>
              <a:gd name="connsiteY105" fmla="*/ 5170 h 2364509"/>
              <a:gd name="connsiteX106" fmla="*/ 1654843 w 1985964"/>
              <a:gd name="connsiteY106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38059 w 1985964"/>
              <a:gd name="connsiteY50" fmla="*/ 1715757 h 2364509"/>
              <a:gd name="connsiteX51" fmla="*/ 1842311 w 1985964"/>
              <a:gd name="connsiteY51" fmla="*/ 1984395 h 2364509"/>
              <a:gd name="connsiteX52" fmla="*/ 1838060 w 1985964"/>
              <a:gd name="connsiteY52" fmla="*/ 2026564 h 2364509"/>
              <a:gd name="connsiteX53" fmla="*/ 1838058 w 1985964"/>
              <a:gd name="connsiteY53" fmla="*/ 2026570 h 2364509"/>
              <a:gd name="connsiteX54" fmla="*/ 1818140 w 1985964"/>
              <a:gd name="connsiteY54" fmla="*/ 2077302 h 2364509"/>
              <a:gd name="connsiteX55" fmla="*/ 1792175 w 1985964"/>
              <a:gd name="connsiteY55" fmla="*/ 2115814 h 2364509"/>
              <a:gd name="connsiteX56" fmla="*/ 1773416 w 1985964"/>
              <a:gd name="connsiteY56" fmla="*/ 2137481 h 2364509"/>
              <a:gd name="connsiteX57" fmla="*/ 1731490 w 1985964"/>
              <a:gd name="connsiteY57" fmla="*/ 2165749 h 2364509"/>
              <a:gd name="connsiteX58" fmla="*/ 1709927 w 1985964"/>
              <a:gd name="connsiteY58" fmla="*/ 2178120 h 2364509"/>
              <a:gd name="connsiteX59" fmla="*/ 1633141 w 1985964"/>
              <a:gd name="connsiteY59" fmla="*/ 2193622 h 2364509"/>
              <a:gd name="connsiteX60" fmla="*/ 1633070 w 1985964"/>
              <a:gd name="connsiteY60" fmla="*/ 2193635 h 2364509"/>
              <a:gd name="connsiteX61" fmla="*/ 352749 w 1985964"/>
              <a:gd name="connsiteY61" fmla="*/ 2193635 h 2364509"/>
              <a:gd name="connsiteX62" fmla="*/ 143507 w 1985964"/>
              <a:gd name="connsiteY62" fmla="*/ 1984393 h 2364509"/>
              <a:gd name="connsiteX63" fmla="*/ 143507 w 1985964"/>
              <a:gd name="connsiteY63" fmla="*/ 380114 h 2364509"/>
              <a:gd name="connsiteX64" fmla="*/ 147758 w 1985964"/>
              <a:gd name="connsiteY64" fmla="*/ 337945 h 2364509"/>
              <a:gd name="connsiteX65" fmla="*/ 159950 w 1985964"/>
              <a:gd name="connsiteY65" fmla="*/ 298669 h 2364509"/>
              <a:gd name="connsiteX66" fmla="*/ 204792 w 1985964"/>
              <a:gd name="connsiteY66" fmla="*/ 232160 h 2364509"/>
              <a:gd name="connsiteX67" fmla="*/ 352748 w 1985964"/>
              <a:gd name="connsiteY67" fmla="*/ 170874 h 2364509"/>
              <a:gd name="connsiteX68" fmla="*/ 1633069 w 1985964"/>
              <a:gd name="connsiteY68" fmla="*/ 170874 h 2364509"/>
              <a:gd name="connsiteX69" fmla="*/ 1842311 w 1985964"/>
              <a:gd name="connsiteY69" fmla="*/ 380116 h 2364509"/>
              <a:gd name="connsiteX70" fmla="*/ 1842311 w 1985964"/>
              <a:gd name="connsiteY70" fmla="*/ 390533 h 2364509"/>
              <a:gd name="connsiteX71" fmla="*/ 1842312 w 1985964"/>
              <a:gd name="connsiteY71" fmla="*/ 390533 h 2364509"/>
              <a:gd name="connsiteX72" fmla="*/ 1842312 w 1985964"/>
              <a:gd name="connsiteY72" fmla="*/ 657949 h 2364509"/>
              <a:gd name="connsiteX73" fmla="*/ 1844327 w 1985964"/>
              <a:gd name="connsiteY73" fmla="*/ 657949 h 2364509"/>
              <a:gd name="connsiteX74" fmla="*/ 1848702 w 1985964"/>
              <a:gd name="connsiteY74" fmla="*/ 679620 h 2364509"/>
              <a:gd name="connsiteX75" fmla="*/ 1914526 w 1985964"/>
              <a:gd name="connsiteY75" fmla="*/ 723251 h 2364509"/>
              <a:gd name="connsiteX76" fmla="*/ 1980350 w 1985964"/>
              <a:gd name="connsiteY76" fmla="*/ 679620 h 2364509"/>
              <a:gd name="connsiteX77" fmla="*/ 1984725 w 1985964"/>
              <a:gd name="connsiteY77" fmla="*/ 657949 h 2364509"/>
              <a:gd name="connsiteX78" fmla="*/ 1985819 w 1985964"/>
              <a:gd name="connsiteY78" fmla="*/ 657949 h 2364509"/>
              <a:gd name="connsiteX79" fmla="*/ 1985819 w 1985964"/>
              <a:gd name="connsiteY79" fmla="*/ 652531 h 2364509"/>
              <a:gd name="connsiteX80" fmla="*/ 1985964 w 1985964"/>
              <a:gd name="connsiteY80" fmla="*/ 651813 h 2364509"/>
              <a:gd name="connsiteX81" fmla="*/ 1985964 w 1985964"/>
              <a:gd name="connsiteY81" fmla="*/ 320606 h 2364509"/>
              <a:gd name="connsiteX82" fmla="*/ 1979095 w 1985964"/>
              <a:gd name="connsiteY82" fmla="*/ 264273 h 2364509"/>
              <a:gd name="connsiteX83" fmla="*/ 1962862 w 1985964"/>
              <a:gd name="connsiteY83" fmla="*/ 209616 h 2364509"/>
              <a:gd name="connsiteX84" fmla="*/ 1960902 w 1985964"/>
              <a:gd name="connsiteY84" fmla="*/ 205670 h 2364509"/>
              <a:gd name="connsiteX85" fmla="*/ 1959808 w 1985964"/>
              <a:gd name="connsiteY85" fmla="*/ 202145 h 2364509"/>
              <a:gd name="connsiteX86" fmla="*/ 1952102 w 1985964"/>
              <a:gd name="connsiteY86" fmla="*/ 187947 h 2364509"/>
              <a:gd name="connsiteX87" fmla="*/ 1937903 w 1985964"/>
              <a:gd name="connsiteY87" fmla="*/ 159353 h 2364509"/>
              <a:gd name="connsiteX88" fmla="*/ 1932732 w 1985964"/>
              <a:gd name="connsiteY88" fmla="*/ 152262 h 2364509"/>
              <a:gd name="connsiteX89" fmla="*/ 1929292 w 1985964"/>
              <a:gd name="connsiteY89" fmla="*/ 145924 h 2364509"/>
              <a:gd name="connsiteX90" fmla="*/ 1919138 w 1985964"/>
              <a:gd name="connsiteY90" fmla="*/ 133617 h 2364509"/>
              <a:gd name="connsiteX91" fmla="*/ 1905110 w 1985964"/>
              <a:gd name="connsiteY91" fmla="*/ 114377 h 2364509"/>
              <a:gd name="connsiteX92" fmla="*/ 1895612 w 1985964"/>
              <a:gd name="connsiteY92" fmla="*/ 105103 h 2364509"/>
              <a:gd name="connsiteX93" fmla="*/ 1888877 w 1985964"/>
              <a:gd name="connsiteY93" fmla="*/ 96941 h 2364509"/>
              <a:gd name="connsiteX94" fmla="*/ 1878393 w 1985964"/>
              <a:gd name="connsiteY94" fmla="*/ 88290 h 2364509"/>
              <a:gd name="connsiteX95" fmla="*/ 1865375 w 1985964"/>
              <a:gd name="connsiteY95" fmla="*/ 75579 h 2364509"/>
              <a:gd name="connsiteX96" fmla="*/ 1857537 w 1985964"/>
              <a:gd name="connsiteY96" fmla="*/ 71082 h 2364509"/>
              <a:gd name="connsiteX97" fmla="*/ 1839894 w 1985964"/>
              <a:gd name="connsiteY97" fmla="*/ 56526 h 2364509"/>
              <a:gd name="connsiteX98" fmla="*/ 1783673 w 1985964"/>
              <a:gd name="connsiteY98" fmla="*/ 26010 h 2364509"/>
              <a:gd name="connsiteX99" fmla="*/ 1773433 w 1985964"/>
              <a:gd name="connsiteY99" fmla="*/ 22831 h 2364509"/>
              <a:gd name="connsiteX100" fmla="*/ 1768644 w 1985964"/>
              <a:gd name="connsiteY100" fmla="*/ 20084 h 2364509"/>
              <a:gd name="connsiteX101" fmla="*/ 1737353 w 1985964"/>
              <a:gd name="connsiteY101" fmla="*/ 11631 h 2364509"/>
              <a:gd name="connsiteX102" fmla="*/ 1721545 w 1985964"/>
              <a:gd name="connsiteY102" fmla="*/ 6724 h 2364509"/>
              <a:gd name="connsiteX103" fmla="*/ 1717783 w 1985964"/>
              <a:gd name="connsiteY103" fmla="*/ 6345 h 2364509"/>
              <a:gd name="connsiteX104" fmla="*/ 1713431 w 1985964"/>
              <a:gd name="connsiteY104" fmla="*/ 5170 h 2364509"/>
              <a:gd name="connsiteX105" fmla="*/ 1654843 w 1985964"/>
              <a:gd name="connsiteY105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38061 w 1985964"/>
              <a:gd name="connsiteY49" fmla="*/ 1715751 h 2364509"/>
              <a:gd name="connsiteX50" fmla="*/ 1842311 w 1985964"/>
              <a:gd name="connsiteY50" fmla="*/ 1984395 h 2364509"/>
              <a:gd name="connsiteX51" fmla="*/ 1838060 w 1985964"/>
              <a:gd name="connsiteY51" fmla="*/ 2026564 h 2364509"/>
              <a:gd name="connsiteX52" fmla="*/ 1838058 w 1985964"/>
              <a:gd name="connsiteY52" fmla="*/ 2026570 h 2364509"/>
              <a:gd name="connsiteX53" fmla="*/ 1818140 w 1985964"/>
              <a:gd name="connsiteY53" fmla="*/ 2077302 h 2364509"/>
              <a:gd name="connsiteX54" fmla="*/ 1792175 w 1985964"/>
              <a:gd name="connsiteY54" fmla="*/ 2115814 h 2364509"/>
              <a:gd name="connsiteX55" fmla="*/ 1773416 w 1985964"/>
              <a:gd name="connsiteY55" fmla="*/ 2137481 h 2364509"/>
              <a:gd name="connsiteX56" fmla="*/ 1731490 w 1985964"/>
              <a:gd name="connsiteY56" fmla="*/ 2165749 h 2364509"/>
              <a:gd name="connsiteX57" fmla="*/ 1709927 w 1985964"/>
              <a:gd name="connsiteY57" fmla="*/ 2178120 h 2364509"/>
              <a:gd name="connsiteX58" fmla="*/ 1633141 w 1985964"/>
              <a:gd name="connsiteY58" fmla="*/ 2193622 h 2364509"/>
              <a:gd name="connsiteX59" fmla="*/ 1633070 w 1985964"/>
              <a:gd name="connsiteY59" fmla="*/ 2193635 h 2364509"/>
              <a:gd name="connsiteX60" fmla="*/ 352749 w 1985964"/>
              <a:gd name="connsiteY60" fmla="*/ 2193635 h 2364509"/>
              <a:gd name="connsiteX61" fmla="*/ 143507 w 1985964"/>
              <a:gd name="connsiteY61" fmla="*/ 1984393 h 2364509"/>
              <a:gd name="connsiteX62" fmla="*/ 143507 w 1985964"/>
              <a:gd name="connsiteY62" fmla="*/ 380114 h 2364509"/>
              <a:gd name="connsiteX63" fmla="*/ 147758 w 1985964"/>
              <a:gd name="connsiteY63" fmla="*/ 337945 h 2364509"/>
              <a:gd name="connsiteX64" fmla="*/ 159950 w 1985964"/>
              <a:gd name="connsiteY64" fmla="*/ 298669 h 2364509"/>
              <a:gd name="connsiteX65" fmla="*/ 204792 w 1985964"/>
              <a:gd name="connsiteY65" fmla="*/ 232160 h 2364509"/>
              <a:gd name="connsiteX66" fmla="*/ 352748 w 1985964"/>
              <a:gd name="connsiteY66" fmla="*/ 170874 h 2364509"/>
              <a:gd name="connsiteX67" fmla="*/ 1633069 w 1985964"/>
              <a:gd name="connsiteY67" fmla="*/ 170874 h 2364509"/>
              <a:gd name="connsiteX68" fmla="*/ 1842311 w 1985964"/>
              <a:gd name="connsiteY68" fmla="*/ 380116 h 2364509"/>
              <a:gd name="connsiteX69" fmla="*/ 1842311 w 1985964"/>
              <a:gd name="connsiteY69" fmla="*/ 390533 h 2364509"/>
              <a:gd name="connsiteX70" fmla="*/ 1842312 w 1985964"/>
              <a:gd name="connsiteY70" fmla="*/ 390533 h 2364509"/>
              <a:gd name="connsiteX71" fmla="*/ 1842312 w 1985964"/>
              <a:gd name="connsiteY71" fmla="*/ 657949 h 2364509"/>
              <a:gd name="connsiteX72" fmla="*/ 1844327 w 1985964"/>
              <a:gd name="connsiteY72" fmla="*/ 657949 h 2364509"/>
              <a:gd name="connsiteX73" fmla="*/ 1848702 w 1985964"/>
              <a:gd name="connsiteY73" fmla="*/ 679620 h 2364509"/>
              <a:gd name="connsiteX74" fmla="*/ 1914526 w 1985964"/>
              <a:gd name="connsiteY74" fmla="*/ 723251 h 2364509"/>
              <a:gd name="connsiteX75" fmla="*/ 1980350 w 1985964"/>
              <a:gd name="connsiteY75" fmla="*/ 679620 h 2364509"/>
              <a:gd name="connsiteX76" fmla="*/ 1984725 w 1985964"/>
              <a:gd name="connsiteY76" fmla="*/ 657949 h 2364509"/>
              <a:gd name="connsiteX77" fmla="*/ 1985819 w 1985964"/>
              <a:gd name="connsiteY77" fmla="*/ 657949 h 2364509"/>
              <a:gd name="connsiteX78" fmla="*/ 1985819 w 1985964"/>
              <a:gd name="connsiteY78" fmla="*/ 652531 h 2364509"/>
              <a:gd name="connsiteX79" fmla="*/ 1985964 w 1985964"/>
              <a:gd name="connsiteY79" fmla="*/ 651813 h 2364509"/>
              <a:gd name="connsiteX80" fmla="*/ 1985964 w 1985964"/>
              <a:gd name="connsiteY80" fmla="*/ 320606 h 2364509"/>
              <a:gd name="connsiteX81" fmla="*/ 1979095 w 1985964"/>
              <a:gd name="connsiteY81" fmla="*/ 264273 h 2364509"/>
              <a:gd name="connsiteX82" fmla="*/ 1962862 w 1985964"/>
              <a:gd name="connsiteY82" fmla="*/ 209616 h 2364509"/>
              <a:gd name="connsiteX83" fmla="*/ 1960902 w 1985964"/>
              <a:gd name="connsiteY83" fmla="*/ 205670 h 2364509"/>
              <a:gd name="connsiteX84" fmla="*/ 1959808 w 1985964"/>
              <a:gd name="connsiteY84" fmla="*/ 202145 h 2364509"/>
              <a:gd name="connsiteX85" fmla="*/ 1952102 w 1985964"/>
              <a:gd name="connsiteY85" fmla="*/ 187947 h 2364509"/>
              <a:gd name="connsiteX86" fmla="*/ 1937903 w 1985964"/>
              <a:gd name="connsiteY86" fmla="*/ 159353 h 2364509"/>
              <a:gd name="connsiteX87" fmla="*/ 1932732 w 1985964"/>
              <a:gd name="connsiteY87" fmla="*/ 152262 h 2364509"/>
              <a:gd name="connsiteX88" fmla="*/ 1929292 w 1985964"/>
              <a:gd name="connsiteY88" fmla="*/ 145924 h 2364509"/>
              <a:gd name="connsiteX89" fmla="*/ 1919138 w 1985964"/>
              <a:gd name="connsiteY89" fmla="*/ 133617 h 2364509"/>
              <a:gd name="connsiteX90" fmla="*/ 1905110 w 1985964"/>
              <a:gd name="connsiteY90" fmla="*/ 114377 h 2364509"/>
              <a:gd name="connsiteX91" fmla="*/ 1895612 w 1985964"/>
              <a:gd name="connsiteY91" fmla="*/ 105103 h 2364509"/>
              <a:gd name="connsiteX92" fmla="*/ 1888877 w 1985964"/>
              <a:gd name="connsiteY92" fmla="*/ 96941 h 2364509"/>
              <a:gd name="connsiteX93" fmla="*/ 1878393 w 1985964"/>
              <a:gd name="connsiteY93" fmla="*/ 88290 h 2364509"/>
              <a:gd name="connsiteX94" fmla="*/ 1865375 w 1985964"/>
              <a:gd name="connsiteY94" fmla="*/ 75579 h 2364509"/>
              <a:gd name="connsiteX95" fmla="*/ 1857537 w 1985964"/>
              <a:gd name="connsiteY95" fmla="*/ 71082 h 2364509"/>
              <a:gd name="connsiteX96" fmla="*/ 1839894 w 1985964"/>
              <a:gd name="connsiteY96" fmla="*/ 56526 h 2364509"/>
              <a:gd name="connsiteX97" fmla="*/ 1783673 w 1985964"/>
              <a:gd name="connsiteY97" fmla="*/ 26010 h 2364509"/>
              <a:gd name="connsiteX98" fmla="*/ 1773433 w 1985964"/>
              <a:gd name="connsiteY98" fmla="*/ 22831 h 2364509"/>
              <a:gd name="connsiteX99" fmla="*/ 1768644 w 1985964"/>
              <a:gd name="connsiteY99" fmla="*/ 20084 h 2364509"/>
              <a:gd name="connsiteX100" fmla="*/ 1737353 w 1985964"/>
              <a:gd name="connsiteY100" fmla="*/ 11631 h 2364509"/>
              <a:gd name="connsiteX101" fmla="*/ 1721545 w 1985964"/>
              <a:gd name="connsiteY101" fmla="*/ 6724 h 2364509"/>
              <a:gd name="connsiteX102" fmla="*/ 1717783 w 1985964"/>
              <a:gd name="connsiteY102" fmla="*/ 6345 h 2364509"/>
              <a:gd name="connsiteX103" fmla="*/ 1713431 w 1985964"/>
              <a:gd name="connsiteY103" fmla="*/ 5170 h 2364509"/>
              <a:gd name="connsiteX104" fmla="*/ 1654843 w 1985964"/>
              <a:gd name="connsiteY104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2 w 1985964"/>
              <a:gd name="connsiteY48" fmla="*/ 1673582 h 2364509"/>
              <a:gd name="connsiteX49" fmla="*/ 1842311 w 1985964"/>
              <a:gd name="connsiteY49" fmla="*/ 1984395 h 2364509"/>
              <a:gd name="connsiteX50" fmla="*/ 1838060 w 1985964"/>
              <a:gd name="connsiteY50" fmla="*/ 2026564 h 2364509"/>
              <a:gd name="connsiteX51" fmla="*/ 1838058 w 1985964"/>
              <a:gd name="connsiteY51" fmla="*/ 2026570 h 2364509"/>
              <a:gd name="connsiteX52" fmla="*/ 1818140 w 1985964"/>
              <a:gd name="connsiteY52" fmla="*/ 2077302 h 2364509"/>
              <a:gd name="connsiteX53" fmla="*/ 1792175 w 1985964"/>
              <a:gd name="connsiteY53" fmla="*/ 2115814 h 2364509"/>
              <a:gd name="connsiteX54" fmla="*/ 1773416 w 1985964"/>
              <a:gd name="connsiteY54" fmla="*/ 2137481 h 2364509"/>
              <a:gd name="connsiteX55" fmla="*/ 1731490 w 1985964"/>
              <a:gd name="connsiteY55" fmla="*/ 2165749 h 2364509"/>
              <a:gd name="connsiteX56" fmla="*/ 1709927 w 1985964"/>
              <a:gd name="connsiteY56" fmla="*/ 2178120 h 2364509"/>
              <a:gd name="connsiteX57" fmla="*/ 1633141 w 1985964"/>
              <a:gd name="connsiteY57" fmla="*/ 2193622 h 2364509"/>
              <a:gd name="connsiteX58" fmla="*/ 1633070 w 1985964"/>
              <a:gd name="connsiteY58" fmla="*/ 2193635 h 2364509"/>
              <a:gd name="connsiteX59" fmla="*/ 352749 w 1985964"/>
              <a:gd name="connsiteY59" fmla="*/ 2193635 h 2364509"/>
              <a:gd name="connsiteX60" fmla="*/ 143507 w 1985964"/>
              <a:gd name="connsiteY60" fmla="*/ 1984393 h 2364509"/>
              <a:gd name="connsiteX61" fmla="*/ 143507 w 1985964"/>
              <a:gd name="connsiteY61" fmla="*/ 380114 h 2364509"/>
              <a:gd name="connsiteX62" fmla="*/ 147758 w 1985964"/>
              <a:gd name="connsiteY62" fmla="*/ 337945 h 2364509"/>
              <a:gd name="connsiteX63" fmla="*/ 159950 w 1985964"/>
              <a:gd name="connsiteY63" fmla="*/ 298669 h 2364509"/>
              <a:gd name="connsiteX64" fmla="*/ 204792 w 1985964"/>
              <a:gd name="connsiteY64" fmla="*/ 232160 h 2364509"/>
              <a:gd name="connsiteX65" fmla="*/ 352748 w 1985964"/>
              <a:gd name="connsiteY65" fmla="*/ 170874 h 2364509"/>
              <a:gd name="connsiteX66" fmla="*/ 1633069 w 1985964"/>
              <a:gd name="connsiteY66" fmla="*/ 170874 h 2364509"/>
              <a:gd name="connsiteX67" fmla="*/ 1842311 w 1985964"/>
              <a:gd name="connsiteY67" fmla="*/ 380116 h 2364509"/>
              <a:gd name="connsiteX68" fmla="*/ 1842311 w 1985964"/>
              <a:gd name="connsiteY68" fmla="*/ 390533 h 2364509"/>
              <a:gd name="connsiteX69" fmla="*/ 1842312 w 1985964"/>
              <a:gd name="connsiteY69" fmla="*/ 390533 h 2364509"/>
              <a:gd name="connsiteX70" fmla="*/ 1842312 w 1985964"/>
              <a:gd name="connsiteY70" fmla="*/ 657949 h 2364509"/>
              <a:gd name="connsiteX71" fmla="*/ 1844327 w 1985964"/>
              <a:gd name="connsiteY71" fmla="*/ 657949 h 2364509"/>
              <a:gd name="connsiteX72" fmla="*/ 1848702 w 1985964"/>
              <a:gd name="connsiteY72" fmla="*/ 679620 h 2364509"/>
              <a:gd name="connsiteX73" fmla="*/ 1914526 w 1985964"/>
              <a:gd name="connsiteY73" fmla="*/ 723251 h 2364509"/>
              <a:gd name="connsiteX74" fmla="*/ 1980350 w 1985964"/>
              <a:gd name="connsiteY74" fmla="*/ 679620 h 2364509"/>
              <a:gd name="connsiteX75" fmla="*/ 1984725 w 1985964"/>
              <a:gd name="connsiteY75" fmla="*/ 657949 h 2364509"/>
              <a:gd name="connsiteX76" fmla="*/ 1985819 w 1985964"/>
              <a:gd name="connsiteY76" fmla="*/ 657949 h 2364509"/>
              <a:gd name="connsiteX77" fmla="*/ 1985819 w 1985964"/>
              <a:gd name="connsiteY77" fmla="*/ 652531 h 2364509"/>
              <a:gd name="connsiteX78" fmla="*/ 1985964 w 1985964"/>
              <a:gd name="connsiteY78" fmla="*/ 651813 h 2364509"/>
              <a:gd name="connsiteX79" fmla="*/ 1985964 w 1985964"/>
              <a:gd name="connsiteY79" fmla="*/ 320606 h 2364509"/>
              <a:gd name="connsiteX80" fmla="*/ 1979095 w 1985964"/>
              <a:gd name="connsiteY80" fmla="*/ 264273 h 2364509"/>
              <a:gd name="connsiteX81" fmla="*/ 1962862 w 1985964"/>
              <a:gd name="connsiteY81" fmla="*/ 209616 h 2364509"/>
              <a:gd name="connsiteX82" fmla="*/ 1960902 w 1985964"/>
              <a:gd name="connsiteY82" fmla="*/ 205670 h 2364509"/>
              <a:gd name="connsiteX83" fmla="*/ 1959808 w 1985964"/>
              <a:gd name="connsiteY83" fmla="*/ 202145 h 2364509"/>
              <a:gd name="connsiteX84" fmla="*/ 1952102 w 1985964"/>
              <a:gd name="connsiteY84" fmla="*/ 187947 h 2364509"/>
              <a:gd name="connsiteX85" fmla="*/ 1937903 w 1985964"/>
              <a:gd name="connsiteY85" fmla="*/ 159353 h 2364509"/>
              <a:gd name="connsiteX86" fmla="*/ 1932732 w 1985964"/>
              <a:gd name="connsiteY86" fmla="*/ 152262 h 2364509"/>
              <a:gd name="connsiteX87" fmla="*/ 1929292 w 1985964"/>
              <a:gd name="connsiteY87" fmla="*/ 145924 h 2364509"/>
              <a:gd name="connsiteX88" fmla="*/ 1919138 w 1985964"/>
              <a:gd name="connsiteY88" fmla="*/ 133617 h 2364509"/>
              <a:gd name="connsiteX89" fmla="*/ 1905110 w 1985964"/>
              <a:gd name="connsiteY89" fmla="*/ 114377 h 2364509"/>
              <a:gd name="connsiteX90" fmla="*/ 1895612 w 1985964"/>
              <a:gd name="connsiteY90" fmla="*/ 105103 h 2364509"/>
              <a:gd name="connsiteX91" fmla="*/ 1888877 w 1985964"/>
              <a:gd name="connsiteY91" fmla="*/ 96941 h 2364509"/>
              <a:gd name="connsiteX92" fmla="*/ 1878393 w 1985964"/>
              <a:gd name="connsiteY92" fmla="*/ 88290 h 2364509"/>
              <a:gd name="connsiteX93" fmla="*/ 1865375 w 1985964"/>
              <a:gd name="connsiteY93" fmla="*/ 75579 h 2364509"/>
              <a:gd name="connsiteX94" fmla="*/ 1857537 w 1985964"/>
              <a:gd name="connsiteY94" fmla="*/ 71082 h 2364509"/>
              <a:gd name="connsiteX95" fmla="*/ 1839894 w 1985964"/>
              <a:gd name="connsiteY95" fmla="*/ 56526 h 2364509"/>
              <a:gd name="connsiteX96" fmla="*/ 1783673 w 1985964"/>
              <a:gd name="connsiteY96" fmla="*/ 26010 h 2364509"/>
              <a:gd name="connsiteX97" fmla="*/ 1773433 w 1985964"/>
              <a:gd name="connsiteY97" fmla="*/ 22831 h 2364509"/>
              <a:gd name="connsiteX98" fmla="*/ 1768644 w 1985964"/>
              <a:gd name="connsiteY98" fmla="*/ 20084 h 2364509"/>
              <a:gd name="connsiteX99" fmla="*/ 1737353 w 1985964"/>
              <a:gd name="connsiteY99" fmla="*/ 11631 h 2364509"/>
              <a:gd name="connsiteX100" fmla="*/ 1721545 w 1985964"/>
              <a:gd name="connsiteY100" fmla="*/ 6724 h 2364509"/>
              <a:gd name="connsiteX101" fmla="*/ 1717783 w 1985964"/>
              <a:gd name="connsiteY101" fmla="*/ 6345 h 2364509"/>
              <a:gd name="connsiteX102" fmla="*/ 1713431 w 1985964"/>
              <a:gd name="connsiteY102" fmla="*/ 5170 h 2364509"/>
              <a:gd name="connsiteX103" fmla="*/ 1654843 w 1985964"/>
              <a:gd name="connsiteY103" fmla="*/ 0 h 2364509"/>
              <a:gd name="connsiteX0" fmla="*/ 1654843 w 1985964"/>
              <a:gd name="connsiteY0" fmla="*/ 0 h 2364509"/>
              <a:gd name="connsiteX1" fmla="*/ 1654842 w 1985964"/>
              <a:gd name="connsiteY1" fmla="*/ 0 h 2364509"/>
              <a:gd name="connsiteX2" fmla="*/ 330977 w 1985964"/>
              <a:gd name="connsiteY2" fmla="*/ 0 h 2364509"/>
              <a:gd name="connsiteX3" fmla="*/ 330976 w 1985964"/>
              <a:gd name="connsiteY3" fmla="*/ 0 h 2364509"/>
              <a:gd name="connsiteX4" fmla="*/ 0 w 1985964"/>
              <a:gd name="connsiteY4" fmla="*/ 330976 h 2364509"/>
              <a:gd name="connsiteX5" fmla="*/ 0 w 1985964"/>
              <a:gd name="connsiteY5" fmla="*/ 2033533 h 2364509"/>
              <a:gd name="connsiteX6" fmla="*/ 330976 w 1985964"/>
              <a:gd name="connsiteY6" fmla="*/ 2364509 h 2364509"/>
              <a:gd name="connsiteX7" fmla="*/ 330977 w 1985964"/>
              <a:gd name="connsiteY7" fmla="*/ 2364509 h 2364509"/>
              <a:gd name="connsiteX8" fmla="*/ 1654842 w 1985964"/>
              <a:gd name="connsiteY8" fmla="*/ 2364509 h 2364509"/>
              <a:gd name="connsiteX9" fmla="*/ 1654843 w 1985964"/>
              <a:gd name="connsiteY9" fmla="*/ 2364509 h 2364509"/>
              <a:gd name="connsiteX10" fmla="*/ 1654850 w 1985964"/>
              <a:gd name="connsiteY10" fmla="*/ 2364508 h 2364509"/>
              <a:gd name="connsiteX11" fmla="*/ 1713430 w 1985964"/>
              <a:gd name="connsiteY11" fmla="*/ 2359339 h 2364509"/>
              <a:gd name="connsiteX12" fmla="*/ 1717781 w 1985964"/>
              <a:gd name="connsiteY12" fmla="*/ 2358164 h 2364509"/>
              <a:gd name="connsiteX13" fmla="*/ 1721546 w 1985964"/>
              <a:gd name="connsiteY13" fmla="*/ 2357784 h 2364509"/>
              <a:gd name="connsiteX14" fmla="*/ 1737367 w 1985964"/>
              <a:gd name="connsiteY14" fmla="*/ 2352873 h 2364509"/>
              <a:gd name="connsiteX15" fmla="*/ 1768643 w 1985964"/>
              <a:gd name="connsiteY15" fmla="*/ 2344425 h 2364509"/>
              <a:gd name="connsiteX16" fmla="*/ 1773429 w 1985964"/>
              <a:gd name="connsiteY16" fmla="*/ 2341679 h 2364509"/>
              <a:gd name="connsiteX17" fmla="*/ 1783674 w 1985964"/>
              <a:gd name="connsiteY17" fmla="*/ 2338499 h 2364509"/>
              <a:gd name="connsiteX18" fmla="*/ 1839895 w 1985964"/>
              <a:gd name="connsiteY18" fmla="*/ 2307983 h 2364509"/>
              <a:gd name="connsiteX19" fmla="*/ 1857542 w 1985964"/>
              <a:gd name="connsiteY19" fmla="*/ 2293423 h 2364509"/>
              <a:gd name="connsiteX20" fmla="*/ 1865374 w 1985964"/>
              <a:gd name="connsiteY20" fmla="*/ 2288930 h 2364509"/>
              <a:gd name="connsiteX21" fmla="*/ 1878381 w 1985964"/>
              <a:gd name="connsiteY21" fmla="*/ 2276229 h 2364509"/>
              <a:gd name="connsiteX22" fmla="*/ 1888878 w 1985964"/>
              <a:gd name="connsiteY22" fmla="*/ 2267568 h 2364509"/>
              <a:gd name="connsiteX23" fmla="*/ 1895621 w 1985964"/>
              <a:gd name="connsiteY23" fmla="*/ 2259396 h 2364509"/>
              <a:gd name="connsiteX24" fmla="*/ 1905109 w 1985964"/>
              <a:gd name="connsiteY24" fmla="*/ 2250132 h 2364509"/>
              <a:gd name="connsiteX25" fmla="*/ 1919122 w 1985964"/>
              <a:gd name="connsiteY25" fmla="*/ 2230912 h 2364509"/>
              <a:gd name="connsiteX26" fmla="*/ 1929293 w 1985964"/>
              <a:gd name="connsiteY26" fmla="*/ 2218585 h 2364509"/>
              <a:gd name="connsiteX27" fmla="*/ 1932739 w 1985964"/>
              <a:gd name="connsiteY27" fmla="*/ 2212236 h 2364509"/>
              <a:gd name="connsiteX28" fmla="*/ 1937902 w 1985964"/>
              <a:gd name="connsiteY28" fmla="*/ 2205156 h 2364509"/>
              <a:gd name="connsiteX29" fmla="*/ 1952079 w 1985964"/>
              <a:gd name="connsiteY29" fmla="*/ 2176606 h 2364509"/>
              <a:gd name="connsiteX30" fmla="*/ 1959809 w 1985964"/>
              <a:gd name="connsiteY30" fmla="*/ 2162364 h 2364509"/>
              <a:gd name="connsiteX31" fmla="*/ 1960907 w 1985964"/>
              <a:gd name="connsiteY31" fmla="*/ 2158828 h 2364509"/>
              <a:gd name="connsiteX32" fmla="*/ 1962861 w 1985964"/>
              <a:gd name="connsiteY32" fmla="*/ 2154893 h 2364509"/>
              <a:gd name="connsiteX33" fmla="*/ 1979076 w 1985964"/>
              <a:gd name="connsiteY33" fmla="*/ 2100297 h 2364509"/>
              <a:gd name="connsiteX34" fmla="*/ 1979095 w 1985964"/>
              <a:gd name="connsiteY34" fmla="*/ 2100236 h 2364509"/>
              <a:gd name="connsiteX35" fmla="*/ 1979098 w 1985964"/>
              <a:gd name="connsiteY35" fmla="*/ 2100200 h 2364509"/>
              <a:gd name="connsiteX36" fmla="*/ 1985963 w 1985964"/>
              <a:gd name="connsiteY36" fmla="*/ 2043903 h 2364509"/>
              <a:gd name="connsiteX37" fmla="*/ 1985963 w 1985964"/>
              <a:gd name="connsiteY37" fmla="*/ 1725393 h 2364509"/>
              <a:gd name="connsiteX38" fmla="*/ 1985964 w 1985964"/>
              <a:gd name="connsiteY38" fmla="*/ 1725393 h 2364509"/>
              <a:gd name="connsiteX39" fmla="*/ 1985964 w 1985964"/>
              <a:gd name="connsiteY39" fmla="*/ 1401883 h 2364509"/>
              <a:gd name="connsiteX40" fmla="*/ 1985819 w 1985964"/>
              <a:gd name="connsiteY40" fmla="*/ 1401165 h 2364509"/>
              <a:gd name="connsiteX41" fmla="*/ 1985819 w 1985964"/>
              <a:gd name="connsiteY41" fmla="*/ 1395747 h 2364509"/>
              <a:gd name="connsiteX42" fmla="*/ 1984725 w 1985964"/>
              <a:gd name="connsiteY42" fmla="*/ 1395747 h 2364509"/>
              <a:gd name="connsiteX43" fmla="*/ 1980350 w 1985964"/>
              <a:gd name="connsiteY43" fmla="*/ 1374076 h 2364509"/>
              <a:gd name="connsiteX44" fmla="*/ 1914526 w 1985964"/>
              <a:gd name="connsiteY44" fmla="*/ 1330445 h 2364509"/>
              <a:gd name="connsiteX45" fmla="*/ 1848702 w 1985964"/>
              <a:gd name="connsiteY45" fmla="*/ 1374076 h 2364509"/>
              <a:gd name="connsiteX46" fmla="*/ 1844327 w 1985964"/>
              <a:gd name="connsiteY46" fmla="*/ 1395747 h 2364509"/>
              <a:gd name="connsiteX47" fmla="*/ 1842312 w 1985964"/>
              <a:gd name="connsiteY47" fmla="*/ 1395747 h 2364509"/>
              <a:gd name="connsiteX48" fmla="*/ 1842311 w 1985964"/>
              <a:gd name="connsiteY48" fmla="*/ 1984395 h 2364509"/>
              <a:gd name="connsiteX49" fmla="*/ 1838060 w 1985964"/>
              <a:gd name="connsiteY49" fmla="*/ 2026564 h 2364509"/>
              <a:gd name="connsiteX50" fmla="*/ 1838058 w 1985964"/>
              <a:gd name="connsiteY50" fmla="*/ 2026570 h 2364509"/>
              <a:gd name="connsiteX51" fmla="*/ 1818140 w 1985964"/>
              <a:gd name="connsiteY51" fmla="*/ 2077302 h 2364509"/>
              <a:gd name="connsiteX52" fmla="*/ 1792175 w 1985964"/>
              <a:gd name="connsiteY52" fmla="*/ 2115814 h 2364509"/>
              <a:gd name="connsiteX53" fmla="*/ 1773416 w 1985964"/>
              <a:gd name="connsiteY53" fmla="*/ 2137481 h 2364509"/>
              <a:gd name="connsiteX54" fmla="*/ 1731490 w 1985964"/>
              <a:gd name="connsiteY54" fmla="*/ 2165749 h 2364509"/>
              <a:gd name="connsiteX55" fmla="*/ 1709927 w 1985964"/>
              <a:gd name="connsiteY55" fmla="*/ 2178120 h 2364509"/>
              <a:gd name="connsiteX56" fmla="*/ 1633141 w 1985964"/>
              <a:gd name="connsiteY56" fmla="*/ 2193622 h 2364509"/>
              <a:gd name="connsiteX57" fmla="*/ 1633070 w 1985964"/>
              <a:gd name="connsiteY57" fmla="*/ 2193635 h 2364509"/>
              <a:gd name="connsiteX58" fmla="*/ 352749 w 1985964"/>
              <a:gd name="connsiteY58" fmla="*/ 2193635 h 2364509"/>
              <a:gd name="connsiteX59" fmla="*/ 143507 w 1985964"/>
              <a:gd name="connsiteY59" fmla="*/ 1984393 h 2364509"/>
              <a:gd name="connsiteX60" fmla="*/ 143507 w 1985964"/>
              <a:gd name="connsiteY60" fmla="*/ 380114 h 2364509"/>
              <a:gd name="connsiteX61" fmla="*/ 147758 w 1985964"/>
              <a:gd name="connsiteY61" fmla="*/ 337945 h 2364509"/>
              <a:gd name="connsiteX62" fmla="*/ 159950 w 1985964"/>
              <a:gd name="connsiteY62" fmla="*/ 298669 h 2364509"/>
              <a:gd name="connsiteX63" fmla="*/ 204792 w 1985964"/>
              <a:gd name="connsiteY63" fmla="*/ 232160 h 2364509"/>
              <a:gd name="connsiteX64" fmla="*/ 352748 w 1985964"/>
              <a:gd name="connsiteY64" fmla="*/ 170874 h 2364509"/>
              <a:gd name="connsiteX65" fmla="*/ 1633069 w 1985964"/>
              <a:gd name="connsiteY65" fmla="*/ 170874 h 2364509"/>
              <a:gd name="connsiteX66" fmla="*/ 1842311 w 1985964"/>
              <a:gd name="connsiteY66" fmla="*/ 380116 h 2364509"/>
              <a:gd name="connsiteX67" fmla="*/ 1842311 w 1985964"/>
              <a:gd name="connsiteY67" fmla="*/ 390533 h 2364509"/>
              <a:gd name="connsiteX68" fmla="*/ 1842312 w 1985964"/>
              <a:gd name="connsiteY68" fmla="*/ 390533 h 2364509"/>
              <a:gd name="connsiteX69" fmla="*/ 1842312 w 1985964"/>
              <a:gd name="connsiteY69" fmla="*/ 657949 h 2364509"/>
              <a:gd name="connsiteX70" fmla="*/ 1844327 w 1985964"/>
              <a:gd name="connsiteY70" fmla="*/ 657949 h 2364509"/>
              <a:gd name="connsiteX71" fmla="*/ 1848702 w 1985964"/>
              <a:gd name="connsiteY71" fmla="*/ 679620 h 2364509"/>
              <a:gd name="connsiteX72" fmla="*/ 1914526 w 1985964"/>
              <a:gd name="connsiteY72" fmla="*/ 723251 h 2364509"/>
              <a:gd name="connsiteX73" fmla="*/ 1980350 w 1985964"/>
              <a:gd name="connsiteY73" fmla="*/ 679620 h 2364509"/>
              <a:gd name="connsiteX74" fmla="*/ 1984725 w 1985964"/>
              <a:gd name="connsiteY74" fmla="*/ 657949 h 2364509"/>
              <a:gd name="connsiteX75" fmla="*/ 1985819 w 1985964"/>
              <a:gd name="connsiteY75" fmla="*/ 657949 h 2364509"/>
              <a:gd name="connsiteX76" fmla="*/ 1985819 w 1985964"/>
              <a:gd name="connsiteY76" fmla="*/ 652531 h 2364509"/>
              <a:gd name="connsiteX77" fmla="*/ 1985964 w 1985964"/>
              <a:gd name="connsiteY77" fmla="*/ 651813 h 2364509"/>
              <a:gd name="connsiteX78" fmla="*/ 1985964 w 1985964"/>
              <a:gd name="connsiteY78" fmla="*/ 320606 h 2364509"/>
              <a:gd name="connsiteX79" fmla="*/ 1979095 w 1985964"/>
              <a:gd name="connsiteY79" fmla="*/ 264273 h 2364509"/>
              <a:gd name="connsiteX80" fmla="*/ 1962862 w 1985964"/>
              <a:gd name="connsiteY80" fmla="*/ 209616 h 2364509"/>
              <a:gd name="connsiteX81" fmla="*/ 1960902 w 1985964"/>
              <a:gd name="connsiteY81" fmla="*/ 205670 h 2364509"/>
              <a:gd name="connsiteX82" fmla="*/ 1959808 w 1985964"/>
              <a:gd name="connsiteY82" fmla="*/ 202145 h 2364509"/>
              <a:gd name="connsiteX83" fmla="*/ 1952102 w 1985964"/>
              <a:gd name="connsiteY83" fmla="*/ 187947 h 2364509"/>
              <a:gd name="connsiteX84" fmla="*/ 1937903 w 1985964"/>
              <a:gd name="connsiteY84" fmla="*/ 159353 h 2364509"/>
              <a:gd name="connsiteX85" fmla="*/ 1932732 w 1985964"/>
              <a:gd name="connsiteY85" fmla="*/ 152262 h 2364509"/>
              <a:gd name="connsiteX86" fmla="*/ 1929292 w 1985964"/>
              <a:gd name="connsiteY86" fmla="*/ 145924 h 2364509"/>
              <a:gd name="connsiteX87" fmla="*/ 1919138 w 1985964"/>
              <a:gd name="connsiteY87" fmla="*/ 133617 h 2364509"/>
              <a:gd name="connsiteX88" fmla="*/ 1905110 w 1985964"/>
              <a:gd name="connsiteY88" fmla="*/ 114377 h 2364509"/>
              <a:gd name="connsiteX89" fmla="*/ 1895612 w 1985964"/>
              <a:gd name="connsiteY89" fmla="*/ 105103 h 2364509"/>
              <a:gd name="connsiteX90" fmla="*/ 1888877 w 1985964"/>
              <a:gd name="connsiteY90" fmla="*/ 96941 h 2364509"/>
              <a:gd name="connsiteX91" fmla="*/ 1878393 w 1985964"/>
              <a:gd name="connsiteY91" fmla="*/ 88290 h 2364509"/>
              <a:gd name="connsiteX92" fmla="*/ 1865375 w 1985964"/>
              <a:gd name="connsiteY92" fmla="*/ 75579 h 2364509"/>
              <a:gd name="connsiteX93" fmla="*/ 1857537 w 1985964"/>
              <a:gd name="connsiteY93" fmla="*/ 71082 h 2364509"/>
              <a:gd name="connsiteX94" fmla="*/ 1839894 w 1985964"/>
              <a:gd name="connsiteY94" fmla="*/ 56526 h 2364509"/>
              <a:gd name="connsiteX95" fmla="*/ 1783673 w 1985964"/>
              <a:gd name="connsiteY95" fmla="*/ 26010 h 2364509"/>
              <a:gd name="connsiteX96" fmla="*/ 1773433 w 1985964"/>
              <a:gd name="connsiteY96" fmla="*/ 22831 h 2364509"/>
              <a:gd name="connsiteX97" fmla="*/ 1768644 w 1985964"/>
              <a:gd name="connsiteY97" fmla="*/ 20084 h 2364509"/>
              <a:gd name="connsiteX98" fmla="*/ 1737353 w 1985964"/>
              <a:gd name="connsiteY98" fmla="*/ 11631 h 2364509"/>
              <a:gd name="connsiteX99" fmla="*/ 1721545 w 1985964"/>
              <a:gd name="connsiteY99" fmla="*/ 6724 h 2364509"/>
              <a:gd name="connsiteX100" fmla="*/ 1717783 w 1985964"/>
              <a:gd name="connsiteY100" fmla="*/ 6345 h 2364509"/>
              <a:gd name="connsiteX101" fmla="*/ 1713431 w 1985964"/>
              <a:gd name="connsiteY101" fmla="*/ 5170 h 2364509"/>
              <a:gd name="connsiteX102" fmla="*/ 1654843 w 1985964"/>
              <a:gd name="connsiteY102" fmla="*/ 0 h 236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985964" h="2364509">
                <a:moveTo>
                  <a:pt x="1654843" y="0"/>
                </a:moveTo>
                <a:lnTo>
                  <a:pt x="1654842" y="0"/>
                </a:lnTo>
                <a:lnTo>
                  <a:pt x="330977" y="0"/>
                </a:lnTo>
                <a:lnTo>
                  <a:pt x="330976" y="0"/>
                </a:lnTo>
                <a:cubicBezTo>
                  <a:pt x="148183" y="0"/>
                  <a:pt x="0" y="148183"/>
                  <a:pt x="0" y="330976"/>
                </a:cubicBezTo>
                <a:lnTo>
                  <a:pt x="0" y="2033533"/>
                </a:lnTo>
                <a:cubicBezTo>
                  <a:pt x="0" y="2216326"/>
                  <a:pt x="148183" y="2364509"/>
                  <a:pt x="330976" y="2364509"/>
                </a:cubicBezTo>
                <a:lnTo>
                  <a:pt x="330977" y="2364509"/>
                </a:lnTo>
                <a:lnTo>
                  <a:pt x="1654842" y="2364509"/>
                </a:lnTo>
                <a:lnTo>
                  <a:pt x="1654843" y="2364509"/>
                </a:lnTo>
                <a:cubicBezTo>
                  <a:pt x="1654845" y="2364509"/>
                  <a:pt x="1654848" y="2364508"/>
                  <a:pt x="1654850" y="2364508"/>
                </a:cubicBezTo>
                <a:lnTo>
                  <a:pt x="1713430" y="2359339"/>
                </a:lnTo>
                <a:lnTo>
                  <a:pt x="1717781" y="2358164"/>
                </a:lnTo>
                <a:lnTo>
                  <a:pt x="1721546" y="2357784"/>
                </a:lnTo>
                <a:lnTo>
                  <a:pt x="1737367" y="2352873"/>
                </a:lnTo>
                <a:lnTo>
                  <a:pt x="1768643" y="2344425"/>
                </a:lnTo>
                <a:lnTo>
                  <a:pt x="1773429" y="2341679"/>
                </a:lnTo>
                <a:lnTo>
                  <a:pt x="1783674" y="2338499"/>
                </a:lnTo>
                <a:cubicBezTo>
                  <a:pt x="1803472" y="2330125"/>
                  <a:pt x="1822287" y="2319879"/>
                  <a:pt x="1839895" y="2307983"/>
                </a:cubicBezTo>
                <a:lnTo>
                  <a:pt x="1857542" y="2293423"/>
                </a:lnTo>
                <a:lnTo>
                  <a:pt x="1865374" y="2288930"/>
                </a:lnTo>
                <a:lnTo>
                  <a:pt x="1878381" y="2276229"/>
                </a:lnTo>
                <a:lnTo>
                  <a:pt x="1888878" y="2267568"/>
                </a:lnTo>
                <a:lnTo>
                  <a:pt x="1895621" y="2259396"/>
                </a:lnTo>
                <a:lnTo>
                  <a:pt x="1905109" y="2250132"/>
                </a:lnTo>
                <a:lnTo>
                  <a:pt x="1919122" y="2230912"/>
                </a:lnTo>
                <a:lnTo>
                  <a:pt x="1929293" y="2218585"/>
                </a:lnTo>
                <a:lnTo>
                  <a:pt x="1932739" y="2212236"/>
                </a:lnTo>
                <a:lnTo>
                  <a:pt x="1937902" y="2205156"/>
                </a:lnTo>
                <a:lnTo>
                  <a:pt x="1952079" y="2176606"/>
                </a:lnTo>
                <a:lnTo>
                  <a:pt x="1959809" y="2162364"/>
                </a:lnTo>
                <a:lnTo>
                  <a:pt x="1960907" y="2158828"/>
                </a:lnTo>
                <a:lnTo>
                  <a:pt x="1962861" y="2154893"/>
                </a:lnTo>
                <a:lnTo>
                  <a:pt x="1979076" y="2100297"/>
                </a:lnTo>
                <a:cubicBezTo>
                  <a:pt x="1979082" y="2100277"/>
                  <a:pt x="1979089" y="2100256"/>
                  <a:pt x="1979095" y="2100236"/>
                </a:cubicBezTo>
                <a:lnTo>
                  <a:pt x="1979098" y="2100200"/>
                </a:lnTo>
                <a:lnTo>
                  <a:pt x="1985963" y="2043903"/>
                </a:lnTo>
                <a:lnTo>
                  <a:pt x="1985963" y="1725393"/>
                </a:lnTo>
                <a:lnTo>
                  <a:pt x="1985964" y="1725393"/>
                </a:lnTo>
                <a:lnTo>
                  <a:pt x="1985964" y="1401883"/>
                </a:lnTo>
                <a:cubicBezTo>
                  <a:pt x="1985916" y="1401644"/>
                  <a:pt x="1985867" y="1401404"/>
                  <a:pt x="1985819" y="1401165"/>
                </a:cubicBezTo>
                <a:lnTo>
                  <a:pt x="1985819" y="1395747"/>
                </a:lnTo>
                <a:lnTo>
                  <a:pt x="1984725" y="1395747"/>
                </a:lnTo>
                <a:lnTo>
                  <a:pt x="1980350" y="1374076"/>
                </a:lnTo>
                <a:cubicBezTo>
                  <a:pt x="1969505" y="1348436"/>
                  <a:pt x="1944117" y="1330445"/>
                  <a:pt x="1914526" y="1330445"/>
                </a:cubicBezTo>
                <a:cubicBezTo>
                  <a:pt x="1884936" y="1330445"/>
                  <a:pt x="1859547" y="1348436"/>
                  <a:pt x="1848702" y="1374076"/>
                </a:cubicBezTo>
                <a:lnTo>
                  <a:pt x="1844327" y="1395747"/>
                </a:lnTo>
                <a:lnTo>
                  <a:pt x="1842312" y="1395747"/>
                </a:lnTo>
                <a:cubicBezTo>
                  <a:pt x="1842312" y="1591963"/>
                  <a:pt x="1842311" y="1788179"/>
                  <a:pt x="1842311" y="1984395"/>
                </a:cubicBezTo>
                <a:cubicBezTo>
                  <a:pt x="1842311" y="1998840"/>
                  <a:pt x="1840847" y="2012943"/>
                  <a:pt x="1838060" y="2026564"/>
                </a:cubicBezTo>
                <a:cubicBezTo>
                  <a:pt x="1838059" y="2026566"/>
                  <a:pt x="1838059" y="2026568"/>
                  <a:pt x="1838058" y="2026570"/>
                </a:cubicBezTo>
                <a:lnTo>
                  <a:pt x="1818140" y="2077302"/>
                </a:lnTo>
                <a:lnTo>
                  <a:pt x="1792175" y="2115814"/>
                </a:lnTo>
                <a:lnTo>
                  <a:pt x="1773416" y="2137481"/>
                </a:lnTo>
                <a:lnTo>
                  <a:pt x="1731490" y="2165749"/>
                </a:lnTo>
                <a:lnTo>
                  <a:pt x="1709927" y="2178120"/>
                </a:lnTo>
                <a:lnTo>
                  <a:pt x="1633141" y="2193622"/>
                </a:lnTo>
                <a:cubicBezTo>
                  <a:pt x="1633117" y="2193626"/>
                  <a:pt x="1633094" y="2193631"/>
                  <a:pt x="1633070" y="2193635"/>
                </a:cubicBezTo>
                <a:lnTo>
                  <a:pt x="352749" y="2193635"/>
                </a:lnTo>
                <a:cubicBezTo>
                  <a:pt x="237188" y="2193635"/>
                  <a:pt x="143507" y="2099954"/>
                  <a:pt x="143507" y="1984393"/>
                </a:cubicBezTo>
                <a:lnTo>
                  <a:pt x="143507" y="380114"/>
                </a:lnTo>
                <a:cubicBezTo>
                  <a:pt x="143507" y="365669"/>
                  <a:pt x="144971" y="351566"/>
                  <a:pt x="147758" y="337945"/>
                </a:cubicBezTo>
                <a:lnTo>
                  <a:pt x="159950" y="298669"/>
                </a:lnTo>
                <a:lnTo>
                  <a:pt x="204792" y="232160"/>
                </a:lnTo>
                <a:cubicBezTo>
                  <a:pt x="242657" y="194294"/>
                  <a:pt x="294968" y="170874"/>
                  <a:pt x="352748" y="170874"/>
                </a:cubicBezTo>
                <a:lnTo>
                  <a:pt x="1633069" y="170874"/>
                </a:lnTo>
                <a:cubicBezTo>
                  <a:pt x="1748630" y="170874"/>
                  <a:pt x="1842311" y="264555"/>
                  <a:pt x="1842311" y="380116"/>
                </a:cubicBezTo>
                <a:lnTo>
                  <a:pt x="1842311" y="390533"/>
                </a:lnTo>
                <a:lnTo>
                  <a:pt x="1842312" y="390533"/>
                </a:lnTo>
                <a:lnTo>
                  <a:pt x="1842312" y="657949"/>
                </a:lnTo>
                <a:lnTo>
                  <a:pt x="1844327" y="657949"/>
                </a:lnTo>
                <a:lnTo>
                  <a:pt x="1848702" y="679620"/>
                </a:lnTo>
                <a:cubicBezTo>
                  <a:pt x="1859547" y="705260"/>
                  <a:pt x="1884936" y="723251"/>
                  <a:pt x="1914526" y="723251"/>
                </a:cubicBezTo>
                <a:cubicBezTo>
                  <a:pt x="1944117" y="723251"/>
                  <a:pt x="1969505" y="705260"/>
                  <a:pt x="1980350" y="679620"/>
                </a:cubicBezTo>
                <a:lnTo>
                  <a:pt x="1984725" y="657949"/>
                </a:lnTo>
                <a:lnTo>
                  <a:pt x="1985819" y="657949"/>
                </a:lnTo>
                <a:lnTo>
                  <a:pt x="1985819" y="652531"/>
                </a:lnTo>
                <a:cubicBezTo>
                  <a:pt x="1985867" y="652292"/>
                  <a:pt x="1985916" y="652052"/>
                  <a:pt x="1985964" y="651813"/>
                </a:cubicBezTo>
                <a:lnTo>
                  <a:pt x="1985964" y="320606"/>
                </a:lnTo>
                <a:lnTo>
                  <a:pt x="1979095" y="264273"/>
                </a:lnTo>
                <a:cubicBezTo>
                  <a:pt x="1975237" y="245420"/>
                  <a:pt x="1969777" y="227152"/>
                  <a:pt x="1962862" y="209616"/>
                </a:cubicBezTo>
                <a:lnTo>
                  <a:pt x="1960902" y="205670"/>
                </a:lnTo>
                <a:lnTo>
                  <a:pt x="1959808" y="202145"/>
                </a:lnTo>
                <a:lnTo>
                  <a:pt x="1952102" y="187947"/>
                </a:lnTo>
                <a:lnTo>
                  <a:pt x="1937903" y="159353"/>
                </a:lnTo>
                <a:lnTo>
                  <a:pt x="1932732" y="152262"/>
                </a:lnTo>
                <a:lnTo>
                  <a:pt x="1929292" y="145924"/>
                </a:lnTo>
                <a:lnTo>
                  <a:pt x="1919138" y="133617"/>
                </a:lnTo>
                <a:lnTo>
                  <a:pt x="1905110" y="114377"/>
                </a:lnTo>
                <a:lnTo>
                  <a:pt x="1895612" y="105103"/>
                </a:lnTo>
                <a:lnTo>
                  <a:pt x="1888877" y="96941"/>
                </a:lnTo>
                <a:lnTo>
                  <a:pt x="1878393" y="88290"/>
                </a:lnTo>
                <a:lnTo>
                  <a:pt x="1865375" y="75579"/>
                </a:lnTo>
                <a:lnTo>
                  <a:pt x="1857537" y="71082"/>
                </a:lnTo>
                <a:lnTo>
                  <a:pt x="1839894" y="56526"/>
                </a:lnTo>
                <a:cubicBezTo>
                  <a:pt x="1822286" y="44630"/>
                  <a:pt x="1803471" y="34384"/>
                  <a:pt x="1783673" y="26010"/>
                </a:cubicBezTo>
                <a:lnTo>
                  <a:pt x="1773433" y="22831"/>
                </a:lnTo>
                <a:lnTo>
                  <a:pt x="1768644" y="20084"/>
                </a:lnTo>
                <a:lnTo>
                  <a:pt x="1737353" y="11631"/>
                </a:lnTo>
                <a:lnTo>
                  <a:pt x="1721545" y="6724"/>
                </a:lnTo>
                <a:lnTo>
                  <a:pt x="1717783" y="6345"/>
                </a:lnTo>
                <a:lnTo>
                  <a:pt x="1713431" y="5170"/>
                </a:lnTo>
                <a:cubicBezTo>
                  <a:pt x="1694415" y="1773"/>
                  <a:pt x="1674836" y="0"/>
                  <a:pt x="16548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42193E9C-C5EA-422E-AF52-01EDF3420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277" y="2155372"/>
            <a:ext cx="842765" cy="84276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03EF448-AA69-4D9F-9080-E82E8017B5D3}"/>
              </a:ext>
            </a:extLst>
          </p:cNvPr>
          <p:cNvSpPr/>
          <p:nvPr/>
        </p:nvSpPr>
        <p:spPr>
          <a:xfrm>
            <a:off x="999156" y="3056762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3"/>
                </a:solidFill>
              </a:rPr>
              <a:t>Step 1</a:t>
            </a:r>
          </a:p>
        </p:txBody>
      </p:sp>
      <p:pic>
        <p:nvPicPr>
          <p:cNvPr id="37" name="Graphic 36" descr="Puzzle">
            <a:extLst>
              <a:ext uri="{FF2B5EF4-FFF2-40B4-BE49-F238E27FC236}">
                <a16:creationId xmlns:a16="http://schemas.microsoft.com/office/drawing/2014/main" id="{CBE90168-D54A-47C8-B7D6-5707D7662B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0515" y="2155372"/>
            <a:ext cx="842765" cy="842765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FCF7E1DC-94AD-4E1E-8B94-9008F5CB6D0E}"/>
              </a:ext>
            </a:extLst>
          </p:cNvPr>
          <p:cNvSpPr/>
          <p:nvPr/>
        </p:nvSpPr>
        <p:spPr>
          <a:xfrm>
            <a:off x="3075394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1"/>
                </a:solidFill>
              </a:rPr>
              <a:t>Step 2</a:t>
            </a:r>
          </a:p>
        </p:txBody>
      </p:sp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2325DC15-498E-4BF1-9A81-805CA3B4AD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86754" y="2155372"/>
            <a:ext cx="842765" cy="842765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0BC7800-A568-473C-9962-8D4FE5DF3128}"/>
              </a:ext>
            </a:extLst>
          </p:cNvPr>
          <p:cNvSpPr/>
          <p:nvPr/>
        </p:nvSpPr>
        <p:spPr>
          <a:xfrm>
            <a:off x="5151633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4">
                    <a:lumMod val="75000"/>
                  </a:schemeClr>
                </a:solidFill>
              </a:rPr>
              <a:t>Step 3</a:t>
            </a:r>
          </a:p>
        </p:txBody>
      </p:sp>
      <p:pic>
        <p:nvPicPr>
          <p:cNvPr id="57" name="Graphic 56" descr="Users">
            <a:extLst>
              <a:ext uri="{FF2B5EF4-FFF2-40B4-BE49-F238E27FC236}">
                <a16:creationId xmlns:a16="http://schemas.microsoft.com/office/drawing/2014/main" id="{5BA55FEC-397D-40A1-8AF7-F387C4DA1D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62992" y="2155372"/>
            <a:ext cx="842765" cy="842765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C2370D3-9608-4CC1-AC4E-CE3EEAA1CAC6}"/>
              </a:ext>
            </a:extLst>
          </p:cNvPr>
          <p:cNvSpPr/>
          <p:nvPr/>
        </p:nvSpPr>
        <p:spPr>
          <a:xfrm>
            <a:off x="7227871" y="3047080"/>
            <a:ext cx="913007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>
                <a:solidFill>
                  <a:schemeClr val="accent2"/>
                </a:solidFill>
              </a:rPr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133719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4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4CB4A2"/>
      </a:accent1>
      <a:accent2>
        <a:srgbClr val="D9126B"/>
      </a:accent2>
      <a:accent3>
        <a:srgbClr val="F4A61D"/>
      </a:accent3>
      <a:accent4>
        <a:srgbClr val="D7E023"/>
      </a:accent4>
      <a:accent5>
        <a:srgbClr val="854D82"/>
      </a:accent5>
      <a:accent6>
        <a:srgbClr val="FFD123"/>
      </a:accent6>
      <a:hlink>
        <a:srgbClr val="D9126B"/>
      </a:hlink>
      <a:folHlink>
        <a:srgbClr val="D9126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4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4CB4A2"/>
      </a:accent1>
      <a:accent2>
        <a:srgbClr val="D9126B"/>
      </a:accent2>
      <a:accent3>
        <a:srgbClr val="F4A61D"/>
      </a:accent3>
      <a:accent4>
        <a:srgbClr val="D7E023"/>
      </a:accent4>
      <a:accent5>
        <a:srgbClr val="854D82"/>
      </a:accent5>
      <a:accent6>
        <a:srgbClr val="FFD123"/>
      </a:accent6>
      <a:hlink>
        <a:srgbClr val="D9126B"/>
      </a:hlink>
      <a:folHlink>
        <a:srgbClr val="D9126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10229</TotalTime>
  <Words>612</Words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Line Process Diagram for PowerPoint</vt:lpstr>
      <vt:lpstr>Arrow Line Process Diagram for PowerPoint</vt:lpstr>
      <vt:lpstr>Arrow Line Process Diagram for PowerPoint</vt:lpstr>
      <vt:lpstr>Arrow Line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Line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2018-07-04T16:57:47Z</dcterms:modified>
  <cp:category>Charts &amp; Diagrams</cp:category>
</cp:coreProperties>
</file>