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0" d="100"/>
          <a:sy n="150" d="100"/>
        </p:scale>
        <p:origin x="196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10/10/2022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914765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10/10/2022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Arrow On Target w/ 3 Options – Slide Template</a:t>
            </a:r>
          </a:p>
        </p:txBody>
      </p:sp>
      <p:grpSp>
        <p:nvGrpSpPr>
          <p:cNvPr id="16" name="Group 15">
            <a:extLst>
              <a:ext uri="{FF2B5EF4-FFF2-40B4-BE49-F238E27FC236}">
                <a16:creationId xmlns:a16="http://schemas.microsoft.com/office/drawing/2014/main" id="{7A580B66-B7CF-C698-8E3E-7A94D1449A86}"/>
              </a:ext>
            </a:extLst>
          </p:cNvPr>
          <p:cNvGrpSpPr/>
          <p:nvPr/>
        </p:nvGrpSpPr>
        <p:grpSpPr>
          <a:xfrm>
            <a:off x="6695611" y="3139849"/>
            <a:ext cx="2194560" cy="1013782"/>
            <a:chOff x="8921977" y="1435947"/>
            <a:chExt cx="2926080" cy="1351708"/>
          </a:xfrm>
        </p:grpSpPr>
        <p:sp>
          <p:nvSpPr>
            <p:cNvPr id="17" name="TextBox 16">
              <a:extLst>
                <a:ext uri="{FF2B5EF4-FFF2-40B4-BE49-F238E27FC236}">
                  <a16:creationId xmlns:a16="http://schemas.microsoft.com/office/drawing/2014/main" id="{F95DB830-C298-7BBC-8C6C-DDAAD7C1A33E}"/>
                </a:ext>
              </a:extLst>
            </p:cNvPr>
            <p:cNvSpPr txBox="1"/>
            <p:nvPr/>
          </p:nvSpPr>
          <p:spPr>
            <a:xfrm>
              <a:off x="8921977" y="1435947"/>
              <a:ext cx="2926080" cy="492442"/>
            </a:xfrm>
            <a:prstGeom prst="rect">
              <a:avLst/>
            </a:prstGeom>
            <a:noFill/>
          </p:spPr>
          <p:txBody>
            <a:bodyPr wrap="square" lIns="0" rIns="0" rtlCol="0" anchor="b">
              <a:spAutoFit/>
            </a:bodyPr>
            <a:lstStyle/>
            <a:p>
              <a:r>
                <a:rPr lang="en-US" b="1" cap="all" noProof="1">
                  <a:solidFill>
                    <a:schemeClr val="accent2">
                      <a:lumMod val="75000"/>
                    </a:schemeClr>
                  </a:solidFill>
                </a:rPr>
                <a:t>Lorem Ipsum</a:t>
              </a:r>
            </a:p>
          </p:txBody>
        </p:sp>
        <p:sp>
          <p:nvSpPr>
            <p:cNvPr id="18" name="TextBox 17">
              <a:extLst>
                <a:ext uri="{FF2B5EF4-FFF2-40B4-BE49-F238E27FC236}">
                  <a16:creationId xmlns:a16="http://schemas.microsoft.com/office/drawing/2014/main" id="{9BE128AE-8037-D61C-2E27-D081C70773C0}"/>
                </a:ext>
              </a:extLst>
            </p:cNvPr>
            <p:cNvSpPr txBox="1"/>
            <p:nvPr/>
          </p:nvSpPr>
          <p:spPr>
            <a:xfrm>
              <a:off x="8921977" y="1925881"/>
              <a:ext cx="2926080" cy="861774"/>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t>
              </a:r>
            </a:p>
          </p:txBody>
        </p:sp>
      </p:grpSp>
      <p:grpSp>
        <p:nvGrpSpPr>
          <p:cNvPr id="19" name="Group 18">
            <a:extLst>
              <a:ext uri="{FF2B5EF4-FFF2-40B4-BE49-F238E27FC236}">
                <a16:creationId xmlns:a16="http://schemas.microsoft.com/office/drawing/2014/main" id="{A6577D32-F139-4F79-1F69-809BAAED989A}"/>
              </a:ext>
            </a:extLst>
          </p:cNvPr>
          <p:cNvGrpSpPr/>
          <p:nvPr/>
        </p:nvGrpSpPr>
        <p:grpSpPr>
          <a:xfrm>
            <a:off x="6695611" y="4418671"/>
            <a:ext cx="2194560" cy="1013782"/>
            <a:chOff x="8921977" y="4042608"/>
            <a:chExt cx="2926080" cy="1351708"/>
          </a:xfrm>
        </p:grpSpPr>
        <p:sp>
          <p:nvSpPr>
            <p:cNvPr id="20" name="TextBox 19">
              <a:extLst>
                <a:ext uri="{FF2B5EF4-FFF2-40B4-BE49-F238E27FC236}">
                  <a16:creationId xmlns:a16="http://schemas.microsoft.com/office/drawing/2014/main" id="{576B2CDB-99B9-EE85-5A87-4FE1E61A9D58}"/>
                </a:ext>
              </a:extLst>
            </p:cNvPr>
            <p:cNvSpPr txBox="1"/>
            <p:nvPr/>
          </p:nvSpPr>
          <p:spPr>
            <a:xfrm>
              <a:off x="8921977" y="4042608"/>
              <a:ext cx="2926080" cy="492442"/>
            </a:xfrm>
            <a:prstGeom prst="rect">
              <a:avLst/>
            </a:prstGeom>
            <a:noFill/>
          </p:spPr>
          <p:txBody>
            <a:bodyPr wrap="square" lIns="0" rIns="0" rtlCol="0" anchor="b">
              <a:spAutoFit/>
            </a:bodyPr>
            <a:lstStyle/>
            <a:p>
              <a:r>
                <a:rPr lang="en-US" b="1" cap="all" noProof="1">
                  <a:solidFill>
                    <a:schemeClr val="accent3">
                      <a:lumMod val="75000"/>
                    </a:schemeClr>
                  </a:solidFill>
                </a:rPr>
                <a:t>Lorem Ipsum</a:t>
              </a:r>
            </a:p>
          </p:txBody>
        </p:sp>
        <p:sp>
          <p:nvSpPr>
            <p:cNvPr id="21" name="TextBox 20">
              <a:extLst>
                <a:ext uri="{FF2B5EF4-FFF2-40B4-BE49-F238E27FC236}">
                  <a16:creationId xmlns:a16="http://schemas.microsoft.com/office/drawing/2014/main" id="{C35E2E34-9262-0274-9D42-7CF8BDB6C919}"/>
                </a:ext>
              </a:extLst>
            </p:cNvPr>
            <p:cNvSpPr txBox="1"/>
            <p:nvPr/>
          </p:nvSpPr>
          <p:spPr>
            <a:xfrm>
              <a:off x="8921977" y="4532542"/>
              <a:ext cx="2926080" cy="861774"/>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t>
              </a:r>
            </a:p>
          </p:txBody>
        </p:sp>
      </p:grpSp>
      <p:grpSp>
        <p:nvGrpSpPr>
          <p:cNvPr id="22" name="Group 21">
            <a:extLst>
              <a:ext uri="{FF2B5EF4-FFF2-40B4-BE49-F238E27FC236}">
                <a16:creationId xmlns:a16="http://schemas.microsoft.com/office/drawing/2014/main" id="{A6226D35-429D-EB41-BD1D-8FE3FCAF2638}"/>
              </a:ext>
            </a:extLst>
          </p:cNvPr>
          <p:cNvGrpSpPr/>
          <p:nvPr/>
        </p:nvGrpSpPr>
        <p:grpSpPr>
          <a:xfrm>
            <a:off x="6695611" y="1861028"/>
            <a:ext cx="2194560" cy="1013782"/>
            <a:chOff x="8921977" y="1435947"/>
            <a:chExt cx="2926080" cy="1351708"/>
          </a:xfrm>
        </p:grpSpPr>
        <p:sp>
          <p:nvSpPr>
            <p:cNvPr id="23" name="TextBox 22">
              <a:extLst>
                <a:ext uri="{FF2B5EF4-FFF2-40B4-BE49-F238E27FC236}">
                  <a16:creationId xmlns:a16="http://schemas.microsoft.com/office/drawing/2014/main" id="{CC9AC168-AB20-5194-19A3-5D3F9FCB78B7}"/>
                </a:ext>
              </a:extLst>
            </p:cNvPr>
            <p:cNvSpPr txBox="1"/>
            <p:nvPr/>
          </p:nvSpPr>
          <p:spPr>
            <a:xfrm>
              <a:off x="8921977" y="1435947"/>
              <a:ext cx="2926080" cy="492442"/>
            </a:xfrm>
            <a:prstGeom prst="rect">
              <a:avLst/>
            </a:prstGeom>
            <a:noFill/>
          </p:spPr>
          <p:txBody>
            <a:bodyPr wrap="square" lIns="0" rIns="0" rtlCol="0" anchor="b">
              <a:spAutoFit/>
            </a:bodyPr>
            <a:lstStyle/>
            <a:p>
              <a:r>
                <a:rPr lang="en-US" b="1" cap="all" noProof="1">
                  <a:solidFill>
                    <a:schemeClr val="accent5"/>
                  </a:solidFill>
                </a:rPr>
                <a:t>Lorem Ipsum</a:t>
              </a:r>
            </a:p>
          </p:txBody>
        </p:sp>
        <p:sp>
          <p:nvSpPr>
            <p:cNvPr id="24" name="TextBox 23">
              <a:extLst>
                <a:ext uri="{FF2B5EF4-FFF2-40B4-BE49-F238E27FC236}">
                  <a16:creationId xmlns:a16="http://schemas.microsoft.com/office/drawing/2014/main" id="{FF673152-A16A-C7F8-E591-A9FF9675164B}"/>
                </a:ext>
              </a:extLst>
            </p:cNvPr>
            <p:cNvSpPr txBox="1"/>
            <p:nvPr/>
          </p:nvSpPr>
          <p:spPr>
            <a:xfrm>
              <a:off x="8921977" y="1925881"/>
              <a:ext cx="2926080" cy="861774"/>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t>
              </a:r>
            </a:p>
          </p:txBody>
        </p:sp>
      </p:grpSp>
      <p:grpSp>
        <p:nvGrpSpPr>
          <p:cNvPr id="25" name="Group 24">
            <a:extLst>
              <a:ext uri="{FF2B5EF4-FFF2-40B4-BE49-F238E27FC236}">
                <a16:creationId xmlns:a16="http://schemas.microsoft.com/office/drawing/2014/main" id="{ACAF5312-BA31-579E-2387-2BAC04F616F8}"/>
              </a:ext>
            </a:extLst>
          </p:cNvPr>
          <p:cNvGrpSpPr/>
          <p:nvPr/>
        </p:nvGrpSpPr>
        <p:grpSpPr>
          <a:xfrm>
            <a:off x="491784" y="2623986"/>
            <a:ext cx="2194560" cy="2098692"/>
            <a:chOff x="332936" y="2596988"/>
            <a:chExt cx="2926080" cy="2798257"/>
          </a:xfrm>
        </p:grpSpPr>
        <p:sp>
          <p:nvSpPr>
            <p:cNvPr id="26" name="TextBox 25">
              <a:extLst>
                <a:ext uri="{FF2B5EF4-FFF2-40B4-BE49-F238E27FC236}">
                  <a16:creationId xmlns:a16="http://schemas.microsoft.com/office/drawing/2014/main" id="{159FD531-C02C-9657-A26D-9D361F966A45}"/>
                </a:ext>
              </a:extLst>
            </p:cNvPr>
            <p:cNvSpPr txBox="1"/>
            <p:nvPr/>
          </p:nvSpPr>
          <p:spPr>
            <a:xfrm>
              <a:off x="332936" y="2596988"/>
              <a:ext cx="2926080" cy="492443"/>
            </a:xfrm>
            <a:prstGeom prst="rect">
              <a:avLst/>
            </a:prstGeom>
            <a:noFill/>
          </p:spPr>
          <p:txBody>
            <a:bodyPr wrap="square" lIns="0" rIns="0" rtlCol="0" anchor="b">
              <a:spAutoFit/>
            </a:bodyPr>
            <a:lstStyle/>
            <a:p>
              <a:pPr algn="ctr"/>
              <a:r>
                <a:rPr lang="en-US" b="1" cap="all" noProof="1"/>
                <a:t>Lorem Ipsum</a:t>
              </a:r>
            </a:p>
          </p:txBody>
        </p:sp>
        <p:sp>
          <p:nvSpPr>
            <p:cNvPr id="27" name="TextBox 26">
              <a:extLst>
                <a:ext uri="{FF2B5EF4-FFF2-40B4-BE49-F238E27FC236}">
                  <a16:creationId xmlns:a16="http://schemas.microsoft.com/office/drawing/2014/main" id="{F95CC708-4ADB-0BA3-B40E-7D833EB9E87E}"/>
                </a:ext>
              </a:extLst>
            </p:cNvPr>
            <p:cNvSpPr txBox="1"/>
            <p:nvPr/>
          </p:nvSpPr>
          <p:spPr>
            <a:xfrm>
              <a:off x="332936" y="3086921"/>
              <a:ext cx="2926080" cy="2308324"/>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71" name="Group 70">
            <a:extLst>
              <a:ext uri="{FF2B5EF4-FFF2-40B4-BE49-F238E27FC236}">
                <a16:creationId xmlns:a16="http://schemas.microsoft.com/office/drawing/2014/main" id="{83976F57-79B0-16C5-EAE5-35DC216A5CF2}"/>
              </a:ext>
            </a:extLst>
          </p:cNvPr>
          <p:cNvGrpSpPr/>
          <p:nvPr/>
        </p:nvGrpSpPr>
        <p:grpSpPr>
          <a:xfrm>
            <a:off x="2865505" y="1702583"/>
            <a:ext cx="3412992" cy="3643334"/>
            <a:chOff x="2865505" y="1702583"/>
            <a:chExt cx="3412992" cy="3643334"/>
          </a:xfrm>
        </p:grpSpPr>
        <p:sp>
          <p:nvSpPr>
            <p:cNvPr id="51" name="Shape">
              <a:extLst>
                <a:ext uri="{FF2B5EF4-FFF2-40B4-BE49-F238E27FC236}">
                  <a16:creationId xmlns:a16="http://schemas.microsoft.com/office/drawing/2014/main" id="{71E983F0-8BF1-BDFB-1F89-7D0FA8C621DE}"/>
                </a:ext>
              </a:extLst>
            </p:cNvPr>
            <p:cNvSpPr/>
            <p:nvPr/>
          </p:nvSpPr>
          <p:spPr>
            <a:xfrm>
              <a:off x="4362765" y="1932931"/>
              <a:ext cx="1915732" cy="766544"/>
            </a:xfrm>
            <a:custGeom>
              <a:avLst/>
              <a:gdLst/>
              <a:ahLst/>
              <a:cxnLst>
                <a:cxn ang="0">
                  <a:pos x="wd2" y="hd2"/>
                </a:cxn>
                <a:cxn ang="5400000">
                  <a:pos x="wd2" y="hd2"/>
                </a:cxn>
                <a:cxn ang="10800000">
                  <a:pos x="wd2" y="hd2"/>
                </a:cxn>
                <a:cxn ang="16200000">
                  <a:pos x="wd2" y="hd2"/>
                </a:cxn>
              </a:cxnLst>
              <a:rect l="0" t="0" r="r" b="b"/>
              <a:pathLst>
                <a:path w="21586" h="21600" extrusionOk="0">
                  <a:moveTo>
                    <a:pt x="17289" y="21600"/>
                  </a:moveTo>
                  <a:lnTo>
                    <a:pt x="0" y="21600"/>
                  </a:lnTo>
                  <a:lnTo>
                    <a:pt x="0" y="0"/>
                  </a:lnTo>
                  <a:lnTo>
                    <a:pt x="17274" y="0"/>
                  </a:lnTo>
                  <a:cubicBezTo>
                    <a:pt x="19653" y="0"/>
                    <a:pt x="21586" y="4832"/>
                    <a:pt x="21586" y="10782"/>
                  </a:cubicBezTo>
                  <a:lnTo>
                    <a:pt x="21586" y="10782"/>
                  </a:lnTo>
                  <a:cubicBezTo>
                    <a:pt x="21600" y="16768"/>
                    <a:pt x="19668" y="21600"/>
                    <a:pt x="17289" y="21600"/>
                  </a:cubicBez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52" name="Shape">
              <a:extLst>
                <a:ext uri="{FF2B5EF4-FFF2-40B4-BE49-F238E27FC236}">
                  <a16:creationId xmlns:a16="http://schemas.microsoft.com/office/drawing/2014/main" id="{6369DD5E-EB3D-1679-723D-7BB3AB377686}"/>
                </a:ext>
              </a:extLst>
            </p:cNvPr>
            <p:cNvSpPr/>
            <p:nvPr/>
          </p:nvSpPr>
          <p:spPr>
            <a:xfrm>
              <a:off x="4362765" y="3673335"/>
              <a:ext cx="1915732" cy="766544"/>
            </a:xfrm>
            <a:custGeom>
              <a:avLst/>
              <a:gdLst/>
              <a:ahLst/>
              <a:cxnLst>
                <a:cxn ang="0">
                  <a:pos x="wd2" y="hd2"/>
                </a:cxn>
                <a:cxn ang="5400000">
                  <a:pos x="wd2" y="hd2"/>
                </a:cxn>
                <a:cxn ang="10800000">
                  <a:pos x="wd2" y="hd2"/>
                </a:cxn>
                <a:cxn ang="16200000">
                  <a:pos x="wd2" y="hd2"/>
                </a:cxn>
              </a:cxnLst>
              <a:rect l="0" t="0" r="r" b="b"/>
              <a:pathLst>
                <a:path w="21586" h="21600" extrusionOk="0">
                  <a:moveTo>
                    <a:pt x="17289" y="21600"/>
                  </a:moveTo>
                  <a:lnTo>
                    <a:pt x="0" y="21600"/>
                  </a:lnTo>
                  <a:lnTo>
                    <a:pt x="0" y="0"/>
                  </a:lnTo>
                  <a:lnTo>
                    <a:pt x="17274" y="0"/>
                  </a:lnTo>
                  <a:cubicBezTo>
                    <a:pt x="19653" y="0"/>
                    <a:pt x="21586" y="4832"/>
                    <a:pt x="21586" y="10782"/>
                  </a:cubicBezTo>
                  <a:lnTo>
                    <a:pt x="21586" y="10782"/>
                  </a:lnTo>
                  <a:cubicBezTo>
                    <a:pt x="21600" y="16768"/>
                    <a:pt x="19668" y="21600"/>
                    <a:pt x="17289" y="21600"/>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53" name="Shape">
              <a:extLst>
                <a:ext uri="{FF2B5EF4-FFF2-40B4-BE49-F238E27FC236}">
                  <a16:creationId xmlns:a16="http://schemas.microsoft.com/office/drawing/2014/main" id="{28855F89-F1DC-5F28-C7E2-6EEDF4FB15E7}"/>
                </a:ext>
              </a:extLst>
            </p:cNvPr>
            <p:cNvSpPr/>
            <p:nvPr/>
          </p:nvSpPr>
          <p:spPr>
            <a:xfrm>
              <a:off x="4362765" y="2803133"/>
              <a:ext cx="1915732" cy="766544"/>
            </a:xfrm>
            <a:custGeom>
              <a:avLst/>
              <a:gdLst/>
              <a:ahLst/>
              <a:cxnLst>
                <a:cxn ang="0">
                  <a:pos x="wd2" y="hd2"/>
                </a:cxn>
                <a:cxn ang="5400000">
                  <a:pos x="wd2" y="hd2"/>
                </a:cxn>
                <a:cxn ang="10800000">
                  <a:pos x="wd2" y="hd2"/>
                </a:cxn>
                <a:cxn ang="16200000">
                  <a:pos x="wd2" y="hd2"/>
                </a:cxn>
              </a:cxnLst>
              <a:rect l="0" t="0" r="r" b="b"/>
              <a:pathLst>
                <a:path w="21586" h="21600" extrusionOk="0">
                  <a:moveTo>
                    <a:pt x="17289" y="21600"/>
                  </a:moveTo>
                  <a:lnTo>
                    <a:pt x="0" y="21600"/>
                  </a:lnTo>
                  <a:lnTo>
                    <a:pt x="0" y="0"/>
                  </a:lnTo>
                  <a:lnTo>
                    <a:pt x="17274" y="0"/>
                  </a:lnTo>
                  <a:cubicBezTo>
                    <a:pt x="19653" y="0"/>
                    <a:pt x="21586" y="4832"/>
                    <a:pt x="21586" y="10782"/>
                  </a:cubicBezTo>
                  <a:lnTo>
                    <a:pt x="21586" y="10782"/>
                  </a:lnTo>
                  <a:cubicBezTo>
                    <a:pt x="21600" y="16768"/>
                    <a:pt x="19668" y="21600"/>
                    <a:pt x="17289" y="21600"/>
                  </a:cubicBez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sp>
          <p:nvSpPr>
            <p:cNvPr id="54" name="Freeform: Shape 53">
              <a:extLst>
                <a:ext uri="{FF2B5EF4-FFF2-40B4-BE49-F238E27FC236}">
                  <a16:creationId xmlns:a16="http://schemas.microsoft.com/office/drawing/2014/main" id="{ACA2A776-F13F-926A-4D3B-3CCF98C56014}"/>
                </a:ext>
              </a:extLst>
            </p:cNvPr>
            <p:cNvSpPr/>
            <p:nvPr/>
          </p:nvSpPr>
          <p:spPr>
            <a:xfrm>
              <a:off x="4362765" y="1932931"/>
              <a:ext cx="1328831" cy="766544"/>
            </a:xfrm>
            <a:custGeom>
              <a:avLst/>
              <a:gdLst>
                <a:gd name="connsiteX0" fmla="*/ 0 w 1771775"/>
                <a:gd name="connsiteY0" fmla="*/ 0 h 1022059"/>
                <a:gd name="connsiteX1" fmla="*/ 892922 w 1771775"/>
                <a:gd name="connsiteY1" fmla="*/ 0 h 1022059"/>
                <a:gd name="connsiteX2" fmla="*/ 894568 w 1771775"/>
                <a:gd name="connsiteY2" fmla="*/ 793 h 1022059"/>
                <a:gd name="connsiteX3" fmla="*/ 1738222 w 1771775"/>
                <a:gd name="connsiteY3" fmla="*/ 930385 h 1022059"/>
                <a:gd name="connsiteX4" fmla="*/ 1771775 w 1771775"/>
                <a:gd name="connsiteY4" fmla="*/ 1022059 h 1022059"/>
                <a:gd name="connsiteX5" fmla="*/ 0 w 1771775"/>
                <a:gd name="connsiteY5" fmla="*/ 1022059 h 1022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71775" h="1022059">
                  <a:moveTo>
                    <a:pt x="0" y="0"/>
                  </a:moveTo>
                  <a:lnTo>
                    <a:pt x="892922" y="0"/>
                  </a:lnTo>
                  <a:lnTo>
                    <a:pt x="894568" y="793"/>
                  </a:lnTo>
                  <a:cubicBezTo>
                    <a:pt x="1270856" y="205205"/>
                    <a:pt x="1570243" y="533238"/>
                    <a:pt x="1738222" y="930385"/>
                  </a:cubicBezTo>
                  <a:lnTo>
                    <a:pt x="1771775" y="1022059"/>
                  </a:lnTo>
                  <a:lnTo>
                    <a:pt x="0" y="1022059"/>
                  </a:lnTo>
                  <a:close/>
                </a:path>
              </a:pathLst>
            </a:custGeom>
            <a:solidFill>
              <a:schemeClr val="tx1">
                <a:lumMod val="75000"/>
                <a:lumOff val="25000"/>
                <a:alpha val="25000"/>
              </a:schemeClr>
            </a:solidFill>
            <a:ln w="12700">
              <a:miter lim="400000"/>
            </a:ln>
          </p:spPr>
          <p:txBody>
            <a:bodyPr wrap="square" lIns="28575" tIns="28575" rIns="28575" bIns="28575" anchor="ctr">
              <a:noAutofit/>
            </a:bodyPr>
            <a:lstStyle/>
            <a:p>
              <a:endParaRPr sz="2250">
                <a:solidFill>
                  <a:srgbClr val="FFFFFF"/>
                </a:solidFill>
              </a:endParaRPr>
            </a:p>
          </p:txBody>
        </p:sp>
        <p:sp>
          <p:nvSpPr>
            <p:cNvPr id="55" name="Freeform: Shape 54">
              <a:extLst>
                <a:ext uri="{FF2B5EF4-FFF2-40B4-BE49-F238E27FC236}">
                  <a16:creationId xmlns:a16="http://schemas.microsoft.com/office/drawing/2014/main" id="{BE78CA4E-5903-5869-80AB-C73A507C632E}"/>
                </a:ext>
              </a:extLst>
            </p:cNvPr>
            <p:cNvSpPr/>
            <p:nvPr/>
          </p:nvSpPr>
          <p:spPr>
            <a:xfrm>
              <a:off x="4362765" y="2803134"/>
              <a:ext cx="1415467" cy="766544"/>
            </a:xfrm>
            <a:custGeom>
              <a:avLst/>
              <a:gdLst>
                <a:gd name="connsiteX0" fmla="*/ 0 w 1887289"/>
                <a:gd name="connsiteY0" fmla="*/ 0 h 1022059"/>
                <a:gd name="connsiteX1" fmla="*/ 1816307 w 1887289"/>
                <a:gd name="connsiteY1" fmla="*/ 0 h 1022059"/>
                <a:gd name="connsiteX2" fmla="*/ 1848751 w 1887289"/>
                <a:gd name="connsiteY2" fmla="*/ 126182 h 1022059"/>
                <a:gd name="connsiteX3" fmla="*/ 1887289 w 1887289"/>
                <a:gd name="connsiteY3" fmla="*/ 508472 h 1022059"/>
                <a:gd name="connsiteX4" fmla="*/ 1848751 w 1887289"/>
                <a:gd name="connsiteY4" fmla="*/ 890763 h 1022059"/>
                <a:gd name="connsiteX5" fmla="*/ 1814991 w 1887289"/>
                <a:gd name="connsiteY5" fmla="*/ 1022059 h 1022059"/>
                <a:gd name="connsiteX6" fmla="*/ 0 w 1887289"/>
                <a:gd name="connsiteY6" fmla="*/ 1022059 h 1022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7289" h="1022059">
                  <a:moveTo>
                    <a:pt x="0" y="0"/>
                  </a:moveTo>
                  <a:lnTo>
                    <a:pt x="1816307" y="0"/>
                  </a:lnTo>
                  <a:lnTo>
                    <a:pt x="1848751" y="126182"/>
                  </a:lnTo>
                  <a:cubicBezTo>
                    <a:pt x="1874019" y="249665"/>
                    <a:pt x="1887289" y="377519"/>
                    <a:pt x="1887289" y="508472"/>
                  </a:cubicBezTo>
                  <a:cubicBezTo>
                    <a:pt x="1887289" y="639425"/>
                    <a:pt x="1874019" y="767279"/>
                    <a:pt x="1848751" y="890763"/>
                  </a:cubicBezTo>
                  <a:lnTo>
                    <a:pt x="1814991" y="1022059"/>
                  </a:lnTo>
                  <a:lnTo>
                    <a:pt x="0" y="1022059"/>
                  </a:lnTo>
                  <a:close/>
                </a:path>
              </a:pathLst>
            </a:custGeom>
            <a:solidFill>
              <a:schemeClr val="tx1">
                <a:lumMod val="75000"/>
                <a:lumOff val="25000"/>
                <a:alpha val="25000"/>
              </a:schemeClr>
            </a:solidFill>
            <a:ln w="12700">
              <a:miter lim="400000"/>
            </a:ln>
          </p:spPr>
          <p:txBody>
            <a:bodyPr wrap="square" lIns="28575" tIns="28575" rIns="28575" bIns="28575" anchor="ctr">
              <a:noAutofit/>
            </a:bodyPr>
            <a:lstStyle/>
            <a:p>
              <a:endParaRPr sz="2250">
                <a:solidFill>
                  <a:srgbClr val="FFFFFF"/>
                </a:solidFill>
              </a:endParaRPr>
            </a:p>
          </p:txBody>
        </p:sp>
        <p:sp>
          <p:nvSpPr>
            <p:cNvPr id="56" name="Freeform: Shape 55">
              <a:extLst>
                <a:ext uri="{FF2B5EF4-FFF2-40B4-BE49-F238E27FC236}">
                  <a16:creationId xmlns:a16="http://schemas.microsoft.com/office/drawing/2014/main" id="{2E77985E-377F-AB93-93E6-08E9CC9AE709}"/>
                </a:ext>
              </a:extLst>
            </p:cNvPr>
            <p:cNvSpPr/>
            <p:nvPr/>
          </p:nvSpPr>
          <p:spPr>
            <a:xfrm>
              <a:off x="4362765" y="3673336"/>
              <a:ext cx="1327427" cy="766544"/>
            </a:xfrm>
            <a:custGeom>
              <a:avLst/>
              <a:gdLst>
                <a:gd name="connsiteX0" fmla="*/ 0 w 1769903"/>
                <a:gd name="connsiteY0" fmla="*/ 0 h 1022059"/>
                <a:gd name="connsiteX1" fmla="*/ 1769903 w 1769903"/>
                <a:gd name="connsiteY1" fmla="*/ 0 h 1022059"/>
                <a:gd name="connsiteX2" fmla="*/ 1738222 w 1769903"/>
                <a:gd name="connsiteY2" fmla="*/ 86560 h 1022059"/>
                <a:gd name="connsiteX3" fmla="*/ 894568 w 1769903"/>
                <a:gd name="connsiteY3" fmla="*/ 1016152 h 1022059"/>
                <a:gd name="connsiteX4" fmla="*/ 882306 w 1769903"/>
                <a:gd name="connsiteY4" fmla="*/ 1022059 h 1022059"/>
                <a:gd name="connsiteX5" fmla="*/ 0 w 1769903"/>
                <a:gd name="connsiteY5" fmla="*/ 1022059 h 1022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9903" h="1022059">
                  <a:moveTo>
                    <a:pt x="0" y="0"/>
                  </a:moveTo>
                  <a:lnTo>
                    <a:pt x="1769903" y="0"/>
                  </a:lnTo>
                  <a:lnTo>
                    <a:pt x="1738222" y="86560"/>
                  </a:lnTo>
                  <a:cubicBezTo>
                    <a:pt x="1570243" y="483707"/>
                    <a:pt x="1270856" y="811741"/>
                    <a:pt x="894568" y="1016152"/>
                  </a:cubicBezTo>
                  <a:lnTo>
                    <a:pt x="882306" y="1022059"/>
                  </a:lnTo>
                  <a:lnTo>
                    <a:pt x="0" y="1022059"/>
                  </a:lnTo>
                  <a:close/>
                </a:path>
              </a:pathLst>
            </a:custGeom>
            <a:solidFill>
              <a:schemeClr val="tx1">
                <a:lumMod val="75000"/>
                <a:lumOff val="25000"/>
                <a:alpha val="25000"/>
              </a:schemeClr>
            </a:solidFill>
            <a:ln w="12700">
              <a:miter lim="400000"/>
            </a:ln>
          </p:spPr>
          <p:txBody>
            <a:bodyPr wrap="square" lIns="28575" tIns="28575" rIns="28575" bIns="28575" anchor="ctr">
              <a:noAutofit/>
            </a:bodyPr>
            <a:lstStyle/>
            <a:p>
              <a:endParaRPr sz="2250">
                <a:solidFill>
                  <a:srgbClr val="FFFFFF"/>
                </a:solidFill>
              </a:endParaRPr>
            </a:p>
          </p:txBody>
        </p:sp>
        <p:sp>
          <p:nvSpPr>
            <p:cNvPr id="57" name="Rectangle">
              <a:extLst>
                <a:ext uri="{FF2B5EF4-FFF2-40B4-BE49-F238E27FC236}">
                  <a16:creationId xmlns:a16="http://schemas.microsoft.com/office/drawing/2014/main" id="{B46A47B2-401C-159B-288F-D485CCAD595F}"/>
                </a:ext>
              </a:extLst>
            </p:cNvPr>
            <p:cNvSpPr/>
            <p:nvPr/>
          </p:nvSpPr>
          <p:spPr>
            <a:xfrm>
              <a:off x="4234794" y="4313189"/>
              <a:ext cx="255942" cy="1031447"/>
            </a:xfrm>
            <a:prstGeom prst="rect">
              <a:avLst/>
            </a:prstGeom>
            <a:solidFill>
              <a:schemeClr val="bg1">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58" name="Freeform: Shape 57">
              <a:extLst>
                <a:ext uri="{FF2B5EF4-FFF2-40B4-BE49-F238E27FC236}">
                  <a16:creationId xmlns:a16="http://schemas.microsoft.com/office/drawing/2014/main" id="{31E63FF8-C6AE-760F-21D2-1421887FB4D6}"/>
                </a:ext>
              </a:extLst>
            </p:cNvPr>
            <p:cNvSpPr/>
            <p:nvPr/>
          </p:nvSpPr>
          <p:spPr>
            <a:xfrm>
              <a:off x="4234795" y="4313188"/>
              <a:ext cx="255942" cy="887078"/>
            </a:xfrm>
            <a:custGeom>
              <a:avLst/>
              <a:gdLst>
                <a:gd name="connsiteX0" fmla="*/ 341256 w 341256"/>
                <a:gd name="connsiteY0" fmla="*/ 0 h 1182770"/>
                <a:gd name="connsiteX1" fmla="*/ 341256 w 341256"/>
                <a:gd name="connsiteY1" fmla="*/ 1182770 h 1182770"/>
                <a:gd name="connsiteX2" fmla="*/ 0 w 341256"/>
                <a:gd name="connsiteY2" fmla="*/ 174062 h 1182770"/>
                <a:gd name="connsiteX3" fmla="*/ 0 w 341256"/>
                <a:gd name="connsiteY3" fmla="*/ 1 h 1182770"/>
              </a:gdLst>
              <a:ahLst/>
              <a:cxnLst>
                <a:cxn ang="0">
                  <a:pos x="connsiteX0" y="connsiteY0"/>
                </a:cxn>
                <a:cxn ang="0">
                  <a:pos x="connsiteX1" y="connsiteY1"/>
                </a:cxn>
                <a:cxn ang="0">
                  <a:pos x="connsiteX2" y="connsiteY2"/>
                </a:cxn>
                <a:cxn ang="0">
                  <a:pos x="connsiteX3" y="connsiteY3"/>
                </a:cxn>
              </a:cxnLst>
              <a:rect l="l" t="t" r="r" b="b"/>
              <a:pathLst>
                <a:path w="341256" h="1182770">
                  <a:moveTo>
                    <a:pt x="341256" y="0"/>
                  </a:moveTo>
                  <a:lnTo>
                    <a:pt x="341256" y="1182770"/>
                  </a:lnTo>
                  <a:lnTo>
                    <a:pt x="0" y="174062"/>
                  </a:lnTo>
                  <a:lnTo>
                    <a:pt x="0" y="1"/>
                  </a:lnTo>
                  <a:close/>
                </a:path>
              </a:pathLst>
            </a:custGeom>
            <a:solidFill>
              <a:schemeClr val="tx1">
                <a:lumMod val="75000"/>
                <a:lumOff val="25000"/>
                <a:alpha val="16000"/>
              </a:schemeClr>
            </a:solidFill>
            <a:ln w="12700">
              <a:miter lim="400000"/>
            </a:ln>
          </p:spPr>
          <p:txBody>
            <a:bodyPr wrap="square" lIns="28575" tIns="28575" rIns="28575" bIns="28575" anchor="ctr">
              <a:noAutofit/>
            </a:bodyPr>
            <a:lstStyle/>
            <a:p>
              <a:endParaRPr lang="en-US" sz="2250">
                <a:solidFill>
                  <a:srgbClr val="FFFFFF"/>
                </a:solidFill>
              </a:endParaRPr>
            </a:p>
          </p:txBody>
        </p:sp>
        <p:sp>
          <p:nvSpPr>
            <p:cNvPr id="59" name="Shape">
              <a:extLst>
                <a:ext uri="{FF2B5EF4-FFF2-40B4-BE49-F238E27FC236}">
                  <a16:creationId xmlns:a16="http://schemas.microsoft.com/office/drawing/2014/main" id="{2DDBB979-07D6-920E-6AEF-1AACEB17C416}"/>
                </a:ext>
              </a:extLst>
            </p:cNvPr>
            <p:cNvSpPr/>
            <p:nvPr/>
          </p:nvSpPr>
          <p:spPr>
            <a:xfrm>
              <a:off x="3415779" y="4313189"/>
              <a:ext cx="1877334" cy="1032728"/>
            </a:xfrm>
            <a:custGeom>
              <a:avLst/>
              <a:gdLst/>
              <a:ahLst/>
              <a:cxnLst>
                <a:cxn ang="0">
                  <a:pos x="wd2" y="hd2"/>
                </a:cxn>
                <a:cxn ang="5400000">
                  <a:pos x="wd2" y="hd2"/>
                </a:cxn>
                <a:cxn ang="10800000">
                  <a:pos x="wd2" y="hd2"/>
                </a:cxn>
                <a:cxn ang="16200000">
                  <a:pos x="wd2" y="hd2"/>
                </a:cxn>
              </a:cxnLst>
              <a:rect l="0" t="0" r="r" b="b"/>
              <a:pathLst>
                <a:path w="21600" h="21600" extrusionOk="0">
                  <a:moveTo>
                    <a:pt x="18655" y="21600"/>
                  </a:moveTo>
                  <a:lnTo>
                    <a:pt x="21600" y="21600"/>
                  </a:lnTo>
                  <a:lnTo>
                    <a:pt x="17139" y="0"/>
                  </a:lnTo>
                  <a:lnTo>
                    <a:pt x="14194" y="0"/>
                  </a:lnTo>
                  <a:lnTo>
                    <a:pt x="15872" y="8137"/>
                  </a:lnTo>
                  <a:lnTo>
                    <a:pt x="5728" y="8137"/>
                  </a:lnTo>
                  <a:lnTo>
                    <a:pt x="7406" y="0"/>
                  </a:lnTo>
                  <a:lnTo>
                    <a:pt x="4461" y="0"/>
                  </a:lnTo>
                  <a:lnTo>
                    <a:pt x="0" y="21600"/>
                  </a:lnTo>
                  <a:lnTo>
                    <a:pt x="2930" y="21600"/>
                  </a:lnTo>
                  <a:lnTo>
                    <a:pt x="4609" y="13463"/>
                  </a:lnTo>
                  <a:lnTo>
                    <a:pt x="16977" y="13463"/>
                  </a:lnTo>
                  <a:close/>
                </a:path>
              </a:pathLst>
            </a:cu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sp>
          <p:nvSpPr>
            <p:cNvPr id="60" name="Circle">
              <a:extLst>
                <a:ext uri="{FF2B5EF4-FFF2-40B4-BE49-F238E27FC236}">
                  <a16:creationId xmlns:a16="http://schemas.microsoft.com/office/drawing/2014/main" id="{6603845E-04AC-3C91-4E21-352D89716287}"/>
                </a:ext>
              </a:extLst>
            </p:cNvPr>
            <p:cNvSpPr/>
            <p:nvPr/>
          </p:nvSpPr>
          <p:spPr>
            <a:xfrm>
              <a:off x="3070259" y="1894539"/>
              <a:ext cx="2579894" cy="2579895"/>
            </a:xfrm>
            <a:prstGeom prst="ellipse">
              <a:avLst/>
            </a:pr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61" name="Shape">
              <a:extLst>
                <a:ext uri="{FF2B5EF4-FFF2-40B4-BE49-F238E27FC236}">
                  <a16:creationId xmlns:a16="http://schemas.microsoft.com/office/drawing/2014/main" id="{DA5B6225-873A-836E-8CAA-434824D3BB7D}"/>
                </a:ext>
              </a:extLst>
            </p:cNvPr>
            <p:cNvSpPr/>
            <p:nvPr/>
          </p:nvSpPr>
          <p:spPr>
            <a:xfrm>
              <a:off x="3095852" y="1932929"/>
              <a:ext cx="2515909" cy="2515911"/>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45" y="21600"/>
                    <a:pt x="0" y="16755"/>
                    <a:pt x="0" y="10800"/>
                  </a:cubicBezTo>
                  <a:cubicBezTo>
                    <a:pt x="0" y="4845"/>
                    <a:pt x="4845" y="0"/>
                    <a:pt x="10800" y="0"/>
                  </a:cubicBezTo>
                  <a:cubicBezTo>
                    <a:pt x="16755" y="0"/>
                    <a:pt x="21600" y="4845"/>
                    <a:pt x="21600" y="10800"/>
                  </a:cubicBezTo>
                  <a:cubicBezTo>
                    <a:pt x="21600" y="16755"/>
                    <a:pt x="16755" y="21600"/>
                    <a:pt x="10800" y="21600"/>
                  </a:cubicBezTo>
                  <a:close/>
                  <a:moveTo>
                    <a:pt x="10800" y="2571"/>
                  </a:moveTo>
                  <a:cubicBezTo>
                    <a:pt x="6262" y="2571"/>
                    <a:pt x="2571" y="6262"/>
                    <a:pt x="2571" y="10800"/>
                  </a:cubicBezTo>
                  <a:cubicBezTo>
                    <a:pt x="2571" y="15338"/>
                    <a:pt x="6262" y="19029"/>
                    <a:pt x="10800" y="19029"/>
                  </a:cubicBezTo>
                  <a:cubicBezTo>
                    <a:pt x="15338" y="19029"/>
                    <a:pt x="19029" y="15338"/>
                    <a:pt x="19029" y="10800"/>
                  </a:cubicBezTo>
                  <a:cubicBezTo>
                    <a:pt x="19029" y="6262"/>
                    <a:pt x="15338" y="2571"/>
                    <a:pt x="10800" y="2571"/>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62" name="Shape">
              <a:extLst>
                <a:ext uri="{FF2B5EF4-FFF2-40B4-BE49-F238E27FC236}">
                  <a16:creationId xmlns:a16="http://schemas.microsoft.com/office/drawing/2014/main" id="{AE68547F-9A52-A676-181D-ACE2A83D7A0C}"/>
                </a:ext>
              </a:extLst>
            </p:cNvPr>
            <p:cNvSpPr/>
            <p:nvPr/>
          </p:nvSpPr>
          <p:spPr>
            <a:xfrm>
              <a:off x="3646126" y="2470408"/>
              <a:ext cx="1428158" cy="1428158"/>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58" y="21600"/>
                    <a:pt x="0" y="16761"/>
                    <a:pt x="0" y="10800"/>
                  </a:cubicBezTo>
                  <a:cubicBezTo>
                    <a:pt x="0" y="4839"/>
                    <a:pt x="4839" y="0"/>
                    <a:pt x="10800" y="0"/>
                  </a:cubicBezTo>
                  <a:cubicBezTo>
                    <a:pt x="16761" y="0"/>
                    <a:pt x="21600" y="4839"/>
                    <a:pt x="21600" y="10800"/>
                  </a:cubicBezTo>
                  <a:cubicBezTo>
                    <a:pt x="21600" y="16761"/>
                    <a:pt x="16761" y="21600"/>
                    <a:pt x="10800" y="21600"/>
                  </a:cubicBezTo>
                  <a:close/>
                  <a:moveTo>
                    <a:pt x="10800" y="4529"/>
                  </a:moveTo>
                  <a:cubicBezTo>
                    <a:pt x="7335" y="4529"/>
                    <a:pt x="4529" y="7336"/>
                    <a:pt x="4529" y="10800"/>
                  </a:cubicBezTo>
                  <a:cubicBezTo>
                    <a:pt x="4529" y="14264"/>
                    <a:pt x="7335" y="17071"/>
                    <a:pt x="10800" y="17071"/>
                  </a:cubicBezTo>
                  <a:cubicBezTo>
                    <a:pt x="14265" y="17071"/>
                    <a:pt x="17071" y="14264"/>
                    <a:pt x="17071" y="10800"/>
                  </a:cubicBezTo>
                  <a:cubicBezTo>
                    <a:pt x="17071" y="7355"/>
                    <a:pt x="14265" y="4529"/>
                    <a:pt x="10800" y="4529"/>
                  </a:cubicBez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sp>
          <p:nvSpPr>
            <p:cNvPr id="63" name="Circle">
              <a:extLst>
                <a:ext uri="{FF2B5EF4-FFF2-40B4-BE49-F238E27FC236}">
                  <a16:creationId xmlns:a16="http://schemas.microsoft.com/office/drawing/2014/main" id="{1211C4AF-BDEA-E58A-27B4-476739E2C4A3}"/>
                </a:ext>
              </a:extLst>
            </p:cNvPr>
            <p:cNvSpPr/>
            <p:nvPr/>
          </p:nvSpPr>
          <p:spPr>
            <a:xfrm>
              <a:off x="4183605" y="3007885"/>
              <a:ext cx="358319" cy="358319"/>
            </a:xfrm>
            <a:prstGeom prst="ellipse">
              <a:avLst/>
            </a:pr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64" name="Shape">
              <a:extLst>
                <a:ext uri="{FF2B5EF4-FFF2-40B4-BE49-F238E27FC236}">
                  <a16:creationId xmlns:a16="http://schemas.microsoft.com/office/drawing/2014/main" id="{F26C5802-4EA6-6574-D366-51D5A5558778}"/>
                </a:ext>
              </a:extLst>
            </p:cNvPr>
            <p:cNvSpPr/>
            <p:nvPr/>
          </p:nvSpPr>
          <p:spPr>
            <a:xfrm>
              <a:off x="3070259" y="1702583"/>
              <a:ext cx="273909" cy="482600"/>
            </a:xfrm>
            <a:custGeom>
              <a:avLst/>
              <a:gdLst/>
              <a:ahLst/>
              <a:cxnLst>
                <a:cxn ang="0">
                  <a:pos x="wd2" y="hd2"/>
                </a:cxn>
                <a:cxn ang="5400000">
                  <a:pos x="wd2" y="hd2"/>
                </a:cxn>
                <a:cxn ang="10800000">
                  <a:pos x="wd2" y="hd2"/>
                </a:cxn>
                <a:cxn ang="16200000">
                  <a:pos x="wd2" y="hd2"/>
                </a:cxn>
              </a:cxnLst>
              <a:rect l="0" t="0" r="r" b="b"/>
              <a:pathLst>
                <a:path w="21504" h="21268" extrusionOk="0">
                  <a:moveTo>
                    <a:pt x="21002" y="15854"/>
                  </a:moveTo>
                  <a:lnTo>
                    <a:pt x="21504" y="21268"/>
                  </a:lnTo>
                  <a:lnTo>
                    <a:pt x="808" y="9650"/>
                  </a:lnTo>
                  <a:lnTo>
                    <a:pt x="4" y="965"/>
                  </a:lnTo>
                  <a:cubicBezTo>
                    <a:pt x="-96" y="119"/>
                    <a:pt x="1712" y="-332"/>
                    <a:pt x="2817" y="288"/>
                  </a:cubicBezTo>
                  <a:lnTo>
                    <a:pt x="13467" y="6267"/>
                  </a:lnTo>
                  <a:cubicBezTo>
                    <a:pt x="17887" y="8804"/>
                    <a:pt x="20600" y="12188"/>
                    <a:pt x="21002" y="15854"/>
                  </a:cubicBezTo>
                  <a:close/>
                </a:path>
              </a:pathLst>
            </a:custGeom>
            <a:solidFill>
              <a:srgbClr val="929497"/>
            </a:solidFill>
            <a:ln w="12700">
              <a:miter lim="400000"/>
            </a:ln>
          </p:spPr>
          <p:txBody>
            <a:bodyPr lIns="28575" tIns="28575" rIns="28575" bIns="28575" anchor="ctr"/>
            <a:lstStyle/>
            <a:p>
              <a:pPr>
                <a:defRPr sz="3000">
                  <a:solidFill>
                    <a:srgbClr val="FFFFFF"/>
                  </a:solidFill>
                </a:defRPr>
              </a:pPr>
              <a:endParaRPr sz="2250"/>
            </a:p>
          </p:txBody>
        </p:sp>
        <p:sp>
          <p:nvSpPr>
            <p:cNvPr id="65" name="Shape">
              <a:extLst>
                <a:ext uri="{FF2B5EF4-FFF2-40B4-BE49-F238E27FC236}">
                  <a16:creationId xmlns:a16="http://schemas.microsoft.com/office/drawing/2014/main" id="{6B4533B6-1509-0838-990C-610774E9ED79}"/>
                </a:ext>
              </a:extLst>
            </p:cNvPr>
            <p:cNvSpPr/>
            <p:nvPr/>
          </p:nvSpPr>
          <p:spPr>
            <a:xfrm>
              <a:off x="2865505" y="1907335"/>
              <a:ext cx="482600" cy="273912"/>
            </a:xfrm>
            <a:custGeom>
              <a:avLst/>
              <a:gdLst/>
              <a:ahLst/>
              <a:cxnLst>
                <a:cxn ang="0">
                  <a:pos x="wd2" y="hd2"/>
                </a:cxn>
                <a:cxn ang="5400000">
                  <a:pos x="wd2" y="hd2"/>
                </a:cxn>
                <a:cxn ang="10800000">
                  <a:pos x="wd2" y="hd2"/>
                </a:cxn>
                <a:cxn ang="16200000">
                  <a:pos x="wd2" y="hd2"/>
                </a:cxn>
              </a:cxnLst>
              <a:rect l="0" t="0" r="r" b="b"/>
              <a:pathLst>
                <a:path w="21268" h="21503" extrusionOk="0">
                  <a:moveTo>
                    <a:pt x="15854" y="21001"/>
                  </a:moveTo>
                  <a:lnTo>
                    <a:pt x="21268" y="21503"/>
                  </a:lnTo>
                  <a:lnTo>
                    <a:pt x="9650" y="807"/>
                  </a:lnTo>
                  <a:lnTo>
                    <a:pt x="965" y="4"/>
                  </a:lnTo>
                  <a:cubicBezTo>
                    <a:pt x="119" y="-97"/>
                    <a:pt x="-332" y="1711"/>
                    <a:pt x="288" y="2817"/>
                  </a:cubicBezTo>
                  <a:lnTo>
                    <a:pt x="6266" y="13466"/>
                  </a:lnTo>
                  <a:cubicBezTo>
                    <a:pt x="8804" y="17886"/>
                    <a:pt x="12244" y="20599"/>
                    <a:pt x="15854" y="21001"/>
                  </a:cubicBezTo>
                  <a:close/>
                </a:path>
              </a:pathLst>
            </a:custGeom>
            <a:solidFill>
              <a:srgbClr val="929497"/>
            </a:solidFill>
            <a:ln w="12700">
              <a:miter lim="400000"/>
            </a:ln>
          </p:spPr>
          <p:txBody>
            <a:bodyPr lIns="28575" tIns="28575" rIns="28575" bIns="28575" anchor="ctr"/>
            <a:lstStyle/>
            <a:p>
              <a:pPr>
                <a:defRPr sz="3000">
                  <a:solidFill>
                    <a:srgbClr val="FFFFFF"/>
                  </a:solidFill>
                </a:defRPr>
              </a:pPr>
              <a:endParaRPr sz="2250"/>
            </a:p>
          </p:txBody>
        </p:sp>
        <p:sp>
          <p:nvSpPr>
            <p:cNvPr id="66" name="Shape">
              <a:extLst>
                <a:ext uri="{FF2B5EF4-FFF2-40B4-BE49-F238E27FC236}">
                  <a16:creationId xmlns:a16="http://schemas.microsoft.com/office/drawing/2014/main" id="{F1980BDA-215F-02D8-8D9A-B0B2C5BAC4E1}"/>
                </a:ext>
              </a:extLst>
            </p:cNvPr>
            <p:cNvSpPr/>
            <p:nvPr/>
          </p:nvSpPr>
          <p:spPr>
            <a:xfrm>
              <a:off x="2993476" y="1830553"/>
              <a:ext cx="1376008" cy="1374730"/>
            </a:xfrm>
            <a:custGeom>
              <a:avLst/>
              <a:gdLst/>
              <a:ahLst/>
              <a:cxnLst>
                <a:cxn ang="0">
                  <a:pos x="wd2" y="hd2"/>
                </a:cxn>
                <a:cxn ang="5400000">
                  <a:pos x="wd2" y="hd2"/>
                </a:cxn>
                <a:cxn ang="10800000">
                  <a:pos x="wd2" y="hd2"/>
                </a:cxn>
                <a:cxn ang="16200000">
                  <a:pos x="wd2" y="hd2"/>
                </a:cxn>
              </a:cxnLst>
              <a:rect l="0" t="0" r="r" b="b"/>
              <a:pathLst>
                <a:path w="21565" h="21565" extrusionOk="0">
                  <a:moveTo>
                    <a:pt x="321" y="161"/>
                  </a:moveTo>
                  <a:lnTo>
                    <a:pt x="642" y="482"/>
                  </a:lnTo>
                  <a:lnTo>
                    <a:pt x="481" y="642"/>
                  </a:lnTo>
                  <a:lnTo>
                    <a:pt x="160" y="321"/>
                  </a:lnTo>
                  <a:lnTo>
                    <a:pt x="0" y="482"/>
                  </a:lnTo>
                  <a:lnTo>
                    <a:pt x="20958" y="21459"/>
                  </a:lnTo>
                  <a:cubicBezTo>
                    <a:pt x="21099" y="21600"/>
                    <a:pt x="21319" y="21600"/>
                    <a:pt x="21460" y="21459"/>
                  </a:cubicBezTo>
                  <a:lnTo>
                    <a:pt x="21460" y="21459"/>
                  </a:lnTo>
                  <a:cubicBezTo>
                    <a:pt x="21600" y="21319"/>
                    <a:pt x="21600" y="21098"/>
                    <a:pt x="21460" y="20958"/>
                  </a:cubicBezTo>
                  <a:lnTo>
                    <a:pt x="501" y="0"/>
                  </a:lnTo>
                  <a:lnTo>
                    <a:pt x="321" y="161"/>
                  </a:lnTo>
                  <a:close/>
                </a:path>
              </a:pathLst>
            </a:custGeom>
            <a:solidFill>
              <a:srgbClr val="C8CACB"/>
            </a:solidFill>
            <a:ln w="12700">
              <a:miter lim="400000"/>
            </a:ln>
          </p:spPr>
          <p:txBody>
            <a:bodyPr lIns="28575" tIns="28575" rIns="28575" bIns="28575" anchor="ctr"/>
            <a:lstStyle/>
            <a:p>
              <a:pPr>
                <a:defRPr sz="3000">
                  <a:solidFill>
                    <a:srgbClr val="FFFFFF"/>
                  </a:solidFill>
                </a:defRPr>
              </a:pPr>
              <a:endParaRPr sz="2250"/>
            </a:p>
          </p:txBody>
        </p:sp>
        <p:sp>
          <p:nvSpPr>
            <p:cNvPr id="67" name="Shape">
              <a:extLst>
                <a:ext uri="{FF2B5EF4-FFF2-40B4-BE49-F238E27FC236}">
                  <a16:creationId xmlns:a16="http://schemas.microsoft.com/office/drawing/2014/main" id="{5CDE5426-FA6B-FDAB-492C-4E4F642803CC}"/>
                </a:ext>
              </a:extLst>
            </p:cNvPr>
            <p:cNvSpPr/>
            <p:nvPr/>
          </p:nvSpPr>
          <p:spPr>
            <a:xfrm>
              <a:off x="3262215" y="2547189"/>
              <a:ext cx="1117186" cy="664696"/>
            </a:xfrm>
            <a:custGeom>
              <a:avLst/>
              <a:gdLst/>
              <a:ahLst/>
              <a:cxnLst>
                <a:cxn ang="0">
                  <a:pos x="wd2" y="hd2"/>
                </a:cxn>
                <a:cxn ang="5400000">
                  <a:pos x="wd2" y="hd2"/>
                </a:cxn>
                <a:cxn ang="10800000">
                  <a:pos x="wd2" y="hd2"/>
                </a:cxn>
                <a:cxn ang="16200000">
                  <a:pos x="wd2" y="hd2"/>
                </a:cxn>
              </a:cxnLst>
              <a:rect l="0" t="0" r="r" b="b"/>
              <a:pathLst>
                <a:path w="21551" h="21493" extrusionOk="0">
                  <a:moveTo>
                    <a:pt x="21353" y="20110"/>
                  </a:moveTo>
                  <a:lnTo>
                    <a:pt x="444" y="0"/>
                  </a:lnTo>
                  <a:cubicBezTo>
                    <a:pt x="296" y="414"/>
                    <a:pt x="148" y="869"/>
                    <a:pt x="0" y="1283"/>
                  </a:cubicBezTo>
                  <a:lnTo>
                    <a:pt x="20909" y="21393"/>
                  </a:lnTo>
                  <a:cubicBezTo>
                    <a:pt x="21131" y="21600"/>
                    <a:pt x="21403" y="21476"/>
                    <a:pt x="21501" y="21103"/>
                  </a:cubicBezTo>
                  <a:cubicBezTo>
                    <a:pt x="21600" y="20731"/>
                    <a:pt x="21551" y="20317"/>
                    <a:pt x="21353" y="20110"/>
                  </a:cubicBezTo>
                  <a:close/>
                </a:path>
              </a:pathLst>
            </a:custGeom>
            <a:solidFill>
              <a:schemeClr val="tx1">
                <a:lumMod val="75000"/>
                <a:lumOff val="25000"/>
                <a:alpha val="16000"/>
              </a:schemeClr>
            </a:solidFill>
            <a:ln w="12700">
              <a:miter lim="400000"/>
            </a:ln>
          </p:spPr>
          <p:txBody>
            <a:bodyPr wrap="square" lIns="28575" tIns="28575" rIns="28575" bIns="28575" anchor="ctr">
              <a:noAutofit/>
            </a:bodyPr>
            <a:lstStyle/>
            <a:p>
              <a:endParaRPr sz="2250">
                <a:solidFill>
                  <a:srgbClr val="FFFFFF"/>
                </a:solidFill>
              </a:endParaRPr>
            </a:p>
          </p:txBody>
        </p:sp>
        <p:pic>
          <p:nvPicPr>
            <p:cNvPr id="68" name="Graphic 67" descr="Box with solid fill">
              <a:extLst>
                <a:ext uri="{FF2B5EF4-FFF2-40B4-BE49-F238E27FC236}">
                  <a16:creationId xmlns:a16="http://schemas.microsoft.com/office/drawing/2014/main" id="{7C9366B6-E592-63B4-4B14-9710F562798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99049" y="3001111"/>
              <a:ext cx="370589" cy="370589"/>
            </a:xfrm>
            <a:prstGeom prst="rect">
              <a:avLst/>
            </a:prstGeom>
          </p:spPr>
        </p:pic>
        <p:pic>
          <p:nvPicPr>
            <p:cNvPr id="69" name="Graphic 68" descr="Box trolley with solid fill">
              <a:extLst>
                <a:ext uri="{FF2B5EF4-FFF2-40B4-BE49-F238E27FC236}">
                  <a16:creationId xmlns:a16="http://schemas.microsoft.com/office/drawing/2014/main" id="{F618516F-DC79-D16E-E540-F4D7F25F2440}"/>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799049" y="3871312"/>
              <a:ext cx="370589" cy="370589"/>
            </a:xfrm>
            <a:prstGeom prst="rect">
              <a:avLst/>
            </a:prstGeom>
          </p:spPr>
        </p:pic>
        <p:pic>
          <p:nvPicPr>
            <p:cNvPr id="70" name="Graphic 69" descr="Coins with solid fill">
              <a:extLst>
                <a:ext uri="{FF2B5EF4-FFF2-40B4-BE49-F238E27FC236}">
                  <a16:creationId xmlns:a16="http://schemas.microsoft.com/office/drawing/2014/main" id="{BECDDF82-2029-B239-691B-E48A4DBB2F80}"/>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799049" y="2130908"/>
              <a:ext cx="370589" cy="370589"/>
            </a:xfrm>
            <a:prstGeom prst="rect">
              <a:avLst/>
            </a:prstGeom>
          </p:spPr>
        </p:pic>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Arrow On Target w/ 3 Options – Slide Template</a:t>
            </a:r>
          </a:p>
        </p:txBody>
      </p:sp>
      <p:grpSp>
        <p:nvGrpSpPr>
          <p:cNvPr id="35" name="Group 34">
            <a:extLst>
              <a:ext uri="{FF2B5EF4-FFF2-40B4-BE49-F238E27FC236}">
                <a16:creationId xmlns:a16="http://schemas.microsoft.com/office/drawing/2014/main" id="{130B2C1E-09F1-17D8-FCC6-3CF7ED938B80}"/>
              </a:ext>
            </a:extLst>
          </p:cNvPr>
          <p:cNvGrpSpPr/>
          <p:nvPr/>
        </p:nvGrpSpPr>
        <p:grpSpPr>
          <a:xfrm>
            <a:off x="2865505" y="1702583"/>
            <a:ext cx="3412992" cy="3643334"/>
            <a:chOff x="2865505" y="1702583"/>
            <a:chExt cx="3412992" cy="3643334"/>
          </a:xfrm>
        </p:grpSpPr>
        <p:sp>
          <p:nvSpPr>
            <p:cNvPr id="5" name="Shape">
              <a:extLst>
                <a:ext uri="{FF2B5EF4-FFF2-40B4-BE49-F238E27FC236}">
                  <a16:creationId xmlns:a16="http://schemas.microsoft.com/office/drawing/2014/main" id="{BF916048-CCDE-38DA-128C-31684B6E2828}"/>
                </a:ext>
              </a:extLst>
            </p:cNvPr>
            <p:cNvSpPr/>
            <p:nvPr/>
          </p:nvSpPr>
          <p:spPr>
            <a:xfrm>
              <a:off x="4362765" y="1932931"/>
              <a:ext cx="1915732" cy="766544"/>
            </a:xfrm>
            <a:custGeom>
              <a:avLst/>
              <a:gdLst/>
              <a:ahLst/>
              <a:cxnLst>
                <a:cxn ang="0">
                  <a:pos x="wd2" y="hd2"/>
                </a:cxn>
                <a:cxn ang="5400000">
                  <a:pos x="wd2" y="hd2"/>
                </a:cxn>
                <a:cxn ang="10800000">
                  <a:pos x="wd2" y="hd2"/>
                </a:cxn>
                <a:cxn ang="16200000">
                  <a:pos x="wd2" y="hd2"/>
                </a:cxn>
              </a:cxnLst>
              <a:rect l="0" t="0" r="r" b="b"/>
              <a:pathLst>
                <a:path w="21586" h="21600" extrusionOk="0">
                  <a:moveTo>
                    <a:pt x="17289" y="21600"/>
                  </a:moveTo>
                  <a:lnTo>
                    <a:pt x="0" y="21600"/>
                  </a:lnTo>
                  <a:lnTo>
                    <a:pt x="0" y="0"/>
                  </a:lnTo>
                  <a:lnTo>
                    <a:pt x="17274" y="0"/>
                  </a:lnTo>
                  <a:cubicBezTo>
                    <a:pt x="19653" y="0"/>
                    <a:pt x="21586" y="4832"/>
                    <a:pt x="21586" y="10782"/>
                  </a:cubicBezTo>
                  <a:lnTo>
                    <a:pt x="21586" y="10782"/>
                  </a:lnTo>
                  <a:cubicBezTo>
                    <a:pt x="21600" y="16768"/>
                    <a:pt x="19668" y="21600"/>
                    <a:pt x="17289" y="21600"/>
                  </a:cubicBez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BA8FDEA0-ED55-8F56-8D6B-1A40AC4365EB}"/>
                </a:ext>
              </a:extLst>
            </p:cNvPr>
            <p:cNvSpPr/>
            <p:nvPr/>
          </p:nvSpPr>
          <p:spPr>
            <a:xfrm>
              <a:off x="4362765" y="3673335"/>
              <a:ext cx="1915732" cy="766544"/>
            </a:xfrm>
            <a:custGeom>
              <a:avLst/>
              <a:gdLst/>
              <a:ahLst/>
              <a:cxnLst>
                <a:cxn ang="0">
                  <a:pos x="wd2" y="hd2"/>
                </a:cxn>
                <a:cxn ang="5400000">
                  <a:pos x="wd2" y="hd2"/>
                </a:cxn>
                <a:cxn ang="10800000">
                  <a:pos x="wd2" y="hd2"/>
                </a:cxn>
                <a:cxn ang="16200000">
                  <a:pos x="wd2" y="hd2"/>
                </a:cxn>
              </a:cxnLst>
              <a:rect l="0" t="0" r="r" b="b"/>
              <a:pathLst>
                <a:path w="21586" h="21600" extrusionOk="0">
                  <a:moveTo>
                    <a:pt x="17289" y="21600"/>
                  </a:moveTo>
                  <a:lnTo>
                    <a:pt x="0" y="21600"/>
                  </a:lnTo>
                  <a:lnTo>
                    <a:pt x="0" y="0"/>
                  </a:lnTo>
                  <a:lnTo>
                    <a:pt x="17274" y="0"/>
                  </a:lnTo>
                  <a:cubicBezTo>
                    <a:pt x="19653" y="0"/>
                    <a:pt x="21586" y="4832"/>
                    <a:pt x="21586" y="10782"/>
                  </a:cubicBezTo>
                  <a:lnTo>
                    <a:pt x="21586" y="10782"/>
                  </a:lnTo>
                  <a:cubicBezTo>
                    <a:pt x="21600" y="16768"/>
                    <a:pt x="19668" y="21600"/>
                    <a:pt x="17289" y="21600"/>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7" name="Shape">
              <a:extLst>
                <a:ext uri="{FF2B5EF4-FFF2-40B4-BE49-F238E27FC236}">
                  <a16:creationId xmlns:a16="http://schemas.microsoft.com/office/drawing/2014/main" id="{61CECE25-0A06-8681-FF9E-8607F4816640}"/>
                </a:ext>
              </a:extLst>
            </p:cNvPr>
            <p:cNvSpPr/>
            <p:nvPr/>
          </p:nvSpPr>
          <p:spPr>
            <a:xfrm>
              <a:off x="4362765" y="2803133"/>
              <a:ext cx="1915732" cy="766544"/>
            </a:xfrm>
            <a:custGeom>
              <a:avLst/>
              <a:gdLst/>
              <a:ahLst/>
              <a:cxnLst>
                <a:cxn ang="0">
                  <a:pos x="wd2" y="hd2"/>
                </a:cxn>
                <a:cxn ang="5400000">
                  <a:pos x="wd2" y="hd2"/>
                </a:cxn>
                <a:cxn ang="10800000">
                  <a:pos x="wd2" y="hd2"/>
                </a:cxn>
                <a:cxn ang="16200000">
                  <a:pos x="wd2" y="hd2"/>
                </a:cxn>
              </a:cxnLst>
              <a:rect l="0" t="0" r="r" b="b"/>
              <a:pathLst>
                <a:path w="21586" h="21600" extrusionOk="0">
                  <a:moveTo>
                    <a:pt x="17289" y="21600"/>
                  </a:moveTo>
                  <a:lnTo>
                    <a:pt x="0" y="21600"/>
                  </a:lnTo>
                  <a:lnTo>
                    <a:pt x="0" y="0"/>
                  </a:lnTo>
                  <a:lnTo>
                    <a:pt x="17274" y="0"/>
                  </a:lnTo>
                  <a:cubicBezTo>
                    <a:pt x="19653" y="0"/>
                    <a:pt x="21586" y="4832"/>
                    <a:pt x="21586" y="10782"/>
                  </a:cubicBezTo>
                  <a:lnTo>
                    <a:pt x="21586" y="10782"/>
                  </a:lnTo>
                  <a:cubicBezTo>
                    <a:pt x="21600" y="16768"/>
                    <a:pt x="19668" y="21600"/>
                    <a:pt x="17289" y="21600"/>
                  </a:cubicBez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sp>
          <p:nvSpPr>
            <p:cNvPr id="28" name="Freeform: Shape 27">
              <a:extLst>
                <a:ext uri="{FF2B5EF4-FFF2-40B4-BE49-F238E27FC236}">
                  <a16:creationId xmlns:a16="http://schemas.microsoft.com/office/drawing/2014/main" id="{DB20D79A-B630-AAE9-15A9-F69494039FB4}"/>
                </a:ext>
              </a:extLst>
            </p:cNvPr>
            <p:cNvSpPr/>
            <p:nvPr/>
          </p:nvSpPr>
          <p:spPr>
            <a:xfrm>
              <a:off x="4362765" y="1932931"/>
              <a:ext cx="1328831" cy="766544"/>
            </a:xfrm>
            <a:custGeom>
              <a:avLst/>
              <a:gdLst>
                <a:gd name="connsiteX0" fmla="*/ 0 w 1771775"/>
                <a:gd name="connsiteY0" fmla="*/ 0 h 1022059"/>
                <a:gd name="connsiteX1" fmla="*/ 892922 w 1771775"/>
                <a:gd name="connsiteY1" fmla="*/ 0 h 1022059"/>
                <a:gd name="connsiteX2" fmla="*/ 894568 w 1771775"/>
                <a:gd name="connsiteY2" fmla="*/ 793 h 1022059"/>
                <a:gd name="connsiteX3" fmla="*/ 1738222 w 1771775"/>
                <a:gd name="connsiteY3" fmla="*/ 930385 h 1022059"/>
                <a:gd name="connsiteX4" fmla="*/ 1771775 w 1771775"/>
                <a:gd name="connsiteY4" fmla="*/ 1022059 h 1022059"/>
                <a:gd name="connsiteX5" fmla="*/ 0 w 1771775"/>
                <a:gd name="connsiteY5" fmla="*/ 1022059 h 1022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71775" h="1022059">
                  <a:moveTo>
                    <a:pt x="0" y="0"/>
                  </a:moveTo>
                  <a:lnTo>
                    <a:pt x="892922" y="0"/>
                  </a:lnTo>
                  <a:lnTo>
                    <a:pt x="894568" y="793"/>
                  </a:lnTo>
                  <a:cubicBezTo>
                    <a:pt x="1270856" y="205205"/>
                    <a:pt x="1570243" y="533238"/>
                    <a:pt x="1738222" y="930385"/>
                  </a:cubicBezTo>
                  <a:lnTo>
                    <a:pt x="1771775" y="1022059"/>
                  </a:lnTo>
                  <a:lnTo>
                    <a:pt x="0" y="1022059"/>
                  </a:lnTo>
                  <a:close/>
                </a:path>
              </a:pathLst>
            </a:custGeom>
            <a:solidFill>
              <a:schemeClr val="tx1">
                <a:lumMod val="75000"/>
                <a:lumOff val="25000"/>
                <a:alpha val="25000"/>
              </a:schemeClr>
            </a:solidFill>
            <a:ln w="12700">
              <a:miter lim="400000"/>
            </a:ln>
          </p:spPr>
          <p:txBody>
            <a:bodyPr wrap="square" lIns="28575" tIns="28575" rIns="28575" bIns="28575" anchor="ctr">
              <a:noAutofit/>
            </a:bodyPr>
            <a:lstStyle/>
            <a:p>
              <a:endParaRPr sz="2250">
                <a:solidFill>
                  <a:srgbClr val="FFFFFF"/>
                </a:solidFill>
              </a:endParaRPr>
            </a:p>
          </p:txBody>
        </p:sp>
        <p:sp>
          <p:nvSpPr>
            <p:cNvPr id="30" name="Freeform: Shape 29">
              <a:extLst>
                <a:ext uri="{FF2B5EF4-FFF2-40B4-BE49-F238E27FC236}">
                  <a16:creationId xmlns:a16="http://schemas.microsoft.com/office/drawing/2014/main" id="{5EAA5396-EAEE-5EE6-69CF-FD782D921190}"/>
                </a:ext>
              </a:extLst>
            </p:cNvPr>
            <p:cNvSpPr/>
            <p:nvPr/>
          </p:nvSpPr>
          <p:spPr>
            <a:xfrm>
              <a:off x="4362765" y="2803134"/>
              <a:ext cx="1415467" cy="766544"/>
            </a:xfrm>
            <a:custGeom>
              <a:avLst/>
              <a:gdLst>
                <a:gd name="connsiteX0" fmla="*/ 0 w 1887289"/>
                <a:gd name="connsiteY0" fmla="*/ 0 h 1022059"/>
                <a:gd name="connsiteX1" fmla="*/ 1816307 w 1887289"/>
                <a:gd name="connsiteY1" fmla="*/ 0 h 1022059"/>
                <a:gd name="connsiteX2" fmla="*/ 1848751 w 1887289"/>
                <a:gd name="connsiteY2" fmla="*/ 126182 h 1022059"/>
                <a:gd name="connsiteX3" fmla="*/ 1887289 w 1887289"/>
                <a:gd name="connsiteY3" fmla="*/ 508472 h 1022059"/>
                <a:gd name="connsiteX4" fmla="*/ 1848751 w 1887289"/>
                <a:gd name="connsiteY4" fmla="*/ 890763 h 1022059"/>
                <a:gd name="connsiteX5" fmla="*/ 1814991 w 1887289"/>
                <a:gd name="connsiteY5" fmla="*/ 1022059 h 1022059"/>
                <a:gd name="connsiteX6" fmla="*/ 0 w 1887289"/>
                <a:gd name="connsiteY6" fmla="*/ 1022059 h 1022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7289" h="1022059">
                  <a:moveTo>
                    <a:pt x="0" y="0"/>
                  </a:moveTo>
                  <a:lnTo>
                    <a:pt x="1816307" y="0"/>
                  </a:lnTo>
                  <a:lnTo>
                    <a:pt x="1848751" y="126182"/>
                  </a:lnTo>
                  <a:cubicBezTo>
                    <a:pt x="1874019" y="249665"/>
                    <a:pt x="1887289" y="377519"/>
                    <a:pt x="1887289" y="508472"/>
                  </a:cubicBezTo>
                  <a:cubicBezTo>
                    <a:pt x="1887289" y="639425"/>
                    <a:pt x="1874019" y="767279"/>
                    <a:pt x="1848751" y="890763"/>
                  </a:cubicBezTo>
                  <a:lnTo>
                    <a:pt x="1814991" y="1022059"/>
                  </a:lnTo>
                  <a:lnTo>
                    <a:pt x="0" y="1022059"/>
                  </a:lnTo>
                  <a:close/>
                </a:path>
              </a:pathLst>
            </a:custGeom>
            <a:solidFill>
              <a:schemeClr val="tx1">
                <a:lumMod val="75000"/>
                <a:lumOff val="25000"/>
                <a:alpha val="25000"/>
              </a:schemeClr>
            </a:solidFill>
            <a:ln w="12700">
              <a:miter lim="400000"/>
            </a:ln>
          </p:spPr>
          <p:txBody>
            <a:bodyPr wrap="square" lIns="28575" tIns="28575" rIns="28575" bIns="28575" anchor="ctr">
              <a:noAutofit/>
            </a:bodyPr>
            <a:lstStyle/>
            <a:p>
              <a:endParaRPr sz="2250">
                <a:solidFill>
                  <a:srgbClr val="FFFFFF"/>
                </a:solidFill>
              </a:endParaRPr>
            </a:p>
          </p:txBody>
        </p:sp>
        <p:sp>
          <p:nvSpPr>
            <p:cNvPr id="31" name="Freeform: Shape 30">
              <a:extLst>
                <a:ext uri="{FF2B5EF4-FFF2-40B4-BE49-F238E27FC236}">
                  <a16:creationId xmlns:a16="http://schemas.microsoft.com/office/drawing/2014/main" id="{72814337-66BD-8935-0E6E-9ECAA3B7DBAA}"/>
                </a:ext>
              </a:extLst>
            </p:cNvPr>
            <p:cNvSpPr/>
            <p:nvPr/>
          </p:nvSpPr>
          <p:spPr>
            <a:xfrm>
              <a:off x="4362765" y="3673336"/>
              <a:ext cx="1327427" cy="766544"/>
            </a:xfrm>
            <a:custGeom>
              <a:avLst/>
              <a:gdLst>
                <a:gd name="connsiteX0" fmla="*/ 0 w 1769903"/>
                <a:gd name="connsiteY0" fmla="*/ 0 h 1022059"/>
                <a:gd name="connsiteX1" fmla="*/ 1769903 w 1769903"/>
                <a:gd name="connsiteY1" fmla="*/ 0 h 1022059"/>
                <a:gd name="connsiteX2" fmla="*/ 1738222 w 1769903"/>
                <a:gd name="connsiteY2" fmla="*/ 86560 h 1022059"/>
                <a:gd name="connsiteX3" fmla="*/ 894568 w 1769903"/>
                <a:gd name="connsiteY3" fmla="*/ 1016152 h 1022059"/>
                <a:gd name="connsiteX4" fmla="*/ 882306 w 1769903"/>
                <a:gd name="connsiteY4" fmla="*/ 1022059 h 1022059"/>
                <a:gd name="connsiteX5" fmla="*/ 0 w 1769903"/>
                <a:gd name="connsiteY5" fmla="*/ 1022059 h 1022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9903" h="1022059">
                  <a:moveTo>
                    <a:pt x="0" y="0"/>
                  </a:moveTo>
                  <a:lnTo>
                    <a:pt x="1769903" y="0"/>
                  </a:lnTo>
                  <a:lnTo>
                    <a:pt x="1738222" y="86560"/>
                  </a:lnTo>
                  <a:cubicBezTo>
                    <a:pt x="1570243" y="483707"/>
                    <a:pt x="1270856" y="811741"/>
                    <a:pt x="894568" y="1016152"/>
                  </a:cubicBezTo>
                  <a:lnTo>
                    <a:pt x="882306" y="1022059"/>
                  </a:lnTo>
                  <a:lnTo>
                    <a:pt x="0" y="1022059"/>
                  </a:lnTo>
                  <a:close/>
                </a:path>
              </a:pathLst>
            </a:custGeom>
            <a:solidFill>
              <a:schemeClr val="tx1">
                <a:lumMod val="75000"/>
                <a:lumOff val="25000"/>
                <a:alpha val="25000"/>
              </a:schemeClr>
            </a:solidFill>
            <a:ln w="12700">
              <a:miter lim="400000"/>
            </a:ln>
          </p:spPr>
          <p:txBody>
            <a:bodyPr wrap="square" lIns="28575" tIns="28575" rIns="28575" bIns="28575" anchor="ctr">
              <a:noAutofit/>
            </a:bodyPr>
            <a:lstStyle/>
            <a:p>
              <a:endParaRPr sz="2250">
                <a:solidFill>
                  <a:srgbClr val="FFFFFF"/>
                </a:solidFill>
              </a:endParaRPr>
            </a:p>
          </p:txBody>
        </p:sp>
        <p:pic>
          <p:nvPicPr>
            <p:cNvPr id="32" name="Graphic 31" descr="Box with solid fill">
              <a:extLst>
                <a:ext uri="{FF2B5EF4-FFF2-40B4-BE49-F238E27FC236}">
                  <a16:creationId xmlns:a16="http://schemas.microsoft.com/office/drawing/2014/main" id="{5BA01CCC-FA2A-0E1B-82F3-26AA9781D36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99049" y="3001111"/>
              <a:ext cx="370589" cy="370589"/>
            </a:xfrm>
            <a:prstGeom prst="rect">
              <a:avLst/>
            </a:prstGeom>
          </p:spPr>
        </p:pic>
        <p:pic>
          <p:nvPicPr>
            <p:cNvPr id="33" name="Graphic 32" descr="Box trolley with solid fill">
              <a:extLst>
                <a:ext uri="{FF2B5EF4-FFF2-40B4-BE49-F238E27FC236}">
                  <a16:creationId xmlns:a16="http://schemas.microsoft.com/office/drawing/2014/main" id="{293FC021-37D2-9869-8FAC-F0045A6F70AA}"/>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799049" y="3871312"/>
              <a:ext cx="370589" cy="370589"/>
            </a:xfrm>
            <a:prstGeom prst="rect">
              <a:avLst/>
            </a:prstGeom>
          </p:spPr>
        </p:pic>
        <p:pic>
          <p:nvPicPr>
            <p:cNvPr id="34" name="Graphic 33" descr="Coins with solid fill">
              <a:extLst>
                <a:ext uri="{FF2B5EF4-FFF2-40B4-BE49-F238E27FC236}">
                  <a16:creationId xmlns:a16="http://schemas.microsoft.com/office/drawing/2014/main" id="{2A3C5E86-9C27-FBD3-42BB-7A6ECA89A8B8}"/>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799049" y="2130908"/>
              <a:ext cx="370589" cy="370589"/>
            </a:xfrm>
            <a:prstGeom prst="rect">
              <a:avLst/>
            </a:prstGeom>
          </p:spPr>
        </p:pic>
        <p:sp>
          <p:nvSpPr>
            <p:cNvPr id="3" name="Rectangle">
              <a:extLst>
                <a:ext uri="{FF2B5EF4-FFF2-40B4-BE49-F238E27FC236}">
                  <a16:creationId xmlns:a16="http://schemas.microsoft.com/office/drawing/2014/main" id="{6DBF992D-7BA8-1064-7B93-8EB790E02E62}"/>
                </a:ext>
              </a:extLst>
            </p:cNvPr>
            <p:cNvSpPr/>
            <p:nvPr/>
          </p:nvSpPr>
          <p:spPr>
            <a:xfrm>
              <a:off x="4234794" y="4313189"/>
              <a:ext cx="255942" cy="1031447"/>
            </a:xfrm>
            <a:prstGeom prst="rect">
              <a:avLst/>
            </a:prstGeom>
            <a:solidFill>
              <a:schemeClr val="tx1">
                <a:lumMod val="65000"/>
                <a:lumOff val="35000"/>
              </a:schemeClr>
            </a:solidFill>
            <a:ln w="12700">
              <a:miter lim="400000"/>
            </a:ln>
          </p:spPr>
          <p:txBody>
            <a:bodyPr lIns="28575" tIns="28575" rIns="28575" bIns="28575" anchor="ctr"/>
            <a:lstStyle/>
            <a:p>
              <a:pPr>
                <a:defRPr sz="3000">
                  <a:solidFill>
                    <a:srgbClr val="FFFFFF"/>
                  </a:solidFill>
                </a:defRPr>
              </a:pPr>
              <a:endParaRPr sz="2250"/>
            </a:p>
          </p:txBody>
        </p:sp>
        <p:sp>
          <p:nvSpPr>
            <p:cNvPr id="29" name="Freeform: Shape 28">
              <a:extLst>
                <a:ext uri="{FF2B5EF4-FFF2-40B4-BE49-F238E27FC236}">
                  <a16:creationId xmlns:a16="http://schemas.microsoft.com/office/drawing/2014/main" id="{6D89CB9A-446C-7511-96CA-FCC1868E2B19}"/>
                </a:ext>
              </a:extLst>
            </p:cNvPr>
            <p:cNvSpPr/>
            <p:nvPr/>
          </p:nvSpPr>
          <p:spPr>
            <a:xfrm>
              <a:off x="4234795" y="4313188"/>
              <a:ext cx="255942" cy="887078"/>
            </a:xfrm>
            <a:custGeom>
              <a:avLst/>
              <a:gdLst>
                <a:gd name="connsiteX0" fmla="*/ 341256 w 341256"/>
                <a:gd name="connsiteY0" fmla="*/ 0 h 1182770"/>
                <a:gd name="connsiteX1" fmla="*/ 341256 w 341256"/>
                <a:gd name="connsiteY1" fmla="*/ 1182770 h 1182770"/>
                <a:gd name="connsiteX2" fmla="*/ 0 w 341256"/>
                <a:gd name="connsiteY2" fmla="*/ 174062 h 1182770"/>
                <a:gd name="connsiteX3" fmla="*/ 0 w 341256"/>
                <a:gd name="connsiteY3" fmla="*/ 1 h 1182770"/>
              </a:gdLst>
              <a:ahLst/>
              <a:cxnLst>
                <a:cxn ang="0">
                  <a:pos x="connsiteX0" y="connsiteY0"/>
                </a:cxn>
                <a:cxn ang="0">
                  <a:pos x="connsiteX1" y="connsiteY1"/>
                </a:cxn>
                <a:cxn ang="0">
                  <a:pos x="connsiteX2" y="connsiteY2"/>
                </a:cxn>
                <a:cxn ang="0">
                  <a:pos x="connsiteX3" y="connsiteY3"/>
                </a:cxn>
              </a:cxnLst>
              <a:rect l="l" t="t" r="r" b="b"/>
              <a:pathLst>
                <a:path w="341256" h="1182770">
                  <a:moveTo>
                    <a:pt x="341256" y="0"/>
                  </a:moveTo>
                  <a:lnTo>
                    <a:pt x="341256" y="1182770"/>
                  </a:lnTo>
                  <a:lnTo>
                    <a:pt x="0" y="174062"/>
                  </a:lnTo>
                  <a:lnTo>
                    <a:pt x="0" y="1"/>
                  </a:lnTo>
                  <a:close/>
                </a:path>
              </a:pathLst>
            </a:custGeom>
            <a:solidFill>
              <a:schemeClr val="tx1">
                <a:lumMod val="75000"/>
                <a:lumOff val="25000"/>
                <a:alpha val="70000"/>
              </a:schemeClr>
            </a:solidFill>
            <a:ln w="12700">
              <a:miter lim="400000"/>
            </a:ln>
          </p:spPr>
          <p:txBody>
            <a:bodyPr wrap="square" lIns="28575" tIns="28575" rIns="28575" bIns="28575" anchor="ctr">
              <a:noAutofit/>
            </a:bodyPr>
            <a:lstStyle/>
            <a:p>
              <a:endParaRPr lang="en-US" sz="2250">
                <a:solidFill>
                  <a:srgbClr val="FFFFFF"/>
                </a:solidFill>
              </a:endParaRPr>
            </a:p>
          </p:txBody>
        </p:sp>
        <p:sp>
          <p:nvSpPr>
            <p:cNvPr id="4" name="Shape">
              <a:extLst>
                <a:ext uri="{FF2B5EF4-FFF2-40B4-BE49-F238E27FC236}">
                  <a16:creationId xmlns:a16="http://schemas.microsoft.com/office/drawing/2014/main" id="{EFE02FBF-2D8D-14ED-59ED-34EC2B663198}"/>
                </a:ext>
              </a:extLst>
            </p:cNvPr>
            <p:cNvSpPr/>
            <p:nvPr/>
          </p:nvSpPr>
          <p:spPr>
            <a:xfrm>
              <a:off x="3415779" y="4313189"/>
              <a:ext cx="1877334" cy="1032728"/>
            </a:xfrm>
            <a:custGeom>
              <a:avLst/>
              <a:gdLst/>
              <a:ahLst/>
              <a:cxnLst>
                <a:cxn ang="0">
                  <a:pos x="wd2" y="hd2"/>
                </a:cxn>
                <a:cxn ang="5400000">
                  <a:pos x="wd2" y="hd2"/>
                </a:cxn>
                <a:cxn ang="10800000">
                  <a:pos x="wd2" y="hd2"/>
                </a:cxn>
                <a:cxn ang="16200000">
                  <a:pos x="wd2" y="hd2"/>
                </a:cxn>
              </a:cxnLst>
              <a:rect l="0" t="0" r="r" b="b"/>
              <a:pathLst>
                <a:path w="21600" h="21600" extrusionOk="0">
                  <a:moveTo>
                    <a:pt x="18655" y="21600"/>
                  </a:moveTo>
                  <a:lnTo>
                    <a:pt x="21600" y="21600"/>
                  </a:lnTo>
                  <a:lnTo>
                    <a:pt x="17139" y="0"/>
                  </a:lnTo>
                  <a:lnTo>
                    <a:pt x="14194" y="0"/>
                  </a:lnTo>
                  <a:lnTo>
                    <a:pt x="15872" y="8137"/>
                  </a:lnTo>
                  <a:lnTo>
                    <a:pt x="5728" y="8137"/>
                  </a:lnTo>
                  <a:lnTo>
                    <a:pt x="7406" y="0"/>
                  </a:lnTo>
                  <a:lnTo>
                    <a:pt x="4461" y="0"/>
                  </a:lnTo>
                  <a:lnTo>
                    <a:pt x="0" y="21600"/>
                  </a:lnTo>
                  <a:lnTo>
                    <a:pt x="2930" y="21600"/>
                  </a:lnTo>
                  <a:lnTo>
                    <a:pt x="4609" y="13463"/>
                  </a:lnTo>
                  <a:lnTo>
                    <a:pt x="16977" y="13463"/>
                  </a:lnTo>
                  <a:close/>
                </a:path>
              </a:pathLst>
            </a:custGeom>
            <a:solidFill>
              <a:schemeClr val="tx1">
                <a:lumMod val="50000"/>
                <a:lumOff val="50000"/>
              </a:schemeClr>
            </a:solidFill>
            <a:ln w="12700">
              <a:miter lim="400000"/>
            </a:ln>
          </p:spPr>
          <p:txBody>
            <a:bodyPr lIns="28575" tIns="28575" rIns="28575" bIns="28575" anchor="ctr"/>
            <a:lstStyle/>
            <a:p>
              <a:pPr>
                <a:defRPr sz="3000">
                  <a:solidFill>
                    <a:srgbClr val="FFFFFF"/>
                  </a:solidFill>
                </a:defRPr>
              </a:pPr>
              <a:endParaRPr sz="2250"/>
            </a:p>
          </p:txBody>
        </p:sp>
        <p:sp>
          <p:nvSpPr>
            <p:cNvPr id="8" name="Circle">
              <a:extLst>
                <a:ext uri="{FF2B5EF4-FFF2-40B4-BE49-F238E27FC236}">
                  <a16:creationId xmlns:a16="http://schemas.microsoft.com/office/drawing/2014/main" id="{90934DE6-3949-17DA-812C-535E05DD4FE0}"/>
                </a:ext>
              </a:extLst>
            </p:cNvPr>
            <p:cNvSpPr/>
            <p:nvPr/>
          </p:nvSpPr>
          <p:spPr>
            <a:xfrm>
              <a:off x="3070259" y="1894539"/>
              <a:ext cx="2579894" cy="2579895"/>
            </a:xfrm>
            <a:prstGeom prst="ellipse">
              <a:avLst/>
            </a:prstGeom>
            <a:solidFill>
              <a:srgbClr val="FFFFFF"/>
            </a:solidFill>
            <a:ln w="12700">
              <a:miter lim="400000"/>
            </a:ln>
          </p:spPr>
          <p:txBody>
            <a:bodyPr lIns="28575" tIns="28575" rIns="28575" bIns="28575" anchor="ctr"/>
            <a:lstStyle/>
            <a:p>
              <a:pPr>
                <a:defRPr sz="3000">
                  <a:solidFill>
                    <a:srgbClr val="FFFFFF"/>
                  </a:solidFill>
                </a:defRPr>
              </a:pPr>
              <a:endParaRPr sz="2250"/>
            </a:p>
          </p:txBody>
        </p:sp>
        <p:sp>
          <p:nvSpPr>
            <p:cNvPr id="9" name="Shape">
              <a:extLst>
                <a:ext uri="{FF2B5EF4-FFF2-40B4-BE49-F238E27FC236}">
                  <a16:creationId xmlns:a16="http://schemas.microsoft.com/office/drawing/2014/main" id="{9FABA498-94AF-C96C-E9C0-CE2DEC3BA61A}"/>
                </a:ext>
              </a:extLst>
            </p:cNvPr>
            <p:cNvSpPr/>
            <p:nvPr/>
          </p:nvSpPr>
          <p:spPr>
            <a:xfrm>
              <a:off x="3095852" y="1932929"/>
              <a:ext cx="2515909" cy="2515911"/>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45" y="21600"/>
                    <a:pt x="0" y="16755"/>
                    <a:pt x="0" y="10800"/>
                  </a:cubicBezTo>
                  <a:cubicBezTo>
                    <a:pt x="0" y="4845"/>
                    <a:pt x="4845" y="0"/>
                    <a:pt x="10800" y="0"/>
                  </a:cubicBezTo>
                  <a:cubicBezTo>
                    <a:pt x="16755" y="0"/>
                    <a:pt x="21600" y="4845"/>
                    <a:pt x="21600" y="10800"/>
                  </a:cubicBezTo>
                  <a:cubicBezTo>
                    <a:pt x="21600" y="16755"/>
                    <a:pt x="16755" y="21600"/>
                    <a:pt x="10800" y="21600"/>
                  </a:cubicBezTo>
                  <a:close/>
                  <a:moveTo>
                    <a:pt x="10800" y="2571"/>
                  </a:moveTo>
                  <a:cubicBezTo>
                    <a:pt x="6262" y="2571"/>
                    <a:pt x="2571" y="6262"/>
                    <a:pt x="2571" y="10800"/>
                  </a:cubicBezTo>
                  <a:cubicBezTo>
                    <a:pt x="2571" y="15338"/>
                    <a:pt x="6262" y="19029"/>
                    <a:pt x="10800" y="19029"/>
                  </a:cubicBezTo>
                  <a:cubicBezTo>
                    <a:pt x="15338" y="19029"/>
                    <a:pt x="19029" y="15338"/>
                    <a:pt x="19029" y="10800"/>
                  </a:cubicBezTo>
                  <a:cubicBezTo>
                    <a:pt x="19029" y="6262"/>
                    <a:pt x="15338" y="2571"/>
                    <a:pt x="10800" y="2571"/>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10" name="Shape">
              <a:extLst>
                <a:ext uri="{FF2B5EF4-FFF2-40B4-BE49-F238E27FC236}">
                  <a16:creationId xmlns:a16="http://schemas.microsoft.com/office/drawing/2014/main" id="{5D0EAB24-EFC3-218E-1F25-F60E0289DDD3}"/>
                </a:ext>
              </a:extLst>
            </p:cNvPr>
            <p:cNvSpPr/>
            <p:nvPr/>
          </p:nvSpPr>
          <p:spPr>
            <a:xfrm>
              <a:off x="3646126" y="2470408"/>
              <a:ext cx="1428158" cy="1428158"/>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58" y="21600"/>
                    <a:pt x="0" y="16761"/>
                    <a:pt x="0" y="10800"/>
                  </a:cubicBezTo>
                  <a:cubicBezTo>
                    <a:pt x="0" y="4839"/>
                    <a:pt x="4839" y="0"/>
                    <a:pt x="10800" y="0"/>
                  </a:cubicBezTo>
                  <a:cubicBezTo>
                    <a:pt x="16761" y="0"/>
                    <a:pt x="21600" y="4839"/>
                    <a:pt x="21600" y="10800"/>
                  </a:cubicBezTo>
                  <a:cubicBezTo>
                    <a:pt x="21600" y="16761"/>
                    <a:pt x="16761" y="21600"/>
                    <a:pt x="10800" y="21600"/>
                  </a:cubicBezTo>
                  <a:close/>
                  <a:moveTo>
                    <a:pt x="10800" y="4529"/>
                  </a:moveTo>
                  <a:cubicBezTo>
                    <a:pt x="7335" y="4529"/>
                    <a:pt x="4529" y="7336"/>
                    <a:pt x="4529" y="10800"/>
                  </a:cubicBezTo>
                  <a:cubicBezTo>
                    <a:pt x="4529" y="14264"/>
                    <a:pt x="7335" y="17071"/>
                    <a:pt x="10800" y="17071"/>
                  </a:cubicBezTo>
                  <a:cubicBezTo>
                    <a:pt x="14265" y="17071"/>
                    <a:pt x="17071" y="14264"/>
                    <a:pt x="17071" y="10800"/>
                  </a:cubicBezTo>
                  <a:cubicBezTo>
                    <a:pt x="17071" y="7355"/>
                    <a:pt x="14265" y="4529"/>
                    <a:pt x="10800" y="4529"/>
                  </a:cubicBez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sp>
          <p:nvSpPr>
            <p:cNvPr id="11" name="Circle">
              <a:extLst>
                <a:ext uri="{FF2B5EF4-FFF2-40B4-BE49-F238E27FC236}">
                  <a16:creationId xmlns:a16="http://schemas.microsoft.com/office/drawing/2014/main" id="{B0A53CE8-727F-EF04-B8E6-798060B5258C}"/>
                </a:ext>
              </a:extLst>
            </p:cNvPr>
            <p:cNvSpPr/>
            <p:nvPr/>
          </p:nvSpPr>
          <p:spPr>
            <a:xfrm>
              <a:off x="4183605" y="3007885"/>
              <a:ext cx="358319" cy="358319"/>
            </a:xfrm>
            <a:prstGeom prst="ellipse">
              <a:avLst/>
            </a:pr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12" name="Shape">
              <a:extLst>
                <a:ext uri="{FF2B5EF4-FFF2-40B4-BE49-F238E27FC236}">
                  <a16:creationId xmlns:a16="http://schemas.microsoft.com/office/drawing/2014/main" id="{9F9CF3D9-14DF-3AFA-9662-CFA1489FBF90}"/>
                </a:ext>
              </a:extLst>
            </p:cNvPr>
            <p:cNvSpPr/>
            <p:nvPr/>
          </p:nvSpPr>
          <p:spPr>
            <a:xfrm>
              <a:off x="3070259" y="1702583"/>
              <a:ext cx="273909" cy="482600"/>
            </a:xfrm>
            <a:custGeom>
              <a:avLst/>
              <a:gdLst/>
              <a:ahLst/>
              <a:cxnLst>
                <a:cxn ang="0">
                  <a:pos x="wd2" y="hd2"/>
                </a:cxn>
                <a:cxn ang="5400000">
                  <a:pos x="wd2" y="hd2"/>
                </a:cxn>
                <a:cxn ang="10800000">
                  <a:pos x="wd2" y="hd2"/>
                </a:cxn>
                <a:cxn ang="16200000">
                  <a:pos x="wd2" y="hd2"/>
                </a:cxn>
              </a:cxnLst>
              <a:rect l="0" t="0" r="r" b="b"/>
              <a:pathLst>
                <a:path w="21504" h="21268" extrusionOk="0">
                  <a:moveTo>
                    <a:pt x="21002" y="15854"/>
                  </a:moveTo>
                  <a:lnTo>
                    <a:pt x="21504" y="21268"/>
                  </a:lnTo>
                  <a:lnTo>
                    <a:pt x="808" y="9650"/>
                  </a:lnTo>
                  <a:lnTo>
                    <a:pt x="4" y="965"/>
                  </a:lnTo>
                  <a:cubicBezTo>
                    <a:pt x="-96" y="119"/>
                    <a:pt x="1712" y="-332"/>
                    <a:pt x="2817" y="288"/>
                  </a:cubicBezTo>
                  <a:lnTo>
                    <a:pt x="13467" y="6267"/>
                  </a:lnTo>
                  <a:cubicBezTo>
                    <a:pt x="17887" y="8804"/>
                    <a:pt x="20600" y="12188"/>
                    <a:pt x="21002" y="15854"/>
                  </a:cubicBezTo>
                  <a:close/>
                </a:path>
              </a:pathLst>
            </a:custGeom>
            <a:solidFill>
              <a:srgbClr val="929497"/>
            </a:solidFill>
            <a:ln w="12700">
              <a:miter lim="400000"/>
            </a:ln>
          </p:spPr>
          <p:txBody>
            <a:bodyPr lIns="28575" tIns="28575" rIns="28575" bIns="28575" anchor="ctr"/>
            <a:lstStyle/>
            <a:p>
              <a:pPr>
                <a:defRPr sz="3000">
                  <a:solidFill>
                    <a:srgbClr val="FFFFFF"/>
                  </a:solidFill>
                </a:defRPr>
              </a:pPr>
              <a:endParaRPr sz="2250"/>
            </a:p>
          </p:txBody>
        </p:sp>
        <p:sp>
          <p:nvSpPr>
            <p:cNvPr id="13" name="Shape">
              <a:extLst>
                <a:ext uri="{FF2B5EF4-FFF2-40B4-BE49-F238E27FC236}">
                  <a16:creationId xmlns:a16="http://schemas.microsoft.com/office/drawing/2014/main" id="{C3E6E650-1A9A-EF90-5673-C06410D1774D}"/>
                </a:ext>
              </a:extLst>
            </p:cNvPr>
            <p:cNvSpPr/>
            <p:nvPr/>
          </p:nvSpPr>
          <p:spPr>
            <a:xfrm>
              <a:off x="2865505" y="1907335"/>
              <a:ext cx="482600" cy="273912"/>
            </a:xfrm>
            <a:custGeom>
              <a:avLst/>
              <a:gdLst/>
              <a:ahLst/>
              <a:cxnLst>
                <a:cxn ang="0">
                  <a:pos x="wd2" y="hd2"/>
                </a:cxn>
                <a:cxn ang="5400000">
                  <a:pos x="wd2" y="hd2"/>
                </a:cxn>
                <a:cxn ang="10800000">
                  <a:pos x="wd2" y="hd2"/>
                </a:cxn>
                <a:cxn ang="16200000">
                  <a:pos x="wd2" y="hd2"/>
                </a:cxn>
              </a:cxnLst>
              <a:rect l="0" t="0" r="r" b="b"/>
              <a:pathLst>
                <a:path w="21268" h="21503" extrusionOk="0">
                  <a:moveTo>
                    <a:pt x="15854" y="21001"/>
                  </a:moveTo>
                  <a:lnTo>
                    <a:pt x="21268" y="21503"/>
                  </a:lnTo>
                  <a:lnTo>
                    <a:pt x="9650" y="807"/>
                  </a:lnTo>
                  <a:lnTo>
                    <a:pt x="965" y="4"/>
                  </a:lnTo>
                  <a:cubicBezTo>
                    <a:pt x="119" y="-97"/>
                    <a:pt x="-332" y="1711"/>
                    <a:pt x="288" y="2817"/>
                  </a:cubicBezTo>
                  <a:lnTo>
                    <a:pt x="6266" y="13466"/>
                  </a:lnTo>
                  <a:cubicBezTo>
                    <a:pt x="8804" y="17886"/>
                    <a:pt x="12244" y="20599"/>
                    <a:pt x="15854" y="21001"/>
                  </a:cubicBezTo>
                  <a:close/>
                </a:path>
              </a:pathLst>
            </a:custGeom>
            <a:solidFill>
              <a:srgbClr val="929497"/>
            </a:solidFill>
            <a:ln w="12700">
              <a:miter lim="400000"/>
            </a:ln>
          </p:spPr>
          <p:txBody>
            <a:bodyPr lIns="28575" tIns="28575" rIns="28575" bIns="28575" anchor="ctr"/>
            <a:lstStyle/>
            <a:p>
              <a:pPr>
                <a:defRPr sz="3000">
                  <a:solidFill>
                    <a:srgbClr val="FFFFFF"/>
                  </a:solidFill>
                </a:defRPr>
              </a:pPr>
              <a:endParaRPr sz="2250"/>
            </a:p>
          </p:txBody>
        </p:sp>
        <p:sp>
          <p:nvSpPr>
            <p:cNvPr id="14" name="Shape">
              <a:extLst>
                <a:ext uri="{FF2B5EF4-FFF2-40B4-BE49-F238E27FC236}">
                  <a16:creationId xmlns:a16="http://schemas.microsoft.com/office/drawing/2014/main" id="{F23C0EAB-1026-0ADA-2D79-C9FCF633342D}"/>
                </a:ext>
              </a:extLst>
            </p:cNvPr>
            <p:cNvSpPr/>
            <p:nvPr/>
          </p:nvSpPr>
          <p:spPr>
            <a:xfrm>
              <a:off x="2993476" y="1830553"/>
              <a:ext cx="1376008" cy="1374730"/>
            </a:xfrm>
            <a:custGeom>
              <a:avLst/>
              <a:gdLst/>
              <a:ahLst/>
              <a:cxnLst>
                <a:cxn ang="0">
                  <a:pos x="wd2" y="hd2"/>
                </a:cxn>
                <a:cxn ang="5400000">
                  <a:pos x="wd2" y="hd2"/>
                </a:cxn>
                <a:cxn ang="10800000">
                  <a:pos x="wd2" y="hd2"/>
                </a:cxn>
                <a:cxn ang="16200000">
                  <a:pos x="wd2" y="hd2"/>
                </a:cxn>
              </a:cxnLst>
              <a:rect l="0" t="0" r="r" b="b"/>
              <a:pathLst>
                <a:path w="21565" h="21565" extrusionOk="0">
                  <a:moveTo>
                    <a:pt x="321" y="161"/>
                  </a:moveTo>
                  <a:lnTo>
                    <a:pt x="642" y="482"/>
                  </a:lnTo>
                  <a:lnTo>
                    <a:pt x="481" y="642"/>
                  </a:lnTo>
                  <a:lnTo>
                    <a:pt x="160" y="321"/>
                  </a:lnTo>
                  <a:lnTo>
                    <a:pt x="0" y="482"/>
                  </a:lnTo>
                  <a:lnTo>
                    <a:pt x="20958" y="21459"/>
                  </a:lnTo>
                  <a:cubicBezTo>
                    <a:pt x="21099" y="21600"/>
                    <a:pt x="21319" y="21600"/>
                    <a:pt x="21460" y="21459"/>
                  </a:cubicBezTo>
                  <a:lnTo>
                    <a:pt x="21460" y="21459"/>
                  </a:lnTo>
                  <a:cubicBezTo>
                    <a:pt x="21600" y="21319"/>
                    <a:pt x="21600" y="21098"/>
                    <a:pt x="21460" y="20958"/>
                  </a:cubicBezTo>
                  <a:lnTo>
                    <a:pt x="501" y="0"/>
                  </a:lnTo>
                  <a:lnTo>
                    <a:pt x="321" y="161"/>
                  </a:lnTo>
                  <a:close/>
                </a:path>
              </a:pathLst>
            </a:custGeom>
            <a:solidFill>
              <a:srgbClr val="C8CACB"/>
            </a:solidFill>
            <a:ln w="12700">
              <a:miter lim="400000"/>
            </a:ln>
          </p:spPr>
          <p:txBody>
            <a:bodyPr lIns="28575" tIns="28575" rIns="28575" bIns="28575" anchor="ctr"/>
            <a:lstStyle/>
            <a:p>
              <a:pPr>
                <a:defRPr sz="3000">
                  <a:solidFill>
                    <a:srgbClr val="FFFFFF"/>
                  </a:solidFill>
                </a:defRPr>
              </a:pPr>
              <a:endParaRPr sz="2250"/>
            </a:p>
          </p:txBody>
        </p:sp>
        <p:sp>
          <p:nvSpPr>
            <p:cNvPr id="15" name="Shape">
              <a:extLst>
                <a:ext uri="{FF2B5EF4-FFF2-40B4-BE49-F238E27FC236}">
                  <a16:creationId xmlns:a16="http://schemas.microsoft.com/office/drawing/2014/main" id="{3B6E9284-0224-3CF2-6C6F-7D13CE3CB6C7}"/>
                </a:ext>
              </a:extLst>
            </p:cNvPr>
            <p:cNvSpPr/>
            <p:nvPr/>
          </p:nvSpPr>
          <p:spPr>
            <a:xfrm>
              <a:off x="3262215" y="2547189"/>
              <a:ext cx="1117186" cy="664696"/>
            </a:xfrm>
            <a:custGeom>
              <a:avLst/>
              <a:gdLst/>
              <a:ahLst/>
              <a:cxnLst>
                <a:cxn ang="0">
                  <a:pos x="wd2" y="hd2"/>
                </a:cxn>
                <a:cxn ang="5400000">
                  <a:pos x="wd2" y="hd2"/>
                </a:cxn>
                <a:cxn ang="10800000">
                  <a:pos x="wd2" y="hd2"/>
                </a:cxn>
                <a:cxn ang="16200000">
                  <a:pos x="wd2" y="hd2"/>
                </a:cxn>
              </a:cxnLst>
              <a:rect l="0" t="0" r="r" b="b"/>
              <a:pathLst>
                <a:path w="21551" h="21493" extrusionOk="0">
                  <a:moveTo>
                    <a:pt x="21353" y="20110"/>
                  </a:moveTo>
                  <a:lnTo>
                    <a:pt x="444" y="0"/>
                  </a:lnTo>
                  <a:cubicBezTo>
                    <a:pt x="296" y="414"/>
                    <a:pt x="148" y="869"/>
                    <a:pt x="0" y="1283"/>
                  </a:cubicBezTo>
                  <a:lnTo>
                    <a:pt x="20909" y="21393"/>
                  </a:lnTo>
                  <a:cubicBezTo>
                    <a:pt x="21131" y="21600"/>
                    <a:pt x="21403" y="21476"/>
                    <a:pt x="21501" y="21103"/>
                  </a:cubicBezTo>
                  <a:cubicBezTo>
                    <a:pt x="21600" y="20731"/>
                    <a:pt x="21551" y="20317"/>
                    <a:pt x="21353" y="20110"/>
                  </a:cubicBezTo>
                  <a:close/>
                </a:path>
              </a:pathLst>
            </a:custGeom>
            <a:solidFill>
              <a:schemeClr val="tx1">
                <a:lumMod val="75000"/>
                <a:lumOff val="25000"/>
                <a:alpha val="16000"/>
              </a:schemeClr>
            </a:solidFill>
            <a:ln w="12700">
              <a:miter lim="400000"/>
            </a:ln>
          </p:spPr>
          <p:txBody>
            <a:bodyPr wrap="square" lIns="28575" tIns="28575" rIns="28575" bIns="28575" anchor="ctr">
              <a:noAutofit/>
            </a:bodyPr>
            <a:lstStyle/>
            <a:p>
              <a:endParaRPr sz="2250">
                <a:solidFill>
                  <a:srgbClr val="FFFFFF"/>
                </a:solidFill>
              </a:endParaRPr>
            </a:p>
          </p:txBody>
        </p:sp>
      </p:grpSp>
      <p:grpSp>
        <p:nvGrpSpPr>
          <p:cNvPr id="16" name="Group 15">
            <a:extLst>
              <a:ext uri="{FF2B5EF4-FFF2-40B4-BE49-F238E27FC236}">
                <a16:creationId xmlns:a16="http://schemas.microsoft.com/office/drawing/2014/main" id="{7A580B66-B7CF-C698-8E3E-7A94D1449A86}"/>
              </a:ext>
            </a:extLst>
          </p:cNvPr>
          <p:cNvGrpSpPr/>
          <p:nvPr/>
        </p:nvGrpSpPr>
        <p:grpSpPr>
          <a:xfrm>
            <a:off x="6695611" y="3139849"/>
            <a:ext cx="2194560" cy="1013782"/>
            <a:chOff x="8921977" y="1435947"/>
            <a:chExt cx="2926080" cy="1351708"/>
          </a:xfrm>
        </p:grpSpPr>
        <p:sp>
          <p:nvSpPr>
            <p:cNvPr id="17" name="TextBox 16">
              <a:extLst>
                <a:ext uri="{FF2B5EF4-FFF2-40B4-BE49-F238E27FC236}">
                  <a16:creationId xmlns:a16="http://schemas.microsoft.com/office/drawing/2014/main" id="{F95DB830-C298-7BBC-8C6C-DDAAD7C1A33E}"/>
                </a:ext>
              </a:extLst>
            </p:cNvPr>
            <p:cNvSpPr txBox="1"/>
            <p:nvPr/>
          </p:nvSpPr>
          <p:spPr>
            <a:xfrm>
              <a:off x="8921977" y="1435947"/>
              <a:ext cx="2926080" cy="492442"/>
            </a:xfrm>
            <a:prstGeom prst="rect">
              <a:avLst/>
            </a:prstGeom>
            <a:noFill/>
          </p:spPr>
          <p:txBody>
            <a:bodyPr wrap="square" lIns="0" rIns="0" rtlCol="0" anchor="b">
              <a:spAutoFit/>
            </a:bodyPr>
            <a:lstStyle/>
            <a:p>
              <a:r>
                <a:rPr lang="en-US" b="1" cap="all" noProof="1">
                  <a:solidFill>
                    <a:schemeClr val="accent2"/>
                  </a:solidFill>
                </a:rPr>
                <a:t>Lorem Ipsum</a:t>
              </a:r>
            </a:p>
          </p:txBody>
        </p:sp>
        <p:sp>
          <p:nvSpPr>
            <p:cNvPr id="18" name="TextBox 17">
              <a:extLst>
                <a:ext uri="{FF2B5EF4-FFF2-40B4-BE49-F238E27FC236}">
                  <a16:creationId xmlns:a16="http://schemas.microsoft.com/office/drawing/2014/main" id="{9BE128AE-8037-D61C-2E27-D081C70773C0}"/>
                </a:ext>
              </a:extLst>
            </p:cNvPr>
            <p:cNvSpPr txBox="1"/>
            <p:nvPr/>
          </p:nvSpPr>
          <p:spPr>
            <a:xfrm>
              <a:off x="8921977" y="1925881"/>
              <a:ext cx="2926080" cy="861774"/>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 Suspendisse viverra sodales mauris, cras pharetra proin egestas arcu erat dolor, at. </a:t>
              </a:r>
            </a:p>
          </p:txBody>
        </p:sp>
      </p:grpSp>
      <p:grpSp>
        <p:nvGrpSpPr>
          <p:cNvPr id="19" name="Group 18">
            <a:extLst>
              <a:ext uri="{FF2B5EF4-FFF2-40B4-BE49-F238E27FC236}">
                <a16:creationId xmlns:a16="http://schemas.microsoft.com/office/drawing/2014/main" id="{A6577D32-F139-4F79-1F69-809BAAED989A}"/>
              </a:ext>
            </a:extLst>
          </p:cNvPr>
          <p:cNvGrpSpPr/>
          <p:nvPr/>
        </p:nvGrpSpPr>
        <p:grpSpPr>
          <a:xfrm>
            <a:off x="6695611" y="4418671"/>
            <a:ext cx="2194560" cy="1013782"/>
            <a:chOff x="8921977" y="4042608"/>
            <a:chExt cx="2926080" cy="1351708"/>
          </a:xfrm>
        </p:grpSpPr>
        <p:sp>
          <p:nvSpPr>
            <p:cNvPr id="20" name="TextBox 19">
              <a:extLst>
                <a:ext uri="{FF2B5EF4-FFF2-40B4-BE49-F238E27FC236}">
                  <a16:creationId xmlns:a16="http://schemas.microsoft.com/office/drawing/2014/main" id="{576B2CDB-99B9-EE85-5A87-4FE1E61A9D58}"/>
                </a:ext>
              </a:extLst>
            </p:cNvPr>
            <p:cNvSpPr txBox="1"/>
            <p:nvPr/>
          </p:nvSpPr>
          <p:spPr>
            <a:xfrm>
              <a:off x="8921977" y="4042608"/>
              <a:ext cx="2926080" cy="492442"/>
            </a:xfrm>
            <a:prstGeom prst="rect">
              <a:avLst/>
            </a:prstGeom>
            <a:noFill/>
          </p:spPr>
          <p:txBody>
            <a:bodyPr wrap="square" lIns="0" rIns="0" rtlCol="0" anchor="b">
              <a:spAutoFit/>
            </a:bodyPr>
            <a:lstStyle/>
            <a:p>
              <a:r>
                <a:rPr lang="en-US" b="1" cap="all" noProof="1">
                  <a:solidFill>
                    <a:schemeClr val="accent3"/>
                  </a:solidFill>
                </a:rPr>
                <a:t>Lorem Ipsum</a:t>
              </a:r>
            </a:p>
          </p:txBody>
        </p:sp>
        <p:sp>
          <p:nvSpPr>
            <p:cNvPr id="21" name="TextBox 20">
              <a:extLst>
                <a:ext uri="{FF2B5EF4-FFF2-40B4-BE49-F238E27FC236}">
                  <a16:creationId xmlns:a16="http://schemas.microsoft.com/office/drawing/2014/main" id="{C35E2E34-9262-0274-9D42-7CF8BDB6C919}"/>
                </a:ext>
              </a:extLst>
            </p:cNvPr>
            <p:cNvSpPr txBox="1"/>
            <p:nvPr/>
          </p:nvSpPr>
          <p:spPr>
            <a:xfrm>
              <a:off x="8921977" y="4532542"/>
              <a:ext cx="2926080" cy="861774"/>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 Suspendisse viverra sodales mauris, cras pharetra proin egestas arcu erat dolor, at. </a:t>
              </a:r>
            </a:p>
          </p:txBody>
        </p:sp>
      </p:grpSp>
      <p:grpSp>
        <p:nvGrpSpPr>
          <p:cNvPr id="22" name="Group 21">
            <a:extLst>
              <a:ext uri="{FF2B5EF4-FFF2-40B4-BE49-F238E27FC236}">
                <a16:creationId xmlns:a16="http://schemas.microsoft.com/office/drawing/2014/main" id="{A6226D35-429D-EB41-BD1D-8FE3FCAF2638}"/>
              </a:ext>
            </a:extLst>
          </p:cNvPr>
          <p:cNvGrpSpPr/>
          <p:nvPr/>
        </p:nvGrpSpPr>
        <p:grpSpPr>
          <a:xfrm>
            <a:off x="6695611" y="1861028"/>
            <a:ext cx="2194560" cy="1013782"/>
            <a:chOff x="8921977" y="1435947"/>
            <a:chExt cx="2926080" cy="1351708"/>
          </a:xfrm>
        </p:grpSpPr>
        <p:sp>
          <p:nvSpPr>
            <p:cNvPr id="23" name="TextBox 22">
              <a:extLst>
                <a:ext uri="{FF2B5EF4-FFF2-40B4-BE49-F238E27FC236}">
                  <a16:creationId xmlns:a16="http://schemas.microsoft.com/office/drawing/2014/main" id="{CC9AC168-AB20-5194-19A3-5D3F9FCB78B7}"/>
                </a:ext>
              </a:extLst>
            </p:cNvPr>
            <p:cNvSpPr txBox="1"/>
            <p:nvPr/>
          </p:nvSpPr>
          <p:spPr>
            <a:xfrm>
              <a:off x="8921977" y="1435947"/>
              <a:ext cx="2926080" cy="492442"/>
            </a:xfrm>
            <a:prstGeom prst="rect">
              <a:avLst/>
            </a:prstGeom>
            <a:noFill/>
          </p:spPr>
          <p:txBody>
            <a:bodyPr wrap="square" lIns="0" rIns="0" rtlCol="0" anchor="b">
              <a:spAutoFit/>
            </a:bodyPr>
            <a:lstStyle/>
            <a:p>
              <a:r>
                <a:rPr lang="en-US" b="1" cap="all" noProof="1">
                  <a:solidFill>
                    <a:schemeClr val="accent4"/>
                  </a:solidFill>
                </a:rPr>
                <a:t>Lorem Ipsum</a:t>
              </a:r>
            </a:p>
          </p:txBody>
        </p:sp>
        <p:sp>
          <p:nvSpPr>
            <p:cNvPr id="24" name="TextBox 23">
              <a:extLst>
                <a:ext uri="{FF2B5EF4-FFF2-40B4-BE49-F238E27FC236}">
                  <a16:creationId xmlns:a16="http://schemas.microsoft.com/office/drawing/2014/main" id="{FF673152-A16A-C7F8-E591-A9FF9675164B}"/>
                </a:ext>
              </a:extLst>
            </p:cNvPr>
            <p:cNvSpPr txBox="1"/>
            <p:nvPr/>
          </p:nvSpPr>
          <p:spPr>
            <a:xfrm>
              <a:off x="8921977" y="1925881"/>
              <a:ext cx="2926080" cy="861774"/>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 Suspendisse viverra sodales mauris, cras pharetra proin egestas arcu erat dolor, at. </a:t>
              </a:r>
            </a:p>
          </p:txBody>
        </p:sp>
      </p:grpSp>
      <p:grpSp>
        <p:nvGrpSpPr>
          <p:cNvPr id="25" name="Group 24">
            <a:extLst>
              <a:ext uri="{FF2B5EF4-FFF2-40B4-BE49-F238E27FC236}">
                <a16:creationId xmlns:a16="http://schemas.microsoft.com/office/drawing/2014/main" id="{ACAF5312-BA31-579E-2387-2BAC04F616F8}"/>
              </a:ext>
            </a:extLst>
          </p:cNvPr>
          <p:cNvGrpSpPr/>
          <p:nvPr/>
        </p:nvGrpSpPr>
        <p:grpSpPr>
          <a:xfrm>
            <a:off x="491784" y="2623986"/>
            <a:ext cx="2194560" cy="2098692"/>
            <a:chOff x="332936" y="2596988"/>
            <a:chExt cx="2926080" cy="2798257"/>
          </a:xfrm>
        </p:grpSpPr>
        <p:sp>
          <p:nvSpPr>
            <p:cNvPr id="26" name="TextBox 25">
              <a:extLst>
                <a:ext uri="{FF2B5EF4-FFF2-40B4-BE49-F238E27FC236}">
                  <a16:creationId xmlns:a16="http://schemas.microsoft.com/office/drawing/2014/main" id="{159FD531-C02C-9657-A26D-9D361F966A45}"/>
                </a:ext>
              </a:extLst>
            </p:cNvPr>
            <p:cNvSpPr txBox="1"/>
            <p:nvPr/>
          </p:nvSpPr>
          <p:spPr>
            <a:xfrm>
              <a:off x="332936" y="2596988"/>
              <a:ext cx="2926080" cy="492443"/>
            </a:xfrm>
            <a:prstGeom prst="rect">
              <a:avLst/>
            </a:prstGeom>
            <a:noFill/>
          </p:spPr>
          <p:txBody>
            <a:bodyPr wrap="square" lIns="0" rIns="0" rtlCol="0" anchor="b">
              <a:spAutoFit/>
            </a:bodyPr>
            <a:lstStyle/>
            <a:p>
              <a:pPr algn="ctr"/>
              <a:r>
                <a:rPr lang="en-US" b="1" cap="all" noProof="1">
                  <a:solidFill>
                    <a:schemeClr val="bg1"/>
                  </a:solidFill>
                </a:rPr>
                <a:t>Lorem Ipsum</a:t>
              </a:r>
            </a:p>
          </p:txBody>
        </p:sp>
        <p:sp>
          <p:nvSpPr>
            <p:cNvPr id="27" name="TextBox 26">
              <a:extLst>
                <a:ext uri="{FF2B5EF4-FFF2-40B4-BE49-F238E27FC236}">
                  <a16:creationId xmlns:a16="http://schemas.microsoft.com/office/drawing/2014/main" id="{F95CC708-4ADB-0BA3-B40E-7D833EB9E87E}"/>
                </a:ext>
              </a:extLst>
            </p:cNvPr>
            <p:cNvSpPr txBox="1"/>
            <p:nvPr/>
          </p:nvSpPr>
          <p:spPr>
            <a:xfrm>
              <a:off x="332936" y="3086921"/>
              <a:ext cx="2926080" cy="2308324"/>
            </a:xfrm>
            <a:prstGeom prst="rect">
              <a:avLst/>
            </a:prstGeom>
            <a:noFill/>
          </p:spPr>
          <p:txBody>
            <a:bodyPr wrap="square" lIns="0" rIns="0" rtlCol="0" anchor="t">
              <a:spAutoFit/>
            </a:bodyPr>
            <a:lstStyle/>
            <a:p>
              <a:pPr algn="just">
                <a:spcAft>
                  <a:spcPts val="900"/>
                </a:spcAft>
              </a:pPr>
              <a:r>
                <a:rPr lang="en-US" sz="9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610501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10270</TotalTime>
  <Words>451</Words>
  <Application>Microsoft Office PowerPoint</Application>
  <PresentationFormat>On-screen Show (4:3)</PresentationFormat>
  <Paragraphs>26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Arrow On Target w/ 3 Options – Slide Template</vt:lpstr>
      <vt:lpstr>Arrow On Target w/ 3 Options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Arrow On Target w/ 3 Options</dc:title>
  <dc:creator>PresentationGO.com</dc:creator>
  <dc:description>© Copyright PresentationGO.com - Do not distribute or sale without written permission.</dc:description>
  <cp:lastModifiedBy>Christophe Barroche</cp:lastModifiedBy>
  <cp:revision>16</cp:revision>
  <dcterms:created xsi:type="dcterms:W3CDTF">2014-11-26T05:14:11Z</dcterms:created>
  <dcterms:modified xsi:type="dcterms:W3CDTF">2022-10-10T21:37:43Z</dcterms:modified>
  <cp:category>Graphics &amp; Metaphors</cp:category>
</cp:coreProperties>
</file>