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400" d="100"/>
          <a:sy n="400" d="100"/>
        </p:scale>
        <p:origin x="-7596" y="-7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5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On Target w/ 4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6695611" y="3462468"/>
            <a:ext cx="2194560" cy="1013782"/>
            <a:chOff x="8921977" y="1435947"/>
            <a:chExt cx="2926080" cy="1351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6695611" y="2131570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371FB89-F517-2AAB-D767-C50B7DD1EBE9}"/>
              </a:ext>
            </a:extLst>
          </p:cNvPr>
          <p:cNvGrpSpPr/>
          <p:nvPr/>
        </p:nvGrpSpPr>
        <p:grpSpPr>
          <a:xfrm>
            <a:off x="2653716" y="1360034"/>
            <a:ext cx="3836569" cy="4104031"/>
            <a:chOff x="2653716" y="1360034"/>
            <a:chExt cx="3836569" cy="410403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2628368E-4C56-19AB-11C1-22724F7A97A9}"/>
                </a:ext>
              </a:extLst>
            </p:cNvPr>
            <p:cNvSpPr/>
            <p:nvPr/>
          </p:nvSpPr>
          <p:spPr>
            <a:xfrm>
              <a:off x="4573280" y="2051077"/>
              <a:ext cx="1917005" cy="117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057D9A2-0F93-4D57-B2A9-F4CB4DAAD02F}"/>
                </a:ext>
              </a:extLst>
            </p:cNvPr>
            <p:cNvSpPr/>
            <p:nvPr/>
          </p:nvSpPr>
          <p:spPr>
            <a:xfrm>
              <a:off x="4573280" y="3381975"/>
              <a:ext cx="1917005" cy="117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FB9FA88-188F-34BC-7871-757C70E9944B}"/>
                </a:ext>
              </a:extLst>
            </p:cNvPr>
            <p:cNvSpPr/>
            <p:nvPr/>
          </p:nvSpPr>
          <p:spPr>
            <a:xfrm>
              <a:off x="2653716" y="2051077"/>
              <a:ext cx="1917007" cy="117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1E553A4-6136-98F0-84F4-38C098FBC295}"/>
                </a:ext>
              </a:extLst>
            </p:cNvPr>
            <p:cNvSpPr/>
            <p:nvPr/>
          </p:nvSpPr>
          <p:spPr>
            <a:xfrm>
              <a:off x="2653716" y="3381974"/>
              <a:ext cx="1917007" cy="117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79AD3C-2100-B720-1828-5485FE4D2405}"/>
                </a:ext>
              </a:extLst>
            </p:cNvPr>
            <p:cNvSpPr/>
            <p:nvPr/>
          </p:nvSpPr>
          <p:spPr>
            <a:xfrm>
              <a:off x="3145021" y="2051077"/>
              <a:ext cx="1425701" cy="1174772"/>
            </a:xfrm>
            <a:custGeom>
              <a:avLst/>
              <a:gdLst>
                <a:gd name="connsiteX0" fmla="*/ 985561 w 1900934"/>
                <a:gd name="connsiteY0" fmla="*/ 0 h 1566362"/>
                <a:gd name="connsiteX1" fmla="*/ 1900934 w 1900934"/>
                <a:gd name="connsiteY1" fmla="*/ 0 h 1566362"/>
                <a:gd name="connsiteX2" fmla="*/ 1900934 w 1900934"/>
                <a:gd name="connsiteY2" fmla="*/ 1566362 h 1566362"/>
                <a:gd name="connsiteX3" fmla="*/ 128058 w 1900934"/>
                <a:gd name="connsiteY3" fmla="*/ 1566362 h 1566362"/>
                <a:gd name="connsiteX4" fmla="*/ 47851 w 1900934"/>
                <a:gd name="connsiteY4" fmla="*/ 1562309 h 1566362"/>
                <a:gd name="connsiteX5" fmla="*/ 0 w 1900934"/>
                <a:gd name="connsiteY5" fmla="*/ 1555000 h 1566362"/>
                <a:gd name="connsiteX6" fmla="*/ 3684 w 1900934"/>
                <a:gd name="connsiteY6" fmla="*/ 1482042 h 1566362"/>
                <a:gd name="connsiteX7" fmla="*/ 838394 w 1900934"/>
                <a:gd name="connsiteY7" fmla="*/ 89406 h 1566362"/>
                <a:gd name="connsiteX8" fmla="*/ 985561 w 1900934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0934" h="1566362">
                  <a:moveTo>
                    <a:pt x="985561" y="0"/>
                  </a:moveTo>
                  <a:lnTo>
                    <a:pt x="1900934" y="0"/>
                  </a:lnTo>
                  <a:lnTo>
                    <a:pt x="1900934" y="1566362"/>
                  </a:lnTo>
                  <a:lnTo>
                    <a:pt x="128058" y="1566362"/>
                  </a:lnTo>
                  <a:cubicBezTo>
                    <a:pt x="100975" y="1566362"/>
                    <a:pt x="74217" y="1564989"/>
                    <a:pt x="47851" y="1562309"/>
                  </a:cubicBezTo>
                  <a:lnTo>
                    <a:pt x="0" y="1555000"/>
                  </a:lnTo>
                  <a:lnTo>
                    <a:pt x="3684" y="1482042"/>
                  </a:lnTo>
                  <a:cubicBezTo>
                    <a:pt x="62545" y="902450"/>
                    <a:pt x="379780" y="399240"/>
                    <a:pt x="838394" y="89406"/>
                  </a:cubicBezTo>
                  <a:lnTo>
                    <a:pt x="9855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D6A30B-D7BC-F79E-D4F7-0141CC8DF984}"/>
                </a:ext>
              </a:extLst>
            </p:cNvPr>
            <p:cNvSpPr/>
            <p:nvPr/>
          </p:nvSpPr>
          <p:spPr>
            <a:xfrm>
              <a:off x="4573280" y="2051077"/>
              <a:ext cx="1435857" cy="1174774"/>
            </a:xfrm>
            <a:custGeom>
              <a:avLst/>
              <a:gdLst>
                <a:gd name="connsiteX0" fmla="*/ 0 w 1914476"/>
                <a:gd name="connsiteY0" fmla="*/ 0 h 1566365"/>
                <a:gd name="connsiteX1" fmla="*/ 929019 w 1914476"/>
                <a:gd name="connsiteY1" fmla="*/ 0 h 1566365"/>
                <a:gd name="connsiteX2" fmla="*/ 1076186 w 1914476"/>
                <a:gd name="connsiteY2" fmla="*/ 89406 h 1566365"/>
                <a:gd name="connsiteX3" fmla="*/ 1910896 w 1914476"/>
                <a:gd name="connsiteY3" fmla="*/ 1482042 h 1566365"/>
                <a:gd name="connsiteX4" fmla="*/ 1914476 w 1914476"/>
                <a:gd name="connsiteY4" fmla="*/ 1552934 h 1566365"/>
                <a:gd name="connsiteX5" fmla="*/ 1853082 w 1914476"/>
                <a:gd name="connsiteY5" fmla="*/ 1562312 h 1566365"/>
                <a:gd name="connsiteX6" fmla="*/ 1772875 w 1914476"/>
                <a:gd name="connsiteY6" fmla="*/ 1566365 h 1566365"/>
                <a:gd name="connsiteX7" fmla="*/ 0 w 1914476"/>
                <a:gd name="connsiteY7" fmla="*/ 1566365 h 1566365"/>
                <a:gd name="connsiteX8" fmla="*/ 0 w 1914476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476" h="1566365">
                  <a:moveTo>
                    <a:pt x="0" y="0"/>
                  </a:moveTo>
                  <a:lnTo>
                    <a:pt x="929019" y="0"/>
                  </a:lnTo>
                  <a:lnTo>
                    <a:pt x="1076186" y="89406"/>
                  </a:lnTo>
                  <a:cubicBezTo>
                    <a:pt x="1534800" y="399240"/>
                    <a:pt x="1852035" y="902450"/>
                    <a:pt x="1910896" y="1482042"/>
                  </a:cubicBezTo>
                  <a:lnTo>
                    <a:pt x="1914476" y="1552934"/>
                  </a:lnTo>
                  <a:lnTo>
                    <a:pt x="1853082" y="1562312"/>
                  </a:lnTo>
                  <a:cubicBezTo>
                    <a:pt x="1826716" y="1564992"/>
                    <a:pt x="1799959" y="1566365"/>
                    <a:pt x="1772875" y="1566365"/>
                  </a:cubicBez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F298A0-3BE3-7C5A-2A35-093052EBCAD2}"/>
                </a:ext>
              </a:extLst>
            </p:cNvPr>
            <p:cNvSpPr/>
            <p:nvPr/>
          </p:nvSpPr>
          <p:spPr>
            <a:xfrm>
              <a:off x="3144462" y="3381974"/>
              <a:ext cx="1426261" cy="1174772"/>
            </a:xfrm>
            <a:custGeom>
              <a:avLst/>
              <a:gdLst>
                <a:gd name="connsiteX0" fmla="*/ 128805 w 1901681"/>
                <a:gd name="connsiteY0" fmla="*/ 0 h 1566362"/>
                <a:gd name="connsiteX1" fmla="*/ 1901681 w 1901681"/>
                <a:gd name="connsiteY1" fmla="*/ 0 h 1566362"/>
                <a:gd name="connsiteX2" fmla="*/ 1901681 w 1901681"/>
                <a:gd name="connsiteY2" fmla="*/ 1566362 h 1566362"/>
                <a:gd name="connsiteX3" fmla="*/ 961743 w 1901681"/>
                <a:gd name="connsiteY3" fmla="*/ 1566362 h 1566362"/>
                <a:gd name="connsiteX4" fmla="*/ 839141 w 1901681"/>
                <a:gd name="connsiteY4" fmla="*/ 1491880 h 1566362"/>
                <a:gd name="connsiteX5" fmla="*/ 4431 w 1901681"/>
                <a:gd name="connsiteY5" fmla="*/ 99244 h 1566362"/>
                <a:gd name="connsiteX6" fmla="*/ 0 w 1901681"/>
                <a:gd name="connsiteY6" fmla="*/ 11488 h 1566362"/>
                <a:gd name="connsiteX7" fmla="*/ 48871 w 1901681"/>
                <a:gd name="connsiteY7" fmla="*/ 4034 h 1566362"/>
                <a:gd name="connsiteX8" fmla="*/ 128805 w 1901681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1681" h="1566362">
                  <a:moveTo>
                    <a:pt x="128805" y="0"/>
                  </a:moveTo>
                  <a:lnTo>
                    <a:pt x="1901681" y="0"/>
                  </a:lnTo>
                  <a:lnTo>
                    <a:pt x="1901681" y="1566362"/>
                  </a:lnTo>
                  <a:lnTo>
                    <a:pt x="961743" y="1566362"/>
                  </a:lnTo>
                  <a:lnTo>
                    <a:pt x="839141" y="1491880"/>
                  </a:lnTo>
                  <a:cubicBezTo>
                    <a:pt x="380527" y="1182047"/>
                    <a:pt x="63292" y="678836"/>
                    <a:pt x="4431" y="99244"/>
                  </a:cubicBezTo>
                  <a:lnTo>
                    <a:pt x="0" y="11488"/>
                  </a:lnTo>
                  <a:lnTo>
                    <a:pt x="48871" y="4034"/>
                  </a:lnTo>
                  <a:cubicBezTo>
                    <a:pt x="75158" y="1367"/>
                    <a:pt x="101825" y="0"/>
                    <a:pt x="12880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F7B471-4070-FB19-267D-F107784F6184}"/>
                </a:ext>
              </a:extLst>
            </p:cNvPr>
            <p:cNvSpPr/>
            <p:nvPr/>
          </p:nvSpPr>
          <p:spPr>
            <a:xfrm>
              <a:off x="4573280" y="3381975"/>
              <a:ext cx="1436418" cy="1174774"/>
            </a:xfrm>
            <a:custGeom>
              <a:avLst/>
              <a:gdLst>
                <a:gd name="connsiteX0" fmla="*/ 0 w 1915224"/>
                <a:gd name="connsiteY0" fmla="*/ 0 h 1566365"/>
                <a:gd name="connsiteX1" fmla="*/ 1772875 w 1915224"/>
                <a:gd name="connsiteY1" fmla="*/ 0 h 1566365"/>
                <a:gd name="connsiteX2" fmla="*/ 1853082 w 1915224"/>
                <a:gd name="connsiteY2" fmla="*/ 4053 h 1566365"/>
                <a:gd name="connsiteX3" fmla="*/ 1915224 w 1915224"/>
                <a:gd name="connsiteY3" fmla="*/ 13545 h 1566365"/>
                <a:gd name="connsiteX4" fmla="*/ 1910896 w 1915224"/>
                <a:gd name="connsiteY4" fmla="*/ 99244 h 1566365"/>
                <a:gd name="connsiteX5" fmla="*/ 1076186 w 1915224"/>
                <a:gd name="connsiteY5" fmla="*/ 1491880 h 1566365"/>
                <a:gd name="connsiteX6" fmla="*/ 953580 w 1915224"/>
                <a:gd name="connsiteY6" fmla="*/ 1566365 h 1566365"/>
                <a:gd name="connsiteX7" fmla="*/ 0 w 1915224"/>
                <a:gd name="connsiteY7" fmla="*/ 1566365 h 1566365"/>
                <a:gd name="connsiteX8" fmla="*/ 0 w 1915224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5224" h="1566365">
                  <a:moveTo>
                    <a:pt x="0" y="0"/>
                  </a:moveTo>
                  <a:lnTo>
                    <a:pt x="1772875" y="0"/>
                  </a:lnTo>
                  <a:cubicBezTo>
                    <a:pt x="1799959" y="0"/>
                    <a:pt x="1826716" y="1373"/>
                    <a:pt x="1853082" y="4053"/>
                  </a:cubicBezTo>
                  <a:lnTo>
                    <a:pt x="1915224" y="13545"/>
                  </a:lnTo>
                  <a:lnTo>
                    <a:pt x="1910896" y="99244"/>
                  </a:lnTo>
                  <a:cubicBezTo>
                    <a:pt x="1852035" y="678836"/>
                    <a:pt x="1534800" y="1182047"/>
                    <a:pt x="1076186" y="1491880"/>
                  </a:cubicBezTo>
                  <a:lnTo>
                    <a:pt x="953580" y="1566365"/>
                  </a:ln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062EDEAE-B8CA-CD29-72A5-7F4530AFE597}"/>
                </a:ext>
              </a:extLst>
            </p:cNvPr>
            <p:cNvSpPr/>
            <p:nvPr/>
          </p:nvSpPr>
          <p:spPr>
            <a:xfrm>
              <a:off x="4445309" y="4431337"/>
              <a:ext cx="255942" cy="1031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EB666E9-5490-A658-2AEA-C3E3AB2E520B}"/>
                </a:ext>
              </a:extLst>
            </p:cNvPr>
            <p:cNvSpPr/>
            <p:nvPr/>
          </p:nvSpPr>
          <p:spPr>
            <a:xfrm>
              <a:off x="4445309" y="4432618"/>
              <a:ext cx="255942" cy="887078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DD719C3-A239-2023-E739-4EF5F4CCA420}"/>
                </a:ext>
              </a:extLst>
            </p:cNvPr>
            <p:cNvSpPr/>
            <p:nvPr/>
          </p:nvSpPr>
          <p:spPr>
            <a:xfrm>
              <a:off x="3639093" y="4431337"/>
              <a:ext cx="1878613" cy="103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C6F8A1C-19F1-9D90-426A-CAACB24F5FE1}"/>
                </a:ext>
              </a:extLst>
            </p:cNvPr>
            <p:cNvSpPr/>
            <p:nvPr/>
          </p:nvSpPr>
          <p:spPr>
            <a:xfrm>
              <a:off x="3280774" y="2012687"/>
              <a:ext cx="2579894" cy="257989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EDE31D4-0BB9-01A5-1541-CC4959F34A5D}"/>
                </a:ext>
              </a:extLst>
            </p:cNvPr>
            <p:cNvSpPr/>
            <p:nvPr/>
          </p:nvSpPr>
          <p:spPr>
            <a:xfrm>
              <a:off x="3677483" y="2409395"/>
              <a:ext cx="1794155" cy="179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0792" y="21600"/>
                  </a:moveTo>
                  <a:cubicBezTo>
                    <a:pt x="4834" y="21600"/>
                    <a:pt x="0" y="16747"/>
                    <a:pt x="0" y="10800"/>
                  </a:cubicBezTo>
                  <a:cubicBezTo>
                    <a:pt x="0" y="4838"/>
                    <a:pt x="4850" y="0"/>
                    <a:pt x="10792" y="0"/>
                  </a:cubicBezTo>
                  <a:cubicBezTo>
                    <a:pt x="16750" y="0"/>
                    <a:pt x="21585" y="4853"/>
                    <a:pt x="21585" y="10800"/>
                  </a:cubicBezTo>
                  <a:cubicBezTo>
                    <a:pt x="21600" y="16762"/>
                    <a:pt x="16750" y="21600"/>
                    <a:pt x="10792" y="21600"/>
                  </a:cubicBezTo>
                  <a:close/>
                  <a:moveTo>
                    <a:pt x="10792" y="2573"/>
                  </a:moveTo>
                  <a:cubicBezTo>
                    <a:pt x="6251" y="2573"/>
                    <a:pt x="2571" y="6270"/>
                    <a:pt x="2571" y="10800"/>
                  </a:cubicBezTo>
                  <a:cubicBezTo>
                    <a:pt x="2571" y="15345"/>
                    <a:pt x="6266" y="19027"/>
                    <a:pt x="10792" y="19027"/>
                  </a:cubicBezTo>
                  <a:cubicBezTo>
                    <a:pt x="15334" y="19027"/>
                    <a:pt x="19014" y="15330"/>
                    <a:pt x="19014" y="10800"/>
                  </a:cubicBezTo>
                  <a:cubicBezTo>
                    <a:pt x="19029" y="6270"/>
                    <a:pt x="15334" y="2573"/>
                    <a:pt x="10792" y="25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3C09984F-E34C-2BDF-21AF-ABF58978B5B5}"/>
                </a:ext>
              </a:extLst>
            </p:cNvPr>
            <p:cNvSpPr/>
            <p:nvPr/>
          </p:nvSpPr>
          <p:spPr>
            <a:xfrm>
              <a:off x="3319164" y="2051077"/>
              <a:ext cx="2515909" cy="251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835"/>
                  </a:moveTo>
                  <a:cubicBezTo>
                    <a:pt x="5856" y="1835"/>
                    <a:pt x="1835" y="5856"/>
                    <a:pt x="1835" y="10800"/>
                  </a:cubicBezTo>
                  <a:cubicBezTo>
                    <a:pt x="1835" y="15744"/>
                    <a:pt x="5856" y="19765"/>
                    <a:pt x="10800" y="19765"/>
                  </a:cubicBezTo>
                  <a:cubicBezTo>
                    <a:pt x="15744" y="19765"/>
                    <a:pt x="19765" y="15744"/>
                    <a:pt x="19765" y="10800"/>
                  </a:cubicBezTo>
                  <a:cubicBezTo>
                    <a:pt x="19765" y="5856"/>
                    <a:pt x="15744" y="1835"/>
                    <a:pt x="10800" y="183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4F55BBF7-3647-9D8C-3170-924341426B6A}"/>
                </a:ext>
              </a:extLst>
            </p:cNvPr>
            <p:cNvSpPr/>
            <p:nvPr/>
          </p:nvSpPr>
          <p:spPr>
            <a:xfrm>
              <a:off x="4061395" y="2793308"/>
              <a:ext cx="1018649" cy="101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7" y="21600"/>
                    <a:pt x="0" y="16770"/>
                    <a:pt x="0" y="10800"/>
                  </a:cubicBezTo>
                  <a:cubicBezTo>
                    <a:pt x="0" y="4857"/>
                    <a:pt x="4830" y="0"/>
                    <a:pt x="10800" y="0"/>
                  </a:cubicBezTo>
                  <a:cubicBezTo>
                    <a:pt x="16743" y="0"/>
                    <a:pt x="21600" y="4830"/>
                    <a:pt x="21600" y="10800"/>
                  </a:cubicBezTo>
                  <a:cubicBezTo>
                    <a:pt x="21600" y="16770"/>
                    <a:pt x="16770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54" y="4532"/>
                    <a:pt x="4532" y="7354"/>
                    <a:pt x="4532" y="10800"/>
                  </a:cubicBezTo>
                  <a:cubicBezTo>
                    <a:pt x="4532" y="14246"/>
                    <a:pt x="7354" y="17068"/>
                    <a:pt x="10800" y="17068"/>
                  </a:cubicBezTo>
                  <a:cubicBezTo>
                    <a:pt x="14246" y="17068"/>
                    <a:pt x="17068" y="14246"/>
                    <a:pt x="17068" y="10800"/>
                  </a:cubicBezTo>
                  <a:cubicBezTo>
                    <a:pt x="17068" y="7354"/>
                    <a:pt x="14273" y="4532"/>
                    <a:pt x="10800" y="453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7C3B1CEA-80FA-A370-9A4A-23D2DDEAFAA3}"/>
                </a:ext>
              </a:extLst>
            </p:cNvPr>
            <p:cNvSpPr/>
            <p:nvPr/>
          </p:nvSpPr>
          <p:spPr>
            <a:xfrm>
              <a:off x="4445309" y="3177222"/>
              <a:ext cx="255942" cy="25594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120025-8386-9B57-14D9-D1E4DB0F12B4}"/>
                </a:ext>
              </a:extLst>
            </p:cNvPr>
            <p:cNvSpPr/>
            <p:nvPr/>
          </p:nvSpPr>
          <p:spPr>
            <a:xfrm>
              <a:off x="4573279" y="1360034"/>
              <a:ext cx="167643" cy="5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5A42DD1-7F18-B5B2-147F-879FB8FC1F5C}"/>
                </a:ext>
              </a:extLst>
            </p:cNvPr>
            <p:cNvSpPr/>
            <p:nvPr/>
          </p:nvSpPr>
          <p:spPr>
            <a:xfrm>
              <a:off x="4406917" y="1360034"/>
              <a:ext cx="167643" cy="5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52E3006-D1A4-3C50-75F7-508B23264304}"/>
                </a:ext>
              </a:extLst>
            </p:cNvPr>
            <p:cNvSpPr/>
            <p:nvPr/>
          </p:nvSpPr>
          <p:spPr>
            <a:xfrm>
              <a:off x="4547686" y="1411223"/>
              <a:ext cx="46070" cy="191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0"/>
                  </a:moveTo>
                  <a:lnTo>
                    <a:pt x="14400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400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542F626-0AE7-033F-9BFA-629CF58DE3C1}"/>
                </a:ext>
              </a:extLst>
            </p:cNvPr>
            <p:cNvSpPr/>
            <p:nvPr/>
          </p:nvSpPr>
          <p:spPr>
            <a:xfrm>
              <a:off x="4227758" y="2089470"/>
              <a:ext cx="371673" cy="123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5" extrusionOk="0">
                  <a:moveTo>
                    <a:pt x="21452" y="21064"/>
                  </a:moveTo>
                  <a:lnTo>
                    <a:pt x="2589" y="0"/>
                  </a:lnTo>
                  <a:cubicBezTo>
                    <a:pt x="1701" y="67"/>
                    <a:pt x="888" y="134"/>
                    <a:pt x="0" y="201"/>
                  </a:cubicBezTo>
                  <a:lnTo>
                    <a:pt x="18863" y="21265"/>
                  </a:lnTo>
                  <a:cubicBezTo>
                    <a:pt x="19085" y="21488"/>
                    <a:pt x="19751" y="21600"/>
                    <a:pt x="20490" y="21555"/>
                  </a:cubicBezTo>
                  <a:cubicBezTo>
                    <a:pt x="21230" y="21511"/>
                    <a:pt x="21600" y="21287"/>
                    <a:pt x="21452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255236" y="3462468"/>
            <a:ext cx="2194560" cy="1013782"/>
            <a:chOff x="8921977" y="1435947"/>
            <a:chExt cx="2926080" cy="135170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255236" y="2131570"/>
            <a:ext cx="2194560" cy="1013782"/>
            <a:chOff x="8921977" y="1435947"/>
            <a:chExt cx="2926080" cy="135170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91" name="Graphic 90" descr="Box with solid fill">
            <a:extLst>
              <a:ext uri="{FF2B5EF4-FFF2-40B4-BE49-F238E27FC236}">
                <a16:creationId xmlns:a16="http://schemas.microsoft.com/office/drawing/2014/main" id="{E151F02B-E283-1DCA-ED6B-2CB78B28C9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3784066"/>
            <a:ext cx="370589" cy="370589"/>
          </a:xfrm>
          <a:prstGeom prst="rect">
            <a:avLst/>
          </a:prstGeom>
        </p:spPr>
      </p:pic>
      <p:pic>
        <p:nvPicPr>
          <p:cNvPr id="93" name="Graphic 92" descr="Box trolley with solid fill">
            <a:extLst>
              <a:ext uri="{FF2B5EF4-FFF2-40B4-BE49-F238E27FC236}">
                <a16:creationId xmlns:a16="http://schemas.microsoft.com/office/drawing/2014/main" id="{A9BEDD11-D008-A41B-F15C-DAA81D1659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787437"/>
            <a:ext cx="370589" cy="370589"/>
          </a:xfrm>
          <a:prstGeom prst="rect">
            <a:avLst/>
          </a:prstGeom>
        </p:spPr>
      </p:pic>
      <p:pic>
        <p:nvPicPr>
          <p:cNvPr id="95" name="Graphic 94" descr="Coins with solid fill">
            <a:extLst>
              <a:ext uri="{FF2B5EF4-FFF2-40B4-BE49-F238E27FC236}">
                <a16:creationId xmlns:a16="http://schemas.microsoft.com/office/drawing/2014/main" id="{E8BB46D8-9DC3-4C4F-91A9-F413BC3FB1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453169"/>
            <a:ext cx="370589" cy="370589"/>
          </a:xfrm>
          <a:prstGeom prst="rect">
            <a:avLst/>
          </a:prstGeom>
        </p:spPr>
      </p:pic>
      <p:pic>
        <p:nvPicPr>
          <p:cNvPr id="97" name="Graphic 96" descr="Diamond with solid fill">
            <a:extLst>
              <a:ext uri="{FF2B5EF4-FFF2-40B4-BE49-F238E27FC236}">
                <a16:creationId xmlns:a16="http://schemas.microsoft.com/office/drawing/2014/main" id="{36025A4F-F7E2-7763-7B1C-51BD7ADFD2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453168"/>
            <a:ext cx="370589" cy="3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8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On Target w/ 4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6695611" y="3462468"/>
            <a:ext cx="2194560" cy="1013782"/>
            <a:chOff x="8921977" y="1435947"/>
            <a:chExt cx="2926080" cy="1351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6695611" y="2131570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631FB4-F063-88C7-B653-7FBB8512D0A9}"/>
              </a:ext>
            </a:extLst>
          </p:cNvPr>
          <p:cNvGrpSpPr/>
          <p:nvPr/>
        </p:nvGrpSpPr>
        <p:grpSpPr>
          <a:xfrm>
            <a:off x="2653716" y="1360034"/>
            <a:ext cx="3836569" cy="4104031"/>
            <a:chOff x="2653716" y="1360034"/>
            <a:chExt cx="3836569" cy="410403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2628368E-4C56-19AB-11C1-22724F7A97A9}"/>
                </a:ext>
              </a:extLst>
            </p:cNvPr>
            <p:cNvSpPr/>
            <p:nvPr/>
          </p:nvSpPr>
          <p:spPr>
            <a:xfrm>
              <a:off x="4573280" y="2051077"/>
              <a:ext cx="1917005" cy="117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057D9A2-0F93-4D57-B2A9-F4CB4DAAD02F}"/>
                </a:ext>
              </a:extLst>
            </p:cNvPr>
            <p:cNvSpPr/>
            <p:nvPr/>
          </p:nvSpPr>
          <p:spPr>
            <a:xfrm>
              <a:off x="4573280" y="3381975"/>
              <a:ext cx="1917005" cy="117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FB9FA88-188F-34BC-7871-757C70E9944B}"/>
                </a:ext>
              </a:extLst>
            </p:cNvPr>
            <p:cNvSpPr/>
            <p:nvPr/>
          </p:nvSpPr>
          <p:spPr>
            <a:xfrm>
              <a:off x="2653716" y="2051077"/>
              <a:ext cx="1917007" cy="117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1E553A4-6136-98F0-84F4-38C098FBC295}"/>
                </a:ext>
              </a:extLst>
            </p:cNvPr>
            <p:cNvSpPr/>
            <p:nvPr/>
          </p:nvSpPr>
          <p:spPr>
            <a:xfrm>
              <a:off x="2653716" y="3381974"/>
              <a:ext cx="1917007" cy="117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79AD3C-2100-B720-1828-5485FE4D2405}"/>
                </a:ext>
              </a:extLst>
            </p:cNvPr>
            <p:cNvSpPr/>
            <p:nvPr/>
          </p:nvSpPr>
          <p:spPr>
            <a:xfrm>
              <a:off x="3145021" y="2051077"/>
              <a:ext cx="1425701" cy="1174772"/>
            </a:xfrm>
            <a:custGeom>
              <a:avLst/>
              <a:gdLst>
                <a:gd name="connsiteX0" fmla="*/ 985561 w 1900934"/>
                <a:gd name="connsiteY0" fmla="*/ 0 h 1566362"/>
                <a:gd name="connsiteX1" fmla="*/ 1900934 w 1900934"/>
                <a:gd name="connsiteY1" fmla="*/ 0 h 1566362"/>
                <a:gd name="connsiteX2" fmla="*/ 1900934 w 1900934"/>
                <a:gd name="connsiteY2" fmla="*/ 1566362 h 1566362"/>
                <a:gd name="connsiteX3" fmla="*/ 128058 w 1900934"/>
                <a:gd name="connsiteY3" fmla="*/ 1566362 h 1566362"/>
                <a:gd name="connsiteX4" fmla="*/ 47851 w 1900934"/>
                <a:gd name="connsiteY4" fmla="*/ 1562309 h 1566362"/>
                <a:gd name="connsiteX5" fmla="*/ 0 w 1900934"/>
                <a:gd name="connsiteY5" fmla="*/ 1555000 h 1566362"/>
                <a:gd name="connsiteX6" fmla="*/ 3684 w 1900934"/>
                <a:gd name="connsiteY6" fmla="*/ 1482042 h 1566362"/>
                <a:gd name="connsiteX7" fmla="*/ 838394 w 1900934"/>
                <a:gd name="connsiteY7" fmla="*/ 89406 h 1566362"/>
                <a:gd name="connsiteX8" fmla="*/ 985561 w 1900934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0934" h="1566362">
                  <a:moveTo>
                    <a:pt x="985561" y="0"/>
                  </a:moveTo>
                  <a:lnTo>
                    <a:pt x="1900934" y="0"/>
                  </a:lnTo>
                  <a:lnTo>
                    <a:pt x="1900934" y="1566362"/>
                  </a:lnTo>
                  <a:lnTo>
                    <a:pt x="128058" y="1566362"/>
                  </a:lnTo>
                  <a:cubicBezTo>
                    <a:pt x="100975" y="1566362"/>
                    <a:pt x="74217" y="1564989"/>
                    <a:pt x="47851" y="1562309"/>
                  </a:cubicBezTo>
                  <a:lnTo>
                    <a:pt x="0" y="1555000"/>
                  </a:lnTo>
                  <a:lnTo>
                    <a:pt x="3684" y="1482042"/>
                  </a:lnTo>
                  <a:cubicBezTo>
                    <a:pt x="62545" y="902450"/>
                    <a:pt x="379780" y="399240"/>
                    <a:pt x="838394" y="89406"/>
                  </a:cubicBezTo>
                  <a:lnTo>
                    <a:pt x="9855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D6A30B-D7BC-F79E-D4F7-0141CC8DF984}"/>
                </a:ext>
              </a:extLst>
            </p:cNvPr>
            <p:cNvSpPr/>
            <p:nvPr/>
          </p:nvSpPr>
          <p:spPr>
            <a:xfrm>
              <a:off x="4573280" y="2051077"/>
              <a:ext cx="1435857" cy="1174774"/>
            </a:xfrm>
            <a:custGeom>
              <a:avLst/>
              <a:gdLst>
                <a:gd name="connsiteX0" fmla="*/ 0 w 1914476"/>
                <a:gd name="connsiteY0" fmla="*/ 0 h 1566365"/>
                <a:gd name="connsiteX1" fmla="*/ 929019 w 1914476"/>
                <a:gd name="connsiteY1" fmla="*/ 0 h 1566365"/>
                <a:gd name="connsiteX2" fmla="*/ 1076186 w 1914476"/>
                <a:gd name="connsiteY2" fmla="*/ 89406 h 1566365"/>
                <a:gd name="connsiteX3" fmla="*/ 1910896 w 1914476"/>
                <a:gd name="connsiteY3" fmla="*/ 1482042 h 1566365"/>
                <a:gd name="connsiteX4" fmla="*/ 1914476 w 1914476"/>
                <a:gd name="connsiteY4" fmla="*/ 1552934 h 1566365"/>
                <a:gd name="connsiteX5" fmla="*/ 1853082 w 1914476"/>
                <a:gd name="connsiteY5" fmla="*/ 1562312 h 1566365"/>
                <a:gd name="connsiteX6" fmla="*/ 1772875 w 1914476"/>
                <a:gd name="connsiteY6" fmla="*/ 1566365 h 1566365"/>
                <a:gd name="connsiteX7" fmla="*/ 0 w 1914476"/>
                <a:gd name="connsiteY7" fmla="*/ 1566365 h 1566365"/>
                <a:gd name="connsiteX8" fmla="*/ 0 w 1914476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476" h="1566365">
                  <a:moveTo>
                    <a:pt x="0" y="0"/>
                  </a:moveTo>
                  <a:lnTo>
                    <a:pt x="929019" y="0"/>
                  </a:lnTo>
                  <a:lnTo>
                    <a:pt x="1076186" y="89406"/>
                  </a:lnTo>
                  <a:cubicBezTo>
                    <a:pt x="1534800" y="399240"/>
                    <a:pt x="1852035" y="902450"/>
                    <a:pt x="1910896" y="1482042"/>
                  </a:cubicBezTo>
                  <a:lnTo>
                    <a:pt x="1914476" y="1552934"/>
                  </a:lnTo>
                  <a:lnTo>
                    <a:pt x="1853082" y="1562312"/>
                  </a:lnTo>
                  <a:cubicBezTo>
                    <a:pt x="1826716" y="1564992"/>
                    <a:pt x="1799959" y="1566365"/>
                    <a:pt x="1772875" y="1566365"/>
                  </a:cubicBez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F298A0-3BE3-7C5A-2A35-093052EBCAD2}"/>
                </a:ext>
              </a:extLst>
            </p:cNvPr>
            <p:cNvSpPr/>
            <p:nvPr/>
          </p:nvSpPr>
          <p:spPr>
            <a:xfrm>
              <a:off x="3144462" y="3381974"/>
              <a:ext cx="1426261" cy="1174772"/>
            </a:xfrm>
            <a:custGeom>
              <a:avLst/>
              <a:gdLst>
                <a:gd name="connsiteX0" fmla="*/ 128805 w 1901681"/>
                <a:gd name="connsiteY0" fmla="*/ 0 h 1566362"/>
                <a:gd name="connsiteX1" fmla="*/ 1901681 w 1901681"/>
                <a:gd name="connsiteY1" fmla="*/ 0 h 1566362"/>
                <a:gd name="connsiteX2" fmla="*/ 1901681 w 1901681"/>
                <a:gd name="connsiteY2" fmla="*/ 1566362 h 1566362"/>
                <a:gd name="connsiteX3" fmla="*/ 961743 w 1901681"/>
                <a:gd name="connsiteY3" fmla="*/ 1566362 h 1566362"/>
                <a:gd name="connsiteX4" fmla="*/ 839141 w 1901681"/>
                <a:gd name="connsiteY4" fmla="*/ 1491880 h 1566362"/>
                <a:gd name="connsiteX5" fmla="*/ 4431 w 1901681"/>
                <a:gd name="connsiteY5" fmla="*/ 99244 h 1566362"/>
                <a:gd name="connsiteX6" fmla="*/ 0 w 1901681"/>
                <a:gd name="connsiteY6" fmla="*/ 11488 h 1566362"/>
                <a:gd name="connsiteX7" fmla="*/ 48871 w 1901681"/>
                <a:gd name="connsiteY7" fmla="*/ 4034 h 1566362"/>
                <a:gd name="connsiteX8" fmla="*/ 128805 w 1901681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1681" h="1566362">
                  <a:moveTo>
                    <a:pt x="128805" y="0"/>
                  </a:moveTo>
                  <a:lnTo>
                    <a:pt x="1901681" y="0"/>
                  </a:lnTo>
                  <a:lnTo>
                    <a:pt x="1901681" y="1566362"/>
                  </a:lnTo>
                  <a:lnTo>
                    <a:pt x="961743" y="1566362"/>
                  </a:lnTo>
                  <a:lnTo>
                    <a:pt x="839141" y="1491880"/>
                  </a:lnTo>
                  <a:cubicBezTo>
                    <a:pt x="380527" y="1182047"/>
                    <a:pt x="63292" y="678836"/>
                    <a:pt x="4431" y="99244"/>
                  </a:cubicBezTo>
                  <a:lnTo>
                    <a:pt x="0" y="11488"/>
                  </a:lnTo>
                  <a:lnTo>
                    <a:pt x="48871" y="4034"/>
                  </a:lnTo>
                  <a:cubicBezTo>
                    <a:pt x="75158" y="1367"/>
                    <a:pt x="101825" y="0"/>
                    <a:pt x="12880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F7B471-4070-FB19-267D-F107784F6184}"/>
                </a:ext>
              </a:extLst>
            </p:cNvPr>
            <p:cNvSpPr/>
            <p:nvPr/>
          </p:nvSpPr>
          <p:spPr>
            <a:xfrm>
              <a:off x="4573280" y="3381975"/>
              <a:ext cx="1436418" cy="1174774"/>
            </a:xfrm>
            <a:custGeom>
              <a:avLst/>
              <a:gdLst>
                <a:gd name="connsiteX0" fmla="*/ 0 w 1915224"/>
                <a:gd name="connsiteY0" fmla="*/ 0 h 1566365"/>
                <a:gd name="connsiteX1" fmla="*/ 1772875 w 1915224"/>
                <a:gd name="connsiteY1" fmla="*/ 0 h 1566365"/>
                <a:gd name="connsiteX2" fmla="*/ 1853082 w 1915224"/>
                <a:gd name="connsiteY2" fmla="*/ 4053 h 1566365"/>
                <a:gd name="connsiteX3" fmla="*/ 1915224 w 1915224"/>
                <a:gd name="connsiteY3" fmla="*/ 13545 h 1566365"/>
                <a:gd name="connsiteX4" fmla="*/ 1910896 w 1915224"/>
                <a:gd name="connsiteY4" fmla="*/ 99244 h 1566365"/>
                <a:gd name="connsiteX5" fmla="*/ 1076186 w 1915224"/>
                <a:gd name="connsiteY5" fmla="*/ 1491880 h 1566365"/>
                <a:gd name="connsiteX6" fmla="*/ 953580 w 1915224"/>
                <a:gd name="connsiteY6" fmla="*/ 1566365 h 1566365"/>
                <a:gd name="connsiteX7" fmla="*/ 0 w 1915224"/>
                <a:gd name="connsiteY7" fmla="*/ 1566365 h 1566365"/>
                <a:gd name="connsiteX8" fmla="*/ 0 w 1915224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5224" h="1566365">
                  <a:moveTo>
                    <a:pt x="0" y="0"/>
                  </a:moveTo>
                  <a:lnTo>
                    <a:pt x="1772875" y="0"/>
                  </a:lnTo>
                  <a:cubicBezTo>
                    <a:pt x="1799959" y="0"/>
                    <a:pt x="1826716" y="1373"/>
                    <a:pt x="1853082" y="4053"/>
                  </a:cubicBezTo>
                  <a:lnTo>
                    <a:pt x="1915224" y="13545"/>
                  </a:lnTo>
                  <a:lnTo>
                    <a:pt x="1910896" y="99244"/>
                  </a:lnTo>
                  <a:cubicBezTo>
                    <a:pt x="1852035" y="678836"/>
                    <a:pt x="1534800" y="1182047"/>
                    <a:pt x="1076186" y="1491880"/>
                  </a:cubicBezTo>
                  <a:lnTo>
                    <a:pt x="953580" y="1566365"/>
                  </a:ln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062EDEAE-B8CA-CD29-72A5-7F4530AFE597}"/>
                </a:ext>
              </a:extLst>
            </p:cNvPr>
            <p:cNvSpPr/>
            <p:nvPr/>
          </p:nvSpPr>
          <p:spPr>
            <a:xfrm>
              <a:off x="4445309" y="4431337"/>
              <a:ext cx="255942" cy="10314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EB666E9-5490-A658-2AEA-C3E3AB2E520B}"/>
                </a:ext>
              </a:extLst>
            </p:cNvPr>
            <p:cNvSpPr/>
            <p:nvPr/>
          </p:nvSpPr>
          <p:spPr>
            <a:xfrm>
              <a:off x="4445309" y="4432618"/>
              <a:ext cx="255942" cy="887078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DD719C3-A239-2023-E739-4EF5F4CCA420}"/>
                </a:ext>
              </a:extLst>
            </p:cNvPr>
            <p:cNvSpPr/>
            <p:nvPr/>
          </p:nvSpPr>
          <p:spPr>
            <a:xfrm>
              <a:off x="3639093" y="4431337"/>
              <a:ext cx="1878613" cy="103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C6F8A1C-19F1-9D90-426A-CAACB24F5FE1}"/>
                </a:ext>
              </a:extLst>
            </p:cNvPr>
            <p:cNvSpPr/>
            <p:nvPr/>
          </p:nvSpPr>
          <p:spPr>
            <a:xfrm>
              <a:off x="3280774" y="2012687"/>
              <a:ext cx="2579894" cy="257989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EDE31D4-0BB9-01A5-1541-CC4959F34A5D}"/>
                </a:ext>
              </a:extLst>
            </p:cNvPr>
            <p:cNvSpPr/>
            <p:nvPr/>
          </p:nvSpPr>
          <p:spPr>
            <a:xfrm>
              <a:off x="3677483" y="2409395"/>
              <a:ext cx="1794155" cy="179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0792" y="21600"/>
                  </a:moveTo>
                  <a:cubicBezTo>
                    <a:pt x="4834" y="21600"/>
                    <a:pt x="0" y="16747"/>
                    <a:pt x="0" y="10800"/>
                  </a:cubicBezTo>
                  <a:cubicBezTo>
                    <a:pt x="0" y="4838"/>
                    <a:pt x="4850" y="0"/>
                    <a:pt x="10792" y="0"/>
                  </a:cubicBezTo>
                  <a:cubicBezTo>
                    <a:pt x="16750" y="0"/>
                    <a:pt x="21585" y="4853"/>
                    <a:pt x="21585" y="10800"/>
                  </a:cubicBezTo>
                  <a:cubicBezTo>
                    <a:pt x="21600" y="16762"/>
                    <a:pt x="16750" y="21600"/>
                    <a:pt x="10792" y="21600"/>
                  </a:cubicBezTo>
                  <a:close/>
                  <a:moveTo>
                    <a:pt x="10792" y="2573"/>
                  </a:moveTo>
                  <a:cubicBezTo>
                    <a:pt x="6251" y="2573"/>
                    <a:pt x="2571" y="6270"/>
                    <a:pt x="2571" y="10800"/>
                  </a:cubicBezTo>
                  <a:cubicBezTo>
                    <a:pt x="2571" y="15345"/>
                    <a:pt x="6266" y="19027"/>
                    <a:pt x="10792" y="19027"/>
                  </a:cubicBezTo>
                  <a:cubicBezTo>
                    <a:pt x="15334" y="19027"/>
                    <a:pt x="19014" y="15330"/>
                    <a:pt x="19014" y="10800"/>
                  </a:cubicBezTo>
                  <a:cubicBezTo>
                    <a:pt x="19029" y="6270"/>
                    <a:pt x="15334" y="2573"/>
                    <a:pt x="10792" y="25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3C09984F-E34C-2BDF-21AF-ABF58978B5B5}"/>
                </a:ext>
              </a:extLst>
            </p:cNvPr>
            <p:cNvSpPr/>
            <p:nvPr/>
          </p:nvSpPr>
          <p:spPr>
            <a:xfrm>
              <a:off x="3319164" y="2051077"/>
              <a:ext cx="2515909" cy="251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835"/>
                  </a:moveTo>
                  <a:cubicBezTo>
                    <a:pt x="5856" y="1835"/>
                    <a:pt x="1835" y="5856"/>
                    <a:pt x="1835" y="10800"/>
                  </a:cubicBezTo>
                  <a:cubicBezTo>
                    <a:pt x="1835" y="15744"/>
                    <a:pt x="5856" y="19765"/>
                    <a:pt x="10800" y="19765"/>
                  </a:cubicBezTo>
                  <a:cubicBezTo>
                    <a:pt x="15744" y="19765"/>
                    <a:pt x="19765" y="15744"/>
                    <a:pt x="19765" y="10800"/>
                  </a:cubicBezTo>
                  <a:cubicBezTo>
                    <a:pt x="19765" y="5856"/>
                    <a:pt x="15744" y="1835"/>
                    <a:pt x="10800" y="183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4F55BBF7-3647-9D8C-3170-924341426B6A}"/>
                </a:ext>
              </a:extLst>
            </p:cNvPr>
            <p:cNvSpPr/>
            <p:nvPr/>
          </p:nvSpPr>
          <p:spPr>
            <a:xfrm>
              <a:off x="4061395" y="2793308"/>
              <a:ext cx="1018649" cy="101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7" y="21600"/>
                    <a:pt x="0" y="16770"/>
                    <a:pt x="0" y="10800"/>
                  </a:cubicBezTo>
                  <a:cubicBezTo>
                    <a:pt x="0" y="4857"/>
                    <a:pt x="4830" y="0"/>
                    <a:pt x="10800" y="0"/>
                  </a:cubicBezTo>
                  <a:cubicBezTo>
                    <a:pt x="16743" y="0"/>
                    <a:pt x="21600" y="4830"/>
                    <a:pt x="21600" y="10800"/>
                  </a:cubicBezTo>
                  <a:cubicBezTo>
                    <a:pt x="21600" y="16770"/>
                    <a:pt x="16770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54" y="4532"/>
                    <a:pt x="4532" y="7354"/>
                    <a:pt x="4532" y="10800"/>
                  </a:cubicBezTo>
                  <a:cubicBezTo>
                    <a:pt x="4532" y="14246"/>
                    <a:pt x="7354" y="17068"/>
                    <a:pt x="10800" y="17068"/>
                  </a:cubicBezTo>
                  <a:cubicBezTo>
                    <a:pt x="14246" y="17068"/>
                    <a:pt x="17068" y="14246"/>
                    <a:pt x="17068" y="10800"/>
                  </a:cubicBezTo>
                  <a:cubicBezTo>
                    <a:pt x="17068" y="7354"/>
                    <a:pt x="14273" y="4532"/>
                    <a:pt x="10800" y="453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7C3B1CEA-80FA-A370-9A4A-23D2DDEAFAA3}"/>
                </a:ext>
              </a:extLst>
            </p:cNvPr>
            <p:cNvSpPr/>
            <p:nvPr/>
          </p:nvSpPr>
          <p:spPr>
            <a:xfrm>
              <a:off x="4445309" y="3177222"/>
              <a:ext cx="255942" cy="25594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120025-8386-9B57-14D9-D1E4DB0F12B4}"/>
                </a:ext>
              </a:extLst>
            </p:cNvPr>
            <p:cNvSpPr/>
            <p:nvPr/>
          </p:nvSpPr>
          <p:spPr>
            <a:xfrm>
              <a:off x="4573279" y="1360034"/>
              <a:ext cx="167643" cy="5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5A42DD1-7F18-B5B2-147F-879FB8FC1F5C}"/>
                </a:ext>
              </a:extLst>
            </p:cNvPr>
            <p:cNvSpPr/>
            <p:nvPr/>
          </p:nvSpPr>
          <p:spPr>
            <a:xfrm>
              <a:off x="4406917" y="1360034"/>
              <a:ext cx="167643" cy="5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52E3006-D1A4-3C50-75F7-508B23264304}"/>
                </a:ext>
              </a:extLst>
            </p:cNvPr>
            <p:cNvSpPr/>
            <p:nvPr/>
          </p:nvSpPr>
          <p:spPr>
            <a:xfrm>
              <a:off x="4547686" y="1411223"/>
              <a:ext cx="46070" cy="191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0"/>
                  </a:moveTo>
                  <a:lnTo>
                    <a:pt x="14400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400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542F626-0AE7-033F-9BFA-629CF58DE3C1}"/>
                </a:ext>
              </a:extLst>
            </p:cNvPr>
            <p:cNvSpPr/>
            <p:nvPr/>
          </p:nvSpPr>
          <p:spPr>
            <a:xfrm>
              <a:off x="4227758" y="2089470"/>
              <a:ext cx="371673" cy="123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5" extrusionOk="0">
                  <a:moveTo>
                    <a:pt x="21452" y="21064"/>
                  </a:moveTo>
                  <a:lnTo>
                    <a:pt x="2589" y="0"/>
                  </a:lnTo>
                  <a:cubicBezTo>
                    <a:pt x="1701" y="67"/>
                    <a:pt x="888" y="134"/>
                    <a:pt x="0" y="201"/>
                  </a:cubicBezTo>
                  <a:lnTo>
                    <a:pt x="18863" y="21265"/>
                  </a:lnTo>
                  <a:cubicBezTo>
                    <a:pt x="19085" y="21488"/>
                    <a:pt x="19751" y="21600"/>
                    <a:pt x="20490" y="21555"/>
                  </a:cubicBezTo>
                  <a:cubicBezTo>
                    <a:pt x="21230" y="21511"/>
                    <a:pt x="21600" y="21287"/>
                    <a:pt x="21452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255236" y="3462468"/>
            <a:ext cx="2194560" cy="1013782"/>
            <a:chOff x="8921977" y="1435947"/>
            <a:chExt cx="2926080" cy="135170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255236" y="2131570"/>
            <a:ext cx="2194560" cy="1013782"/>
            <a:chOff x="8921977" y="1435947"/>
            <a:chExt cx="2926080" cy="135170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3" name="Graphic 2" descr="Box with solid fill">
            <a:extLst>
              <a:ext uri="{FF2B5EF4-FFF2-40B4-BE49-F238E27FC236}">
                <a16:creationId xmlns:a16="http://schemas.microsoft.com/office/drawing/2014/main" id="{4136A79F-4421-325D-3E8E-650D30649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3784066"/>
            <a:ext cx="370589" cy="370589"/>
          </a:xfrm>
          <a:prstGeom prst="rect">
            <a:avLst/>
          </a:prstGeom>
        </p:spPr>
      </p:pic>
      <p:pic>
        <p:nvPicPr>
          <p:cNvPr id="4" name="Graphic 3" descr="Box trolley with solid fill">
            <a:extLst>
              <a:ext uri="{FF2B5EF4-FFF2-40B4-BE49-F238E27FC236}">
                <a16:creationId xmlns:a16="http://schemas.microsoft.com/office/drawing/2014/main" id="{1CA3F4F9-F8F4-7FC9-44BC-02CBB70C15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787437"/>
            <a:ext cx="370589" cy="370589"/>
          </a:xfrm>
          <a:prstGeom prst="rect">
            <a:avLst/>
          </a:prstGeom>
        </p:spPr>
      </p:pic>
      <p:pic>
        <p:nvPicPr>
          <p:cNvPr id="5" name="Graphic 4" descr="Coins with solid fill">
            <a:extLst>
              <a:ext uri="{FF2B5EF4-FFF2-40B4-BE49-F238E27FC236}">
                <a16:creationId xmlns:a16="http://schemas.microsoft.com/office/drawing/2014/main" id="{912D00DB-BA2F-A67B-FA0B-05920574ED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453169"/>
            <a:ext cx="370589" cy="370589"/>
          </a:xfrm>
          <a:prstGeom prst="rect">
            <a:avLst/>
          </a:prstGeom>
        </p:spPr>
      </p:pic>
      <p:pic>
        <p:nvPicPr>
          <p:cNvPr id="6" name="Graphic 5" descr="Diamond with solid fill">
            <a:extLst>
              <a:ext uri="{FF2B5EF4-FFF2-40B4-BE49-F238E27FC236}">
                <a16:creationId xmlns:a16="http://schemas.microsoft.com/office/drawing/2014/main" id="{370B8DDA-60ED-5AF9-AE00-42CE219B6E6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453168"/>
            <a:ext cx="370589" cy="3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4 Options – Slide Template</vt:lpstr>
      <vt:lpstr>Arrow On Target w/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4 Options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2022-10-11T17:03:31Z</dcterms:modified>
  <cp:category>Graphics &amp; Metaphors</cp:category>
</cp:coreProperties>
</file>