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300" d="100"/>
          <a:sy n="300" d="100"/>
        </p:scale>
        <p:origin x="-7596" y="-6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6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0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On Target w/ 5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8927481" y="3158805"/>
            <a:ext cx="2926080" cy="1105487"/>
            <a:chOff x="8921977" y="1466725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8927481" y="1999281"/>
            <a:ext cx="2926080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340314" y="2579043"/>
            <a:ext cx="2926080" cy="1105487"/>
            <a:chOff x="8921977" y="1466725"/>
            <a:chExt cx="2926080" cy="11054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340314" y="1419518"/>
            <a:ext cx="2926080" cy="1105487"/>
            <a:chOff x="8921977" y="1466725"/>
            <a:chExt cx="2926080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35675FF-0409-60C7-892C-AA155F023BBD}"/>
              </a:ext>
            </a:extLst>
          </p:cNvPr>
          <p:cNvGrpSpPr/>
          <p:nvPr/>
        </p:nvGrpSpPr>
        <p:grpSpPr>
          <a:xfrm>
            <a:off x="3539139" y="1155685"/>
            <a:ext cx="5113721" cy="4857779"/>
            <a:chOff x="3539139" y="1155685"/>
            <a:chExt cx="5113721" cy="4857779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5DF41AE5-9A81-E2B6-2D6F-F2E47583D5A7}"/>
                </a:ext>
              </a:extLst>
            </p:cNvPr>
            <p:cNvSpPr/>
            <p:nvPr/>
          </p:nvSpPr>
          <p:spPr>
            <a:xfrm>
              <a:off x="5927930" y="4636493"/>
              <a:ext cx="341256" cy="13752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3E28366-7358-05FD-951E-7070D2410C2C}"/>
                </a:ext>
              </a:extLst>
            </p:cNvPr>
            <p:cNvSpPr/>
            <p:nvPr/>
          </p:nvSpPr>
          <p:spPr>
            <a:xfrm>
              <a:off x="5927930" y="4767157"/>
              <a:ext cx="341256" cy="1182770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DE29F94-432D-D5A3-B118-488A5A27615C}"/>
                </a:ext>
              </a:extLst>
            </p:cNvPr>
            <p:cNvSpPr/>
            <p:nvPr/>
          </p:nvSpPr>
          <p:spPr>
            <a:xfrm>
              <a:off x="4852974" y="4636493"/>
              <a:ext cx="2503115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5" y="21600"/>
                  </a:moveTo>
                  <a:lnTo>
                    <a:pt x="21600" y="21600"/>
                  </a:lnTo>
                  <a:lnTo>
                    <a:pt x="17139" y="0"/>
                  </a:lnTo>
                  <a:lnTo>
                    <a:pt x="14194" y="0"/>
                  </a:lnTo>
                  <a:lnTo>
                    <a:pt x="15872" y="8137"/>
                  </a:lnTo>
                  <a:lnTo>
                    <a:pt x="5728" y="8137"/>
                  </a:lnTo>
                  <a:lnTo>
                    <a:pt x="7406" y="0"/>
                  </a:lnTo>
                  <a:lnTo>
                    <a:pt x="4461" y="0"/>
                  </a:lnTo>
                  <a:lnTo>
                    <a:pt x="0" y="21600"/>
                  </a:lnTo>
                  <a:lnTo>
                    <a:pt x="2930" y="21600"/>
                  </a:lnTo>
                  <a:lnTo>
                    <a:pt x="4609" y="13463"/>
                  </a:lnTo>
                  <a:lnTo>
                    <a:pt x="16977" y="134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D37A5CE-9DA8-0DD9-EE16-C4F98AF9450C}"/>
                </a:ext>
              </a:extLst>
            </p:cNvPr>
            <p:cNvSpPr/>
            <p:nvPr/>
          </p:nvSpPr>
          <p:spPr>
            <a:xfrm>
              <a:off x="3539139" y="1462815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3F8C925-D8A1-3B02-6FA8-234384767F96}"/>
                </a:ext>
              </a:extLst>
            </p:cNvPr>
            <p:cNvSpPr/>
            <p:nvPr/>
          </p:nvSpPr>
          <p:spPr>
            <a:xfrm>
              <a:off x="3539139" y="3783354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CF92E37-13D9-9ACD-0DD4-82DBB5318354}"/>
                </a:ext>
              </a:extLst>
            </p:cNvPr>
            <p:cNvSpPr/>
            <p:nvPr/>
          </p:nvSpPr>
          <p:spPr>
            <a:xfrm>
              <a:off x="3539139" y="2623085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20D0F4B-2A4B-C683-6F95-36ED530A78C3}"/>
                </a:ext>
              </a:extLst>
            </p:cNvPr>
            <p:cNvSpPr/>
            <p:nvPr/>
          </p:nvSpPr>
          <p:spPr>
            <a:xfrm>
              <a:off x="6098557" y="2025887"/>
              <a:ext cx="2554303" cy="10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86" y="0"/>
                  </a:lnTo>
                  <a:cubicBezTo>
                    <a:pt x="19667" y="0"/>
                    <a:pt x="21600" y="4832"/>
                    <a:pt x="21600" y="10782"/>
                  </a:cubicBezTo>
                  <a:lnTo>
                    <a:pt x="21600" y="10782"/>
                  </a:lnTo>
                  <a:cubicBezTo>
                    <a:pt x="21600" y="16732"/>
                    <a:pt x="19667" y="21600"/>
                    <a:pt x="17286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876F292-7129-78EC-08CE-6C350BB77576}"/>
                </a:ext>
              </a:extLst>
            </p:cNvPr>
            <p:cNvSpPr/>
            <p:nvPr/>
          </p:nvSpPr>
          <p:spPr>
            <a:xfrm>
              <a:off x="6098557" y="3186156"/>
              <a:ext cx="2554303" cy="10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86" y="0"/>
                  </a:lnTo>
                  <a:cubicBezTo>
                    <a:pt x="19667" y="0"/>
                    <a:pt x="21600" y="4832"/>
                    <a:pt x="21600" y="10782"/>
                  </a:cubicBezTo>
                  <a:lnTo>
                    <a:pt x="21600" y="10782"/>
                  </a:lnTo>
                  <a:cubicBezTo>
                    <a:pt x="21600" y="16768"/>
                    <a:pt x="19667" y="21600"/>
                    <a:pt x="17286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71720DA-B5E8-21F2-3CCD-3564B313791F}"/>
                </a:ext>
              </a:extLst>
            </p:cNvPr>
            <p:cNvSpPr/>
            <p:nvPr/>
          </p:nvSpPr>
          <p:spPr>
            <a:xfrm>
              <a:off x="4365807" y="1462815"/>
              <a:ext cx="1727635" cy="1020352"/>
            </a:xfrm>
            <a:custGeom>
              <a:avLst/>
              <a:gdLst>
                <a:gd name="connsiteX0" fmla="*/ 931142 w 1727635"/>
                <a:gd name="connsiteY0" fmla="*/ 0 h 1020352"/>
                <a:gd name="connsiteX1" fmla="*/ 1727635 w 1727635"/>
                <a:gd name="connsiteY1" fmla="*/ 0 h 1020352"/>
                <a:gd name="connsiteX2" fmla="*/ 1727635 w 1727635"/>
                <a:gd name="connsiteY2" fmla="*/ 1020352 h 1020352"/>
                <a:gd name="connsiteX3" fmla="*/ 0 w 1727635"/>
                <a:gd name="connsiteY3" fmla="*/ 1020352 h 1020352"/>
                <a:gd name="connsiteX4" fmla="*/ 25395 w 1727635"/>
                <a:gd name="connsiteY4" fmla="*/ 950966 h 1020352"/>
                <a:gd name="connsiteX5" fmla="*/ 855280 w 1727635"/>
                <a:gd name="connsiteY5" fmla="*/ 36544 h 1020352"/>
                <a:gd name="connsiteX6" fmla="*/ 931142 w 1727635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7635" h="1020352">
                  <a:moveTo>
                    <a:pt x="931142" y="0"/>
                  </a:moveTo>
                  <a:lnTo>
                    <a:pt x="1727635" y="0"/>
                  </a:lnTo>
                  <a:lnTo>
                    <a:pt x="1727635" y="1020352"/>
                  </a:lnTo>
                  <a:lnTo>
                    <a:pt x="0" y="1020352"/>
                  </a:lnTo>
                  <a:lnTo>
                    <a:pt x="25395" y="950966"/>
                  </a:lnTo>
                  <a:cubicBezTo>
                    <a:pt x="190632" y="560300"/>
                    <a:pt x="485134" y="237620"/>
                    <a:pt x="855280" y="36544"/>
                  </a:cubicBezTo>
                  <a:lnTo>
                    <a:pt x="9311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DC6971-4645-25D0-AFEA-511D3A3FD4DA}"/>
                </a:ext>
              </a:extLst>
            </p:cNvPr>
            <p:cNvSpPr/>
            <p:nvPr/>
          </p:nvSpPr>
          <p:spPr>
            <a:xfrm>
              <a:off x="6098557" y="2025887"/>
              <a:ext cx="1873231" cy="1022059"/>
            </a:xfrm>
            <a:custGeom>
              <a:avLst/>
              <a:gdLst>
                <a:gd name="connsiteX0" fmla="*/ 0 w 1873231"/>
                <a:gd name="connsiteY0" fmla="*/ 0 h 1022059"/>
                <a:gd name="connsiteX1" fmla="*/ 1506165 w 1873231"/>
                <a:gd name="connsiteY1" fmla="*/ 0 h 1022059"/>
                <a:gd name="connsiteX2" fmla="*/ 1559211 w 1873231"/>
                <a:gd name="connsiteY2" fmla="*/ 70938 h 1022059"/>
                <a:gd name="connsiteX3" fmla="*/ 1868250 w 1873231"/>
                <a:gd name="connsiteY3" fmla="*/ 923420 h 1022059"/>
                <a:gd name="connsiteX4" fmla="*/ 1873231 w 1873231"/>
                <a:gd name="connsiteY4" fmla="*/ 1022059 h 1022059"/>
                <a:gd name="connsiteX5" fmla="*/ 0 w 1873231"/>
                <a:gd name="connsiteY5" fmla="*/ 1022059 h 1022059"/>
                <a:gd name="connsiteX6" fmla="*/ 0 w 1873231"/>
                <a:gd name="connsiteY6" fmla="*/ 0 h 102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231" h="1022059">
                  <a:moveTo>
                    <a:pt x="0" y="0"/>
                  </a:moveTo>
                  <a:lnTo>
                    <a:pt x="1506165" y="0"/>
                  </a:lnTo>
                  <a:lnTo>
                    <a:pt x="1559211" y="70938"/>
                  </a:lnTo>
                  <a:cubicBezTo>
                    <a:pt x="1726873" y="319109"/>
                    <a:pt x="1836399" y="609783"/>
                    <a:pt x="1868250" y="923420"/>
                  </a:cubicBezTo>
                  <a:lnTo>
                    <a:pt x="1873231" y="1022059"/>
                  </a:lnTo>
                  <a:lnTo>
                    <a:pt x="0" y="102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D01877A-999F-58D1-E089-D962A9AD756D}"/>
                </a:ext>
              </a:extLst>
            </p:cNvPr>
            <p:cNvSpPr/>
            <p:nvPr/>
          </p:nvSpPr>
          <p:spPr>
            <a:xfrm>
              <a:off x="4244567" y="2623085"/>
              <a:ext cx="1848875" cy="1020352"/>
            </a:xfrm>
            <a:custGeom>
              <a:avLst/>
              <a:gdLst>
                <a:gd name="connsiteX0" fmla="*/ 74152 w 1848875"/>
                <a:gd name="connsiteY0" fmla="*/ 0 h 1020352"/>
                <a:gd name="connsiteX1" fmla="*/ 1848875 w 1848875"/>
                <a:gd name="connsiteY1" fmla="*/ 0 h 1020352"/>
                <a:gd name="connsiteX2" fmla="*/ 1848875 w 1848875"/>
                <a:gd name="connsiteY2" fmla="*/ 1020352 h 1020352"/>
                <a:gd name="connsiteX3" fmla="*/ 70641 w 1848875"/>
                <a:gd name="connsiteY3" fmla="*/ 1020352 h 1020352"/>
                <a:gd name="connsiteX4" fmla="*/ 37909 w 1848875"/>
                <a:gd name="connsiteY4" fmla="*/ 893055 h 1020352"/>
                <a:gd name="connsiteX5" fmla="*/ 0 w 1848875"/>
                <a:gd name="connsiteY5" fmla="*/ 517003 h 1020352"/>
                <a:gd name="connsiteX6" fmla="*/ 37909 w 1848875"/>
                <a:gd name="connsiteY6" fmla="*/ 140951 h 1020352"/>
                <a:gd name="connsiteX7" fmla="*/ 74152 w 1848875"/>
                <a:gd name="connsiteY7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8875" h="1020352">
                  <a:moveTo>
                    <a:pt x="74152" y="0"/>
                  </a:moveTo>
                  <a:lnTo>
                    <a:pt x="1848875" y="0"/>
                  </a:lnTo>
                  <a:lnTo>
                    <a:pt x="1848875" y="1020352"/>
                  </a:lnTo>
                  <a:lnTo>
                    <a:pt x="70641" y="1020352"/>
                  </a:lnTo>
                  <a:lnTo>
                    <a:pt x="37909" y="893055"/>
                  </a:lnTo>
                  <a:cubicBezTo>
                    <a:pt x="13053" y="771587"/>
                    <a:pt x="0" y="645819"/>
                    <a:pt x="0" y="517003"/>
                  </a:cubicBezTo>
                  <a:cubicBezTo>
                    <a:pt x="0" y="388187"/>
                    <a:pt x="13053" y="262420"/>
                    <a:pt x="37909" y="140951"/>
                  </a:cubicBezTo>
                  <a:lnTo>
                    <a:pt x="7415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39B79BC-AD9A-27D5-0996-C247A8CC4A69}"/>
                </a:ext>
              </a:extLst>
            </p:cNvPr>
            <p:cNvSpPr/>
            <p:nvPr/>
          </p:nvSpPr>
          <p:spPr>
            <a:xfrm>
              <a:off x="6098557" y="3186156"/>
              <a:ext cx="1875558" cy="1022059"/>
            </a:xfrm>
            <a:custGeom>
              <a:avLst/>
              <a:gdLst>
                <a:gd name="connsiteX0" fmla="*/ 0 w 1875558"/>
                <a:gd name="connsiteY0" fmla="*/ 0 h 1022059"/>
                <a:gd name="connsiteX1" fmla="*/ 1875558 w 1875558"/>
                <a:gd name="connsiteY1" fmla="*/ 0 h 1022059"/>
                <a:gd name="connsiteX2" fmla="*/ 1868250 w 1875558"/>
                <a:gd name="connsiteY2" fmla="*/ 144713 h 1022059"/>
                <a:gd name="connsiteX3" fmla="*/ 1559211 w 1875558"/>
                <a:gd name="connsiteY3" fmla="*/ 997195 h 1022059"/>
                <a:gd name="connsiteX4" fmla="*/ 1540618 w 1875558"/>
                <a:gd name="connsiteY4" fmla="*/ 1022059 h 1022059"/>
                <a:gd name="connsiteX5" fmla="*/ 0 w 1875558"/>
                <a:gd name="connsiteY5" fmla="*/ 1022059 h 1022059"/>
                <a:gd name="connsiteX6" fmla="*/ 0 w 1875558"/>
                <a:gd name="connsiteY6" fmla="*/ 0 h 102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5558" h="1022059">
                  <a:moveTo>
                    <a:pt x="0" y="0"/>
                  </a:moveTo>
                  <a:lnTo>
                    <a:pt x="1875558" y="0"/>
                  </a:lnTo>
                  <a:lnTo>
                    <a:pt x="1868250" y="144713"/>
                  </a:lnTo>
                  <a:cubicBezTo>
                    <a:pt x="1836399" y="458350"/>
                    <a:pt x="1726873" y="749024"/>
                    <a:pt x="1559211" y="997195"/>
                  </a:cubicBezTo>
                  <a:lnTo>
                    <a:pt x="1540618" y="1022059"/>
                  </a:lnTo>
                  <a:lnTo>
                    <a:pt x="0" y="102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9988EA-9542-9DA1-82EA-651777ADAAE1}"/>
                </a:ext>
              </a:extLst>
            </p:cNvPr>
            <p:cNvSpPr/>
            <p:nvPr/>
          </p:nvSpPr>
          <p:spPr>
            <a:xfrm>
              <a:off x="4360809" y="3783354"/>
              <a:ext cx="1732633" cy="1020352"/>
            </a:xfrm>
            <a:custGeom>
              <a:avLst/>
              <a:gdLst>
                <a:gd name="connsiteX0" fmla="*/ 0 w 1732633"/>
                <a:gd name="connsiteY0" fmla="*/ 0 h 1020352"/>
                <a:gd name="connsiteX1" fmla="*/ 1732633 w 1732633"/>
                <a:gd name="connsiteY1" fmla="*/ 0 h 1020352"/>
                <a:gd name="connsiteX2" fmla="*/ 1732633 w 1732633"/>
                <a:gd name="connsiteY2" fmla="*/ 1020352 h 1020352"/>
                <a:gd name="connsiteX3" fmla="*/ 907794 w 1732633"/>
                <a:gd name="connsiteY3" fmla="*/ 1020352 h 1020352"/>
                <a:gd name="connsiteX4" fmla="*/ 860278 w 1732633"/>
                <a:gd name="connsiteY4" fmla="*/ 997463 h 1020352"/>
                <a:gd name="connsiteX5" fmla="*/ 30393 w 1732633"/>
                <a:gd name="connsiteY5" fmla="*/ 83041 h 1020352"/>
                <a:gd name="connsiteX6" fmla="*/ 0 w 1732633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633" h="1020352">
                  <a:moveTo>
                    <a:pt x="0" y="0"/>
                  </a:moveTo>
                  <a:lnTo>
                    <a:pt x="1732633" y="0"/>
                  </a:lnTo>
                  <a:lnTo>
                    <a:pt x="1732633" y="1020352"/>
                  </a:lnTo>
                  <a:lnTo>
                    <a:pt x="907794" y="1020352"/>
                  </a:lnTo>
                  <a:lnTo>
                    <a:pt x="860278" y="997463"/>
                  </a:lnTo>
                  <a:cubicBezTo>
                    <a:pt x="490132" y="796387"/>
                    <a:pt x="195630" y="473707"/>
                    <a:pt x="30393" y="8304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8D0EB9EC-41F0-39C6-2DBF-E134709A189F}"/>
                </a:ext>
              </a:extLst>
            </p:cNvPr>
            <p:cNvSpPr/>
            <p:nvPr/>
          </p:nvSpPr>
          <p:spPr>
            <a:xfrm>
              <a:off x="4375217" y="1411627"/>
              <a:ext cx="3439860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66D1566-8D1F-364F-96F3-3D0BB853FB34}"/>
                </a:ext>
              </a:extLst>
            </p:cNvPr>
            <p:cNvSpPr/>
            <p:nvPr/>
          </p:nvSpPr>
          <p:spPr>
            <a:xfrm>
              <a:off x="5160105" y="2213578"/>
              <a:ext cx="1856439" cy="185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0790" y="21600"/>
                  </a:moveTo>
                  <a:cubicBezTo>
                    <a:pt x="4840" y="21600"/>
                    <a:pt x="0" y="16756"/>
                    <a:pt x="0" y="10800"/>
                  </a:cubicBezTo>
                  <a:cubicBezTo>
                    <a:pt x="0" y="4844"/>
                    <a:pt x="4840" y="0"/>
                    <a:pt x="10790" y="0"/>
                  </a:cubicBezTo>
                  <a:cubicBezTo>
                    <a:pt x="16740" y="0"/>
                    <a:pt x="21580" y="4844"/>
                    <a:pt x="21580" y="10800"/>
                  </a:cubicBezTo>
                  <a:cubicBezTo>
                    <a:pt x="21600" y="16736"/>
                    <a:pt x="16760" y="21600"/>
                    <a:pt x="10790" y="21600"/>
                  </a:cubicBezTo>
                  <a:close/>
                  <a:moveTo>
                    <a:pt x="10790" y="2541"/>
                  </a:moveTo>
                  <a:cubicBezTo>
                    <a:pt x="6248" y="2541"/>
                    <a:pt x="2559" y="6234"/>
                    <a:pt x="2559" y="10780"/>
                  </a:cubicBezTo>
                  <a:cubicBezTo>
                    <a:pt x="2559" y="15326"/>
                    <a:pt x="6248" y="19019"/>
                    <a:pt x="10790" y="19019"/>
                  </a:cubicBezTo>
                  <a:cubicBezTo>
                    <a:pt x="15332" y="19019"/>
                    <a:pt x="19021" y="15326"/>
                    <a:pt x="19021" y="10780"/>
                  </a:cubicBezTo>
                  <a:cubicBezTo>
                    <a:pt x="19021" y="6234"/>
                    <a:pt x="15332" y="2541"/>
                    <a:pt x="10790" y="254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2B2D024-0741-1F17-F963-3518522F70DA}"/>
                </a:ext>
              </a:extLst>
            </p:cNvPr>
            <p:cNvSpPr/>
            <p:nvPr/>
          </p:nvSpPr>
          <p:spPr>
            <a:xfrm>
              <a:off x="4801787" y="1838196"/>
              <a:ext cx="2603784" cy="260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1" y="21600"/>
                    <a:pt x="0" y="16759"/>
                    <a:pt x="0" y="10800"/>
                  </a:cubicBezTo>
                  <a:cubicBezTo>
                    <a:pt x="0" y="4841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9" y="21600"/>
                    <a:pt x="10800" y="21600"/>
                  </a:cubicBezTo>
                  <a:close/>
                  <a:moveTo>
                    <a:pt x="10800" y="1840"/>
                  </a:moveTo>
                  <a:cubicBezTo>
                    <a:pt x="5860" y="1840"/>
                    <a:pt x="1826" y="5860"/>
                    <a:pt x="1826" y="10814"/>
                  </a:cubicBezTo>
                  <a:cubicBezTo>
                    <a:pt x="1826" y="15768"/>
                    <a:pt x="5846" y="19788"/>
                    <a:pt x="10800" y="19788"/>
                  </a:cubicBezTo>
                  <a:cubicBezTo>
                    <a:pt x="15740" y="19788"/>
                    <a:pt x="19774" y="15768"/>
                    <a:pt x="19774" y="10814"/>
                  </a:cubicBezTo>
                  <a:cubicBezTo>
                    <a:pt x="19774" y="5860"/>
                    <a:pt x="15754" y="1840"/>
                    <a:pt x="10800" y="18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6424F1C-A07A-ABF9-55CA-952F5996A594}"/>
                </a:ext>
              </a:extLst>
            </p:cNvPr>
            <p:cNvSpPr/>
            <p:nvPr/>
          </p:nvSpPr>
          <p:spPr>
            <a:xfrm>
              <a:off x="4426404" y="1462814"/>
              <a:ext cx="3354548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600" y="16755"/>
                    <a:pt x="16755" y="21600"/>
                    <a:pt x="10800" y="21600"/>
                  </a:cubicBezTo>
                  <a:close/>
                  <a:moveTo>
                    <a:pt x="10800" y="1428"/>
                  </a:moveTo>
                  <a:cubicBezTo>
                    <a:pt x="5636" y="1428"/>
                    <a:pt x="1428" y="5636"/>
                    <a:pt x="1428" y="10800"/>
                  </a:cubicBezTo>
                  <a:cubicBezTo>
                    <a:pt x="1428" y="15964"/>
                    <a:pt x="5636" y="20172"/>
                    <a:pt x="10800" y="20172"/>
                  </a:cubicBezTo>
                  <a:cubicBezTo>
                    <a:pt x="15964" y="20172"/>
                    <a:pt x="20172" y="15964"/>
                    <a:pt x="20172" y="10800"/>
                  </a:cubicBezTo>
                  <a:cubicBezTo>
                    <a:pt x="20172" y="5636"/>
                    <a:pt x="15975" y="1428"/>
                    <a:pt x="10800" y="142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A7E444AE-CA21-0FEA-296B-FAD1881AE942}"/>
                </a:ext>
              </a:extLst>
            </p:cNvPr>
            <p:cNvSpPr/>
            <p:nvPr/>
          </p:nvSpPr>
          <p:spPr>
            <a:xfrm>
              <a:off x="5569612" y="2606022"/>
              <a:ext cx="1054483" cy="105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8" y="21600"/>
                    <a:pt x="0" y="16742"/>
                    <a:pt x="0" y="10800"/>
                  </a:cubicBezTo>
                  <a:cubicBezTo>
                    <a:pt x="0" y="4858"/>
                    <a:pt x="4858" y="0"/>
                    <a:pt x="10800" y="0"/>
                  </a:cubicBezTo>
                  <a:cubicBezTo>
                    <a:pt x="16742" y="0"/>
                    <a:pt x="21600" y="4858"/>
                    <a:pt x="21600" y="10800"/>
                  </a:cubicBezTo>
                  <a:cubicBezTo>
                    <a:pt x="21600" y="16777"/>
                    <a:pt x="16777" y="21600"/>
                    <a:pt x="10800" y="21600"/>
                  </a:cubicBezTo>
                  <a:close/>
                  <a:moveTo>
                    <a:pt x="10800" y="4544"/>
                  </a:moveTo>
                  <a:cubicBezTo>
                    <a:pt x="7340" y="4544"/>
                    <a:pt x="4544" y="7340"/>
                    <a:pt x="4544" y="10800"/>
                  </a:cubicBezTo>
                  <a:cubicBezTo>
                    <a:pt x="4544" y="14260"/>
                    <a:pt x="7340" y="17056"/>
                    <a:pt x="10800" y="17056"/>
                  </a:cubicBezTo>
                  <a:cubicBezTo>
                    <a:pt x="14260" y="17056"/>
                    <a:pt x="17056" y="14260"/>
                    <a:pt x="17056" y="10800"/>
                  </a:cubicBezTo>
                  <a:cubicBezTo>
                    <a:pt x="17091" y="7340"/>
                    <a:pt x="14260" y="4544"/>
                    <a:pt x="10800" y="45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E166734B-2F5F-F5C7-A1ED-4D12F75B7B6A}"/>
                </a:ext>
              </a:extLst>
            </p:cNvPr>
            <p:cNvSpPr/>
            <p:nvPr/>
          </p:nvSpPr>
          <p:spPr>
            <a:xfrm>
              <a:off x="5962056" y="2998466"/>
              <a:ext cx="266182" cy="26618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147BE0EA-2DE1-35F3-24C4-52E1E02222DC}"/>
                </a:ext>
              </a:extLst>
            </p:cNvPr>
            <p:cNvSpPr/>
            <p:nvPr/>
          </p:nvSpPr>
          <p:spPr>
            <a:xfrm>
              <a:off x="7446517" y="1155685"/>
              <a:ext cx="365213" cy="6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68" extrusionOk="0">
                  <a:moveTo>
                    <a:pt x="502" y="15854"/>
                  </a:moveTo>
                  <a:lnTo>
                    <a:pt x="0" y="21268"/>
                  </a:lnTo>
                  <a:lnTo>
                    <a:pt x="20696" y="9650"/>
                  </a:lnTo>
                  <a:lnTo>
                    <a:pt x="21500" y="965"/>
                  </a:lnTo>
                  <a:cubicBezTo>
                    <a:pt x="21600" y="119"/>
                    <a:pt x="19792" y="-332"/>
                    <a:pt x="18686" y="288"/>
                  </a:cubicBezTo>
                  <a:lnTo>
                    <a:pt x="8037" y="6267"/>
                  </a:lnTo>
                  <a:cubicBezTo>
                    <a:pt x="3516" y="8804"/>
                    <a:pt x="804" y="12188"/>
                    <a:pt x="502" y="15854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EBE89F0A-0574-DAE7-F5D0-CD01E1481610}"/>
                </a:ext>
              </a:extLst>
            </p:cNvPr>
            <p:cNvSpPr/>
            <p:nvPr/>
          </p:nvSpPr>
          <p:spPr>
            <a:xfrm>
              <a:off x="7446518" y="1428688"/>
              <a:ext cx="643467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3" extrusionOk="0">
                  <a:moveTo>
                    <a:pt x="5414" y="21001"/>
                  </a:moveTo>
                  <a:lnTo>
                    <a:pt x="0" y="21503"/>
                  </a:lnTo>
                  <a:lnTo>
                    <a:pt x="11618" y="807"/>
                  </a:lnTo>
                  <a:lnTo>
                    <a:pt x="20303" y="4"/>
                  </a:lnTo>
                  <a:cubicBezTo>
                    <a:pt x="21149" y="-97"/>
                    <a:pt x="21600" y="1711"/>
                    <a:pt x="20980" y="2817"/>
                  </a:cubicBezTo>
                  <a:lnTo>
                    <a:pt x="15002" y="13466"/>
                  </a:lnTo>
                  <a:cubicBezTo>
                    <a:pt x="12464" y="17886"/>
                    <a:pt x="9023" y="20599"/>
                    <a:pt x="5414" y="21001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7720342-C997-FDEB-A947-236A64173C0E}"/>
                </a:ext>
              </a:extLst>
            </p:cNvPr>
            <p:cNvSpPr/>
            <p:nvPr/>
          </p:nvSpPr>
          <p:spPr>
            <a:xfrm>
              <a:off x="6081494" y="1326313"/>
              <a:ext cx="1834678" cy="183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5" extrusionOk="0">
                  <a:moveTo>
                    <a:pt x="21244" y="180"/>
                  </a:moveTo>
                  <a:lnTo>
                    <a:pt x="20923" y="501"/>
                  </a:lnTo>
                  <a:lnTo>
                    <a:pt x="21084" y="662"/>
                  </a:lnTo>
                  <a:lnTo>
                    <a:pt x="21405" y="341"/>
                  </a:lnTo>
                  <a:lnTo>
                    <a:pt x="21565" y="501"/>
                  </a:lnTo>
                  <a:lnTo>
                    <a:pt x="607" y="21460"/>
                  </a:lnTo>
                  <a:cubicBezTo>
                    <a:pt x="466" y="21600"/>
                    <a:pt x="246" y="21600"/>
                    <a:pt x="105" y="21460"/>
                  </a:cubicBezTo>
                  <a:lnTo>
                    <a:pt x="105" y="21460"/>
                  </a:lnTo>
                  <a:cubicBezTo>
                    <a:pt x="-35" y="21319"/>
                    <a:pt x="-35" y="21099"/>
                    <a:pt x="105" y="20958"/>
                  </a:cubicBezTo>
                  <a:lnTo>
                    <a:pt x="21064" y="0"/>
                  </a:lnTo>
                  <a:lnTo>
                    <a:pt x="21244" y="18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6E4667E-8046-C6DE-86B1-9DF35448B71F}"/>
                </a:ext>
              </a:extLst>
            </p:cNvPr>
            <p:cNvSpPr/>
            <p:nvPr/>
          </p:nvSpPr>
          <p:spPr>
            <a:xfrm>
              <a:off x="6081495" y="2281827"/>
              <a:ext cx="1489986" cy="88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3" extrusionOk="0">
                  <a:moveTo>
                    <a:pt x="203" y="20110"/>
                  </a:moveTo>
                  <a:lnTo>
                    <a:pt x="21112" y="0"/>
                  </a:lnTo>
                  <a:cubicBezTo>
                    <a:pt x="21260" y="414"/>
                    <a:pt x="21408" y="869"/>
                    <a:pt x="21556" y="1283"/>
                  </a:cubicBezTo>
                  <a:lnTo>
                    <a:pt x="647" y="21393"/>
                  </a:lnTo>
                  <a:cubicBezTo>
                    <a:pt x="425" y="21600"/>
                    <a:pt x="153" y="21476"/>
                    <a:pt x="55" y="21103"/>
                  </a:cubicBezTo>
                  <a:cubicBezTo>
                    <a:pt x="-44" y="20731"/>
                    <a:pt x="-19" y="20317"/>
                    <a:pt x="203" y="2011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500D96-A457-4E0F-8108-052AE3E60FEC}"/>
              </a:ext>
            </a:extLst>
          </p:cNvPr>
          <p:cNvGrpSpPr/>
          <p:nvPr/>
        </p:nvGrpSpPr>
        <p:grpSpPr>
          <a:xfrm>
            <a:off x="340314" y="3738568"/>
            <a:ext cx="2926080" cy="1105487"/>
            <a:chOff x="8921977" y="1466725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890610-F7DF-723E-94A0-37DE9FBBB19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9D81E7-0051-AF7D-3C0F-663F4A552C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pic>
        <p:nvPicPr>
          <p:cNvPr id="35" name="Graphic 34" descr="Box with solid fill">
            <a:extLst>
              <a:ext uri="{FF2B5EF4-FFF2-40B4-BE49-F238E27FC236}">
                <a16:creationId xmlns:a16="http://schemas.microsoft.com/office/drawing/2014/main" id="{61347EE6-67A6-62F2-1F6F-CA902DC12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093" y="4046471"/>
            <a:ext cx="494119" cy="494119"/>
          </a:xfrm>
          <a:prstGeom prst="rect">
            <a:avLst/>
          </a:prstGeom>
        </p:spPr>
      </p:pic>
      <p:pic>
        <p:nvPicPr>
          <p:cNvPr id="36" name="Graphic 35" descr="Box trolley with solid fill">
            <a:extLst>
              <a:ext uri="{FF2B5EF4-FFF2-40B4-BE49-F238E27FC236}">
                <a16:creationId xmlns:a16="http://schemas.microsoft.com/office/drawing/2014/main" id="{7A5F738E-BC87-6728-E5EB-841B2F13B2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75377" y="3466250"/>
            <a:ext cx="494119" cy="494119"/>
          </a:xfrm>
          <a:prstGeom prst="rect">
            <a:avLst/>
          </a:prstGeom>
        </p:spPr>
      </p:pic>
      <p:pic>
        <p:nvPicPr>
          <p:cNvPr id="37" name="Graphic 36" descr="Coins with solid fill">
            <a:extLst>
              <a:ext uri="{FF2B5EF4-FFF2-40B4-BE49-F238E27FC236}">
                <a16:creationId xmlns:a16="http://schemas.microsoft.com/office/drawing/2014/main" id="{1B1ADC4D-B820-5098-634E-21650215BE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9093" y="1725932"/>
            <a:ext cx="494119" cy="494119"/>
          </a:xfrm>
          <a:prstGeom prst="rect">
            <a:avLst/>
          </a:prstGeom>
        </p:spPr>
      </p:pic>
      <p:pic>
        <p:nvPicPr>
          <p:cNvPr id="38" name="Graphic 37" descr="Diamond with solid fill">
            <a:extLst>
              <a:ext uri="{FF2B5EF4-FFF2-40B4-BE49-F238E27FC236}">
                <a16:creationId xmlns:a16="http://schemas.microsoft.com/office/drawing/2014/main" id="{3769D6FA-833D-FD24-E9AA-D97E03BC3D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5377" y="2306153"/>
            <a:ext cx="494119" cy="494119"/>
          </a:xfrm>
          <a:prstGeom prst="rect">
            <a:avLst/>
          </a:prstGeom>
        </p:spPr>
      </p:pic>
      <p:pic>
        <p:nvPicPr>
          <p:cNvPr id="40" name="Graphic 39" descr="Database with solid fill">
            <a:extLst>
              <a:ext uri="{FF2B5EF4-FFF2-40B4-BE49-F238E27FC236}">
                <a16:creationId xmlns:a16="http://schemas.microsoft.com/office/drawing/2014/main" id="{4CBCC1C9-D0E4-9C85-7F2E-EEDD778E270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19093" y="2886373"/>
            <a:ext cx="493776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5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On Target w/ 5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8927481" y="3158805"/>
            <a:ext cx="2926080" cy="1105487"/>
            <a:chOff x="8921977" y="1466725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8927481" y="1999281"/>
            <a:ext cx="2926080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340314" y="2579043"/>
            <a:ext cx="2926080" cy="1105487"/>
            <a:chOff x="8921977" y="1466725"/>
            <a:chExt cx="2926080" cy="11054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340314" y="1419518"/>
            <a:ext cx="2926080" cy="1105487"/>
            <a:chOff x="8921977" y="1466725"/>
            <a:chExt cx="2926080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0A6AB25-6C30-20EB-1A8A-6426DC8C4833}"/>
              </a:ext>
            </a:extLst>
          </p:cNvPr>
          <p:cNvGrpSpPr/>
          <p:nvPr/>
        </p:nvGrpSpPr>
        <p:grpSpPr>
          <a:xfrm>
            <a:off x="3539139" y="1155685"/>
            <a:ext cx="5113721" cy="4857779"/>
            <a:chOff x="3539139" y="1155685"/>
            <a:chExt cx="5113721" cy="4857779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5DF41AE5-9A81-E2B6-2D6F-F2E47583D5A7}"/>
                </a:ext>
              </a:extLst>
            </p:cNvPr>
            <p:cNvSpPr/>
            <p:nvPr/>
          </p:nvSpPr>
          <p:spPr>
            <a:xfrm>
              <a:off x="5927930" y="4636493"/>
              <a:ext cx="341256" cy="137526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3E28366-7358-05FD-951E-7070D2410C2C}"/>
                </a:ext>
              </a:extLst>
            </p:cNvPr>
            <p:cNvSpPr/>
            <p:nvPr/>
          </p:nvSpPr>
          <p:spPr>
            <a:xfrm>
              <a:off x="5927930" y="4767157"/>
              <a:ext cx="341256" cy="1182770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7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DE29F94-432D-D5A3-B118-488A5A27615C}"/>
                </a:ext>
              </a:extLst>
            </p:cNvPr>
            <p:cNvSpPr/>
            <p:nvPr/>
          </p:nvSpPr>
          <p:spPr>
            <a:xfrm>
              <a:off x="4852974" y="4636493"/>
              <a:ext cx="2503115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5" y="21600"/>
                  </a:moveTo>
                  <a:lnTo>
                    <a:pt x="21600" y="21600"/>
                  </a:lnTo>
                  <a:lnTo>
                    <a:pt x="17139" y="0"/>
                  </a:lnTo>
                  <a:lnTo>
                    <a:pt x="14194" y="0"/>
                  </a:lnTo>
                  <a:lnTo>
                    <a:pt x="15872" y="8137"/>
                  </a:lnTo>
                  <a:lnTo>
                    <a:pt x="5728" y="8137"/>
                  </a:lnTo>
                  <a:lnTo>
                    <a:pt x="7406" y="0"/>
                  </a:lnTo>
                  <a:lnTo>
                    <a:pt x="4461" y="0"/>
                  </a:lnTo>
                  <a:lnTo>
                    <a:pt x="0" y="21600"/>
                  </a:lnTo>
                  <a:lnTo>
                    <a:pt x="2930" y="21600"/>
                  </a:lnTo>
                  <a:lnTo>
                    <a:pt x="4609" y="13463"/>
                  </a:lnTo>
                  <a:lnTo>
                    <a:pt x="16977" y="1346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D37A5CE-9DA8-0DD9-EE16-C4F98AF9450C}"/>
                </a:ext>
              </a:extLst>
            </p:cNvPr>
            <p:cNvSpPr/>
            <p:nvPr/>
          </p:nvSpPr>
          <p:spPr>
            <a:xfrm>
              <a:off x="3539139" y="1462815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3F8C925-D8A1-3B02-6FA8-234384767F96}"/>
                </a:ext>
              </a:extLst>
            </p:cNvPr>
            <p:cNvSpPr/>
            <p:nvPr/>
          </p:nvSpPr>
          <p:spPr>
            <a:xfrm>
              <a:off x="3539139" y="3783354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CF92E37-13D9-9ACD-0DD4-82DBB5318354}"/>
                </a:ext>
              </a:extLst>
            </p:cNvPr>
            <p:cNvSpPr/>
            <p:nvPr/>
          </p:nvSpPr>
          <p:spPr>
            <a:xfrm>
              <a:off x="3539139" y="2623085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20D0F4B-2A4B-C683-6F95-36ED530A78C3}"/>
                </a:ext>
              </a:extLst>
            </p:cNvPr>
            <p:cNvSpPr/>
            <p:nvPr/>
          </p:nvSpPr>
          <p:spPr>
            <a:xfrm>
              <a:off x="6098557" y="2025887"/>
              <a:ext cx="2554303" cy="10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86" y="0"/>
                  </a:lnTo>
                  <a:cubicBezTo>
                    <a:pt x="19667" y="0"/>
                    <a:pt x="21600" y="4832"/>
                    <a:pt x="21600" y="10782"/>
                  </a:cubicBezTo>
                  <a:lnTo>
                    <a:pt x="21600" y="10782"/>
                  </a:lnTo>
                  <a:cubicBezTo>
                    <a:pt x="21600" y="16732"/>
                    <a:pt x="19667" y="21600"/>
                    <a:pt x="17286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876F292-7129-78EC-08CE-6C350BB77576}"/>
                </a:ext>
              </a:extLst>
            </p:cNvPr>
            <p:cNvSpPr/>
            <p:nvPr/>
          </p:nvSpPr>
          <p:spPr>
            <a:xfrm>
              <a:off x="6098557" y="3186156"/>
              <a:ext cx="2554303" cy="10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86" y="0"/>
                  </a:lnTo>
                  <a:cubicBezTo>
                    <a:pt x="19667" y="0"/>
                    <a:pt x="21600" y="4832"/>
                    <a:pt x="21600" y="10782"/>
                  </a:cubicBezTo>
                  <a:lnTo>
                    <a:pt x="21600" y="10782"/>
                  </a:lnTo>
                  <a:cubicBezTo>
                    <a:pt x="21600" y="16768"/>
                    <a:pt x="19667" y="21600"/>
                    <a:pt x="17286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71720DA-B5E8-21F2-3CCD-3564B313791F}"/>
                </a:ext>
              </a:extLst>
            </p:cNvPr>
            <p:cNvSpPr/>
            <p:nvPr/>
          </p:nvSpPr>
          <p:spPr>
            <a:xfrm>
              <a:off x="4365807" y="1462815"/>
              <a:ext cx="1727635" cy="1020352"/>
            </a:xfrm>
            <a:custGeom>
              <a:avLst/>
              <a:gdLst>
                <a:gd name="connsiteX0" fmla="*/ 931142 w 1727635"/>
                <a:gd name="connsiteY0" fmla="*/ 0 h 1020352"/>
                <a:gd name="connsiteX1" fmla="*/ 1727635 w 1727635"/>
                <a:gd name="connsiteY1" fmla="*/ 0 h 1020352"/>
                <a:gd name="connsiteX2" fmla="*/ 1727635 w 1727635"/>
                <a:gd name="connsiteY2" fmla="*/ 1020352 h 1020352"/>
                <a:gd name="connsiteX3" fmla="*/ 0 w 1727635"/>
                <a:gd name="connsiteY3" fmla="*/ 1020352 h 1020352"/>
                <a:gd name="connsiteX4" fmla="*/ 25395 w 1727635"/>
                <a:gd name="connsiteY4" fmla="*/ 950966 h 1020352"/>
                <a:gd name="connsiteX5" fmla="*/ 855280 w 1727635"/>
                <a:gd name="connsiteY5" fmla="*/ 36544 h 1020352"/>
                <a:gd name="connsiteX6" fmla="*/ 931142 w 1727635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7635" h="1020352">
                  <a:moveTo>
                    <a:pt x="931142" y="0"/>
                  </a:moveTo>
                  <a:lnTo>
                    <a:pt x="1727635" y="0"/>
                  </a:lnTo>
                  <a:lnTo>
                    <a:pt x="1727635" y="1020352"/>
                  </a:lnTo>
                  <a:lnTo>
                    <a:pt x="0" y="1020352"/>
                  </a:lnTo>
                  <a:lnTo>
                    <a:pt x="25395" y="950966"/>
                  </a:lnTo>
                  <a:cubicBezTo>
                    <a:pt x="190632" y="560300"/>
                    <a:pt x="485134" y="237620"/>
                    <a:pt x="855280" y="36544"/>
                  </a:cubicBezTo>
                  <a:lnTo>
                    <a:pt x="9311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DC6971-4645-25D0-AFEA-511D3A3FD4DA}"/>
                </a:ext>
              </a:extLst>
            </p:cNvPr>
            <p:cNvSpPr/>
            <p:nvPr/>
          </p:nvSpPr>
          <p:spPr>
            <a:xfrm>
              <a:off x="6098557" y="2025887"/>
              <a:ext cx="1873231" cy="1022059"/>
            </a:xfrm>
            <a:custGeom>
              <a:avLst/>
              <a:gdLst>
                <a:gd name="connsiteX0" fmla="*/ 0 w 1873231"/>
                <a:gd name="connsiteY0" fmla="*/ 0 h 1022059"/>
                <a:gd name="connsiteX1" fmla="*/ 1506165 w 1873231"/>
                <a:gd name="connsiteY1" fmla="*/ 0 h 1022059"/>
                <a:gd name="connsiteX2" fmla="*/ 1559211 w 1873231"/>
                <a:gd name="connsiteY2" fmla="*/ 70938 h 1022059"/>
                <a:gd name="connsiteX3" fmla="*/ 1868250 w 1873231"/>
                <a:gd name="connsiteY3" fmla="*/ 923420 h 1022059"/>
                <a:gd name="connsiteX4" fmla="*/ 1873231 w 1873231"/>
                <a:gd name="connsiteY4" fmla="*/ 1022059 h 1022059"/>
                <a:gd name="connsiteX5" fmla="*/ 0 w 1873231"/>
                <a:gd name="connsiteY5" fmla="*/ 1022059 h 1022059"/>
                <a:gd name="connsiteX6" fmla="*/ 0 w 1873231"/>
                <a:gd name="connsiteY6" fmla="*/ 0 h 102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231" h="1022059">
                  <a:moveTo>
                    <a:pt x="0" y="0"/>
                  </a:moveTo>
                  <a:lnTo>
                    <a:pt x="1506165" y="0"/>
                  </a:lnTo>
                  <a:lnTo>
                    <a:pt x="1559211" y="70938"/>
                  </a:lnTo>
                  <a:cubicBezTo>
                    <a:pt x="1726873" y="319109"/>
                    <a:pt x="1836399" y="609783"/>
                    <a:pt x="1868250" y="923420"/>
                  </a:cubicBezTo>
                  <a:lnTo>
                    <a:pt x="1873231" y="1022059"/>
                  </a:lnTo>
                  <a:lnTo>
                    <a:pt x="0" y="102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D01877A-999F-58D1-E089-D962A9AD756D}"/>
                </a:ext>
              </a:extLst>
            </p:cNvPr>
            <p:cNvSpPr/>
            <p:nvPr/>
          </p:nvSpPr>
          <p:spPr>
            <a:xfrm>
              <a:off x="4244567" y="2623085"/>
              <a:ext cx="1848875" cy="1020352"/>
            </a:xfrm>
            <a:custGeom>
              <a:avLst/>
              <a:gdLst>
                <a:gd name="connsiteX0" fmla="*/ 74152 w 1848875"/>
                <a:gd name="connsiteY0" fmla="*/ 0 h 1020352"/>
                <a:gd name="connsiteX1" fmla="*/ 1848875 w 1848875"/>
                <a:gd name="connsiteY1" fmla="*/ 0 h 1020352"/>
                <a:gd name="connsiteX2" fmla="*/ 1848875 w 1848875"/>
                <a:gd name="connsiteY2" fmla="*/ 1020352 h 1020352"/>
                <a:gd name="connsiteX3" fmla="*/ 70641 w 1848875"/>
                <a:gd name="connsiteY3" fmla="*/ 1020352 h 1020352"/>
                <a:gd name="connsiteX4" fmla="*/ 37909 w 1848875"/>
                <a:gd name="connsiteY4" fmla="*/ 893055 h 1020352"/>
                <a:gd name="connsiteX5" fmla="*/ 0 w 1848875"/>
                <a:gd name="connsiteY5" fmla="*/ 517003 h 1020352"/>
                <a:gd name="connsiteX6" fmla="*/ 37909 w 1848875"/>
                <a:gd name="connsiteY6" fmla="*/ 140951 h 1020352"/>
                <a:gd name="connsiteX7" fmla="*/ 74152 w 1848875"/>
                <a:gd name="connsiteY7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8875" h="1020352">
                  <a:moveTo>
                    <a:pt x="74152" y="0"/>
                  </a:moveTo>
                  <a:lnTo>
                    <a:pt x="1848875" y="0"/>
                  </a:lnTo>
                  <a:lnTo>
                    <a:pt x="1848875" y="1020352"/>
                  </a:lnTo>
                  <a:lnTo>
                    <a:pt x="70641" y="1020352"/>
                  </a:lnTo>
                  <a:lnTo>
                    <a:pt x="37909" y="893055"/>
                  </a:lnTo>
                  <a:cubicBezTo>
                    <a:pt x="13053" y="771587"/>
                    <a:pt x="0" y="645819"/>
                    <a:pt x="0" y="517003"/>
                  </a:cubicBezTo>
                  <a:cubicBezTo>
                    <a:pt x="0" y="388187"/>
                    <a:pt x="13053" y="262420"/>
                    <a:pt x="37909" y="140951"/>
                  </a:cubicBezTo>
                  <a:lnTo>
                    <a:pt x="7415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39B79BC-AD9A-27D5-0996-C247A8CC4A69}"/>
                </a:ext>
              </a:extLst>
            </p:cNvPr>
            <p:cNvSpPr/>
            <p:nvPr/>
          </p:nvSpPr>
          <p:spPr>
            <a:xfrm>
              <a:off x="6098557" y="3186156"/>
              <a:ext cx="1875558" cy="1022059"/>
            </a:xfrm>
            <a:custGeom>
              <a:avLst/>
              <a:gdLst>
                <a:gd name="connsiteX0" fmla="*/ 0 w 1875558"/>
                <a:gd name="connsiteY0" fmla="*/ 0 h 1022059"/>
                <a:gd name="connsiteX1" fmla="*/ 1875558 w 1875558"/>
                <a:gd name="connsiteY1" fmla="*/ 0 h 1022059"/>
                <a:gd name="connsiteX2" fmla="*/ 1868250 w 1875558"/>
                <a:gd name="connsiteY2" fmla="*/ 144713 h 1022059"/>
                <a:gd name="connsiteX3" fmla="*/ 1559211 w 1875558"/>
                <a:gd name="connsiteY3" fmla="*/ 997195 h 1022059"/>
                <a:gd name="connsiteX4" fmla="*/ 1540618 w 1875558"/>
                <a:gd name="connsiteY4" fmla="*/ 1022059 h 1022059"/>
                <a:gd name="connsiteX5" fmla="*/ 0 w 1875558"/>
                <a:gd name="connsiteY5" fmla="*/ 1022059 h 1022059"/>
                <a:gd name="connsiteX6" fmla="*/ 0 w 1875558"/>
                <a:gd name="connsiteY6" fmla="*/ 0 h 102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5558" h="1022059">
                  <a:moveTo>
                    <a:pt x="0" y="0"/>
                  </a:moveTo>
                  <a:lnTo>
                    <a:pt x="1875558" y="0"/>
                  </a:lnTo>
                  <a:lnTo>
                    <a:pt x="1868250" y="144713"/>
                  </a:lnTo>
                  <a:cubicBezTo>
                    <a:pt x="1836399" y="458350"/>
                    <a:pt x="1726873" y="749024"/>
                    <a:pt x="1559211" y="997195"/>
                  </a:cubicBezTo>
                  <a:lnTo>
                    <a:pt x="1540618" y="1022059"/>
                  </a:lnTo>
                  <a:lnTo>
                    <a:pt x="0" y="102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9988EA-9542-9DA1-82EA-651777ADAAE1}"/>
                </a:ext>
              </a:extLst>
            </p:cNvPr>
            <p:cNvSpPr/>
            <p:nvPr/>
          </p:nvSpPr>
          <p:spPr>
            <a:xfrm>
              <a:off x="4360809" y="3783354"/>
              <a:ext cx="1732633" cy="1020352"/>
            </a:xfrm>
            <a:custGeom>
              <a:avLst/>
              <a:gdLst>
                <a:gd name="connsiteX0" fmla="*/ 0 w 1732633"/>
                <a:gd name="connsiteY0" fmla="*/ 0 h 1020352"/>
                <a:gd name="connsiteX1" fmla="*/ 1732633 w 1732633"/>
                <a:gd name="connsiteY1" fmla="*/ 0 h 1020352"/>
                <a:gd name="connsiteX2" fmla="*/ 1732633 w 1732633"/>
                <a:gd name="connsiteY2" fmla="*/ 1020352 h 1020352"/>
                <a:gd name="connsiteX3" fmla="*/ 907794 w 1732633"/>
                <a:gd name="connsiteY3" fmla="*/ 1020352 h 1020352"/>
                <a:gd name="connsiteX4" fmla="*/ 860278 w 1732633"/>
                <a:gd name="connsiteY4" fmla="*/ 997463 h 1020352"/>
                <a:gd name="connsiteX5" fmla="*/ 30393 w 1732633"/>
                <a:gd name="connsiteY5" fmla="*/ 83041 h 1020352"/>
                <a:gd name="connsiteX6" fmla="*/ 0 w 1732633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633" h="1020352">
                  <a:moveTo>
                    <a:pt x="0" y="0"/>
                  </a:moveTo>
                  <a:lnTo>
                    <a:pt x="1732633" y="0"/>
                  </a:lnTo>
                  <a:lnTo>
                    <a:pt x="1732633" y="1020352"/>
                  </a:lnTo>
                  <a:lnTo>
                    <a:pt x="907794" y="1020352"/>
                  </a:lnTo>
                  <a:lnTo>
                    <a:pt x="860278" y="997463"/>
                  </a:lnTo>
                  <a:cubicBezTo>
                    <a:pt x="490132" y="796387"/>
                    <a:pt x="195630" y="473707"/>
                    <a:pt x="30393" y="8304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8D0EB9EC-41F0-39C6-2DBF-E134709A189F}"/>
                </a:ext>
              </a:extLst>
            </p:cNvPr>
            <p:cNvSpPr/>
            <p:nvPr/>
          </p:nvSpPr>
          <p:spPr>
            <a:xfrm>
              <a:off x="4375217" y="1411627"/>
              <a:ext cx="3439860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66D1566-8D1F-364F-96F3-3D0BB853FB34}"/>
                </a:ext>
              </a:extLst>
            </p:cNvPr>
            <p:cNvSpPr/>
            <p:nvPr/>
          </p:nvSpPr>
          <p:spPr>
            <a:xfrm>
              <a:off x="5160105" y="2213578"/>
              <a:ext cx="1856439" cy="185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0790" y="21600"/>
                  </a:moveTo>
                  <a:cubicBezTo>
                    <a:pt x="4840" y="21600"/>
                    <a:pt x="0" y="16756"/>
                    <a:pt x="0" y="10800"/>
                  </a:cubicBezTo>
                  <a:cubicBezTo>
                    <a:pt x="0" y="4844"/>
                    <a:pt x="4840" y="0"/>
                    <a:pt x="10790" y="0"/>
                  </a:cubicBezTo>
                  <a:cubicBezTo>
                    <a:pt x="16740" y="0"/>
                    <a:pt x="21580" y="4844"/>
                    <a:pt x="21580" y="10800"/>
                  </a:cubicBezTo>
                  <a:cubicBezTo>
                    <a:pt x="21600" y="16736"/>
                    <a:pt x="16760" y="21600"/>
                    <a:pt x="10790" y="21600"/>
                  </a:cubicBezTo>
                  <a:close/>
                  <a:moveTo>
                    <a:pt x="10790" y="2541"/>
                  </a:moveTo>
                  <a:cubicBezTo>
                    <a:pt x="6248" y="2541"/>
                    <a:pt x="2559" y="6234"/>
                    <a:pt x="2559" y="10780"/>
                  </a:cubicBezTo>
                  <a:cubicBezTo>
                    <a:pt x="2559" y="15326"/>
                    <a:pt x="6248" y="19019"/>
                    <a:pt x="10790" y="19019"/>
                  </a:cubicBezTo>
                  <a:cubicBezTo>
                    <a:pt x="15332" y="19019"/>
                    <a:pt x="19021" y="15326"/>
                    <a:pt x="19021" y="10780"/>
                  </a:cubicBezTo>
                  <a:cubicBezTo>
                    <a:pt x="19021" y="6234"/>
                    <a:pt x="15332" y="2541"/>
                    <a:pt x="10790" y="254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2B2D024-0741-1F17-F963-3518522F70DA}"/>
                </a:ext>
              </a:extLst>
            </p:cNvPr>
            <p:cNvSpPr/>
            <p:nvPr/>
          </p:nvSpPr>
          <p:spPr>
            <a:xfrm>
              <a:off x="4801787" y="1838196"/>
              <a:ext cx="2603784" cy="260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1" y="21600"/>
                    <a:pt x="0" y="16759"/>
                    <a:pt x="0" y="10800"/>
                  </a:cubicBezTo>
                  <a:cubicBezTo>
                    <a:pt x="0" y="4841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9" y="21600"/>
                    <a:pt x="10800" y="21600"/>
                  </a:cubicBezTo>
                  <a:close/>
                  <a:moveTo>
                    <a:pt x="10800" y="1840"/>
                  </a:moveTo>
                  <a:cubicBezTo>
                    <a:pt x="5860" y="1840"/>
                    <a:pt x="1826" y="5860"/>
                    <a:pt x="1826" y="10814"/>
                  </a:cubicBezTo>
                  <a:cubicBezTo>
                    <a:pt x="1826" y="15768"/>
                    <a:pt x="5846" y="19788"/>
                    <a:pt x="10800" y="19788"/>
                  </a:cubicBezTo>
                  <a:cubicBezTo>
                    <a:pt x="15740" y="19788"/>
                    <a:pt x="19774" y="15768"/>
                    <a:pt x="19774" y="10814"/>
                  </a:cubicBezTo>
                  <a:cubicBezTo>
                    <a:pt x="19774" y="5860"/>
                    <a:pt x="15754" y="1840"/>
                    <a:pt x="10800" y="18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6424F1C-A07A-ABF9-55CA-952F5996A594}"/>
                </a:ext>
              </a:extLst>
            </p:cNvPr>
            <p:cNvSpPr/>
            <p:nvPr/>
          </p:nvSpPr>
          <p:spPr>
            <a:xfrm>
              <a:off x="4426404" y="1462814"/>
              <a:ext cx="3354548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600" y="16755"/>
                    <a:pt x="16755" y="21600"/>
                    <a:pt x="10800" y="21600"/>
                  </a:cubicBezTo>
                  <a:close/>
                  <a:moveTo>
                    <a:pt x="10800" y="1428"/>
                  </a:moveTo>
                  <a:cubicBezTo>
                    <a:pt x="5636" y="1428"/>
                    <a:pt x="1428" y="5636"/>
                    <a:pt x="1428" y="10800"/>
                  </a:cubicBezTo>
                  <a:cubicBezTo>
                    <a:pt x="1428" y="15964"/>
                    <a:pt x="5636" y="20172"/>
                    <a:pt x="10800" y="20172"/>
                  </a:cubicBezTo>
                  <a:cubicBezTo>
                    <a:pt x="15964" y="20172"/>
                    <a:pt x="20172" y="15964"/>
                    <a:pt x="20172" y="10800"/>
                  </a:cubicBezTo>
                  <a:cubicBezTo>
                    <a:pt x="20172" y="5636"/>
                    <a:pt x="15975" y="1428"/>
                    <a:pt x="10800" y="142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A7E444AE-CA21-0FEA-296B-FAD1881AE942}"/>
                </a:ext>
              </a:extLst>
            </p:cNvPr>
            <p:cNvSpPr/>
            <p:nvPr/>
          </p:nvSpPr>
          <p:spPr>
            <a:xfrm>
              <a:off x="5569612" y="2606022"/>
              <a:ext cx="1054483" cy="105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8" y="21600"/>
                    <a:pt x="0" y="16742"/>
                    <a:pt x="0" y="10800"/>
                  </a:cubicBezTo>
                  <a:cubicBezTo>
                    <a:pt x="0" y="4858"/>
                    <a:pt x="4858" y="0"/>
                    <a:pt x="10800" y="0"/>
                  </a:cubicBezTo>
                  <a:cubicBezTo>
                    <a:pt x="16742" y="0"/>
                    <a:pt x="21600" y="4858"/>
                    <a:pt x="21600" y="10800"/>
                  </a:cubicBezTo>
                  <a:cubicBezTo>
                    <a:pt x="21600" y="16777"/>
                    <a:pt x="16777" y="21600"/>
                    <a:pt x="10800" y="21600"/>
                  </a:cubicBezTo>
                  <a:close/>
                  <a:moveTo>
                    <a:pt x="10800" y="4544"/>
                  </a:moveTo>
                  <a:cubicBezTo>
                    <a:pt x="7340" y="4544"/>
                    <a:pt x="4544" y="7340"/>
                    <a:pt x="4544" y="10800"/>
                  </a:cubicBezTo>
                  <a:cubicBezTo>
                    <a:pt x="4544" y="14260"/>
                    <a:pt x="7340" y="17056"/>
                    <a:pt x="10800" y="17056"/>
                  </a:cubicBezTo>
                  <a:cubicBezTo>
                    <a:pt x="14260" y="17056"/>
                    <a:pt x="17056" y="14260"/>
                    <a:pt x="17056" y="10800"/>
                  </a:cubicBezTo>
                  <a:cubicBezTo>
                    <a:pt x="17091" y="7340"/>
                    <a:pt x="14260" y="4544"/>
                    <a:pt x="10800" y="45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E166734B-2F5F-F5C7-A1ED-4D12F75B7B6A}"/>
                </a:ext>
              </a:extLst>
            </p:cNvPr>
            <p:cNvSpPr/>
            <p:nvPr/>
          </p:nvSpPr>
          <p:spPr>
            <a:xfrm>
              <a:off x="5962056" y="2998466"/>
              <a:ext cx="266182" cy="26618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147BE0EA-2DE1-35F3-24C4-52E1E02222DC}"/>
                </a:ext>
              </a:extLst>
            </p:cNvPr>
            <p:cNvSpPr/>
            <p:nvPr/>
          </p:nvSpPr>
          <p:spPr>
            <a:xfrm>
              <a:off x="7446517" y="1155685"/>
              <a:ext cx="365213" cy="6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68" extrusionOk="0">
                  <a:moveTo>
                    <a:pt x="502" y="15854"/>
                  </a:moveTo>
                  <a:lnTo>
                    <a:pt x="0" y="21268"/>
                  </a:lnTo>
                  <a:lnTo>
                    <a:pt x="20696" y="9650"/>
                  </a:lnTo>
                  <a:lnTo>
                    <a:pt x="21500" y="965"/>
                  </a:lnTo>
                  <a:cubicBezTo>
                    <a:pt x="21600" y="119"/>
                    <a:pt x="19792" y="-332"/>
                    <a:pt x="18686" y="288"/>
                  </a:cubicBezTo>
                  <a:lnTo>
                    <a:pt x="8037" y="6267"/>
                  </a:lnTo>
                  <a:cubicBezTo>
                    <a:pt x="3516" y="8804"/>
                    <a:pt x="804" y="12188"/>
                    <a:pt x="502" y="15854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EBE89F0A-0574-DAE7-F5D0-CD01E1481610}"/>
                </a:ext>
              </a:extLst>
            </p:cNvPr>
            <p:cNvSpPr/>
            <p:nvPr/>
          </p:nvSpPr>
          <p:spPr>
            <a:xfrm>
              <a:off x="7446518" y="1428688"/>
              <a:ext cx="643467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3" extrusionOk="0">
                  <a:moveTo>
                    <a:pt x="5414" y="21001"/>
                  </a:moveTo>
                  <a:lnTo>
                    <a:pt x="0" y="21503"/>
                  </a:lnTo>
                  <a:lnTo>
                    <a:pt x="11618" y="807"/>
                  </a:lnTo>
                  <a:lnTo>
                    <a:pt x="20303" y="4"/>
                  </a:lnTo>
                  <a:cubicBezTo>
                    <a:pt x="21149" y="-97"/>
                    <a:pt x="21600" y="1711"/>
                    <a:pt x="20980" y="2817"/>
                  </a:cubicBezTo>
                  <a:lnTo>
                    <a:pt x="15002" y="13466"/>
                  </a:lnTo>
                  <a:cubicBezTo>
                    <a:pt x="12464" y="17886"/>
                    <a:pt x="9023" y="20599"/>
                    <a:pt x="5414" y="21001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7720342-C997-FDEB-A947-236A64173C0E}"/>
                </a:ext>
              </a:extLst>
            </p:cNvPr>
            <p:cNvSpPr/>
            <p:nvPr/>
          </p:nvSpPr>
          <p:spPr>
            <a:xfrm>
              <a:off x="6081494" y="1326313"/>
              <a:ext cx="1834678" cy="183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5" extrusionOk="0">
                  <a:moveTo>
                    <a:pt x="21244" y="180"/>
                  </a:moveTo>
                  <a:lnTo>
                    <a:pt x="20923" y="501"/>
                  </a:lnTo>
                  <a:lnTo>
                    <a:pt x="21084" y="662"/>
                  </a:lnTo>
                  <a:lnTo>
                    <a:pt x="21405" y="341"/>
                  </a:lnTo>
                  <a:lnTo>
                    <a:pt x="21565" y="501"/>
                  </a:lnTo>
                  <a:lnTo>
                    <a:pt x="607" y="21460"/>
                  </a:lnTo>
                  <a:cubicBezTo>
                    <a:pt x="466" y="21600"/>
                    <a:pt x="246" y="21600"/>
                    <a:pt x="105" y="21460"/>
                  </a:cubicBezTo>
                  <a:lnTo>
                    <a:pt x="105" y="21460"/>
                  </a:lnTo>
                  <a:cubicBezTo>
                    <a:pt x="-35" y="21319"/>
                    <a:pt x="-35" y="21099"/>
                    <a:pt x="105" y="20958"/>
                  </a:cubicBezTo>
                  <a:lnTo>
                    <a:pt x="21064" y="0"/>
                  </a:lnTo>
                  <a:lnTo>
                    <a:pt x="21244" y="18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6E4667E-8046-C6DE-86B1-9DF35448B71F}"/>
                </a:ext>
              </a:extLst>
            </p:cNvPr>
            <p:cNvSpPr/>
            <p:nvPr/>
          </p:nvSpPr>
          <p:spPr>
            <a:xfrm>
              <a:off x="6081495" y="2281827"/>
              <a:ext cx="1489986" cy="88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3" extrusionOk="0">
                  <a:moveTo>
                    <a:pt x="203" y="20110"/>
                  </a:moveTo>
                  <a:lnTo>
                    <a:pt x="21112" y="0"/>
                  </a:lnTo>
                  <a:cubicBezTo>
                    <a:pt x="21260" y="414"/>
                    <a:pt x="21408" y="869"/>
                    <a:pt x="21556" y="1283"/>
                  </a:cubicBezTo>
                  <a:lnTo>
                    <a:pt x="647" y="21393"/>
                  </a:lnTo>
                  <a:cubicBezTo>
                    <a:pt x="425" y="21600"/>
                    <a:pt x="153" y="21476"/>
                    <a:pt x="55" y="21103"/>
                  </a:cubicBezTo>
                  <a:cubicBezTo>
                    <a:pt x="-44" y="20731"/>
                    <a:pt x="-19" y="20317"/>
                    <a:pt x="203" y="20110"/>
                  </a:cubicBezTo>
                  <a:close/>
                </a:path>
              </a:pathLst>
            </a:custGeom>
            <a:solidFill>
              <a:srgbClr val="A4A6A8">
                <a:alpha val="4998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500D96-A457-4E0F-8108-052AE3E60FEC}"/>
              </a:ext>
            </a:extLst>
          </p:cNvPr>
          <p:cNvGrpSpPr/>
          <p:nvPr/>
        </p:nvGrpSpPr>
        <p:grpSpPr>
          <a:xfrm>
            <a:off x="340314" y="3738568"/>
            <a:ext cx="2926080" cy="1105487"/>
            <a:chOff x="8921977" y="1466725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890610-F7DF-723E-94A0-37DE9FBBB19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9D81E7-0051-AF7D-3C0F-663F4A552C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pic>
        <p:nvPicPr>
          <p:cNvPr id="35" name="Graphic 34" descr="Box with solid fill">
            <a:extLst>
              <a:ext uri="{FF2B5EF4-FFF2-40B4-BE49-F238E27FC236}">
                <a16:creationId xmlns:a16="http://schemas.microsoft.com/office/drawing/2014/main" id="{61347EE6-67A6-62F2-1F6F-CA902DC12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093" y="4046471"/>
            <a:ext cx="494119" cy="494119"/>
          </a:xfrm>
          <a:prstGeom prst="rect">
            <a:avLst/>
          </a:prstGeom>
        </p:spPr>
      </p:pic>
      <p:pic>
        <p:nvPicPr>
          <p:cNvPr id="36" name="Graphic 35" descr="Box trolley with solid fill">
            <a:extLst>
              <a:ext uri="{FF2B5EF4-FFF2-40B4-BE49-F238E27FC236}">
                <a16:creationId xmlns:a16="http://schemas.microsoft.com/office/drawing/2014/main" id="{7A5F738E-BC87-6728-E5EB-841B2F13B2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75377" y="3466250"/>
            <a:ext cx="494119" cy="494119"/>
          </a:xfrm>
          <a:prstGeom prst="rect">
            <a:avLst/>
          </a:prstGeom>
        </p:spPr>
      </p:pic>
      <p:pic>
        <p:nvPicPr>
          <p:cNvPr id="37" name="Graphic 36" descr="Coins with solid fill">
            <a:extLst>
              <a:ext uri="{FF2B5EF4-FFF2-40B4-BE49-F238E27FC236}">
                <a16:creationId xmlns:a16="http://schemas.microsoft.com/office/drawing/2014/main" id="{1B1ADC4D-B820-5098-634E-21650215BE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9093" y="1725932"/>
            <a:ext cx="494119" cy="494119"/>
          </a:xfrm>
          <a:prstGeom prst="rect">
            <a:avLst/>
          </a:prstGeom>
        </p:spPr>
      </p:pic>
      <p:pic>
        <p:nvPicPr>
          <p:cNvPr id="38" name="Graphic 37" descr="Diamond with solid fill">
            <a:extLst>
              <a:ext uri="{FF2B5EF4-FFF2-40B4-BE49-F238E27FC236}">
                <a16:creationId xmlns:a16="http://schemas.microsoft.com/office/drawing/2014/main" id="{3769D6FA-833D-FD24-E9AA-D97E03BC3D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5377" y="2306153"/>
            <a:ext cx="494119" cy="494119"/>
          </a:xfrm>
          <a:prstGeom prst="rect">
            <a:avLst/>
          </a:prstGeom>
        </p:spPr>
      </p:pic>
      <p:pic>
        <p:nvPicPr>
          <p:cNvPr id="40" name="Graphic 39" descr="Database with solid fill">
            <a:extLst>
              <a:ext uri="{FF2B5EF4-FFF2-40B4-BE49-F238E27FC236}">
                <a16:creationId xmlns:a16="http://schemas.microsoft.com/office/drawing/2014/main" id="{4CBCC1C9-D0E4-9C85-7F2E-EEDD778E270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19093" y="2886373"/>
            <a:ext cx="493776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8558</TotalTime>
  <Words>365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On Target w/ 5 Options – Slide Template</vt:lpstr>
      <vt:lpstr>Arrow On Target w/ 5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On Target w/ 5 Options</dc:title>
  <dc:creator>PresentationGO.com</dc:creator>
  <dc:description>© Copyright PresentationGO.com - Do not distribute or sale without written permission.</dc:description>
  <cp:lastModifiedBy>Christophe Barroche</cp:lastModifiedBy>
  <cp:revision>32</cp:revision>
  <dcterms:created xsi:type="dcterms:W3CDTF">2014-11-26T05:14:11Z</dcterms:created>
  <dcterms:modified xsi:type="dcterms:W3CDTF">2022-10-11T17:03:02Z</dcterms:modified>
  <cp:category>Graphics &amp; Metaphors</cp:category>
</cp:coreProperties>
</file>