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EB1E42"/>
    <a:srgbClr val="FFDB55"/>
    <a:srgbClr val="05ACC7"/>
    <a:srgbClr val="C13018"/>
    <a:srgbClr val="F36F13"/>
    <a:srgbClr val="A2B969"/>
    <a:srgbClr val="063951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400" d="100"/>
          <a:sy n="400" d="100"/>
        </p:scale>
        <p:origin x="-11436" y="-105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12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4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On Target w/ 6 Options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580B66-B7CF-C698-8E3E-7A94D1449A86}"/>
              </a:ext>
            </a:extLst>
          </p:cNvPr>
          <p:cNvGrpSpPr/>
          <p:nvPr/>
        </p:nvGrpSpPr>
        <p:grpSpPr>
          <a:xfrm>
            <a:off x="8927481" y="2756443"/>
            <a:ext cx="2926080" cy="1105487"/>
            <a:chOff x="8921977" y="1466725"/>
            <a:chExt cx="2926080" cy="110548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5DB830-C298-7BBC-8C6C-DDAAD7C1A33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BE128AE-8037-D61C-2E27-D081C70773C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226D35-429D-EB41-BD1D-8FE3FCAF2638}"/>
              </a:ext>
            </a:extLst>
          </p:cNvPr>
          <p:cNvGrpSpPr/>
          <p:nvPr/>
        </p:nvGrpSpPr>
        <p:grpSpPr>
          <a:xfrm>
            <a:off x="8927481" y="1594862"/>
            <a:ext cx="2926080" cy="1105487"/>
            <a:chOff x="8921977" y="1466725"/>
            <a:chExt cx="2926080" cy="11054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9AC168-AB20-5194-19A3-5D3F9FCB78B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F673152-A16A-C7F8-E591-A9FF9675164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EBD31A0-A773-0ED2-9F10-5A13854159C3}"/>
              </a:ext>
            </a:extLst>
          </p:cNvPr>
          <p:cNvGrpSpPr/>
          <p:nvPr/>
        </p:nvGrpSpPr>
        <p:grpSpPr>
          <a:xfrm>
            <a:off x="340314" y="2756444"/>
            <a:ext cx="2926080" cy="1105487"/>
            <a:chOff x="8921977" y="1466725"/>
            <a:chExt cx="2926080" cy="1105487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CF36F25-C443-D26F-67F0-29153BB71F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A0E2E91-C202-DD02-7553-F475E3BBFA0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F45528D-FCBE-4546-D9E2-FF6AA3327CEA}"/>
              </a:ext>
            </a:extLst>
          </p:cNvPr>
          <p:cNvGrpSpPr/>
          <p:nvPr/>
        </p:nvGrpSpPr>
        <p:grpSpPr>
          <a:xfrm>
            <a:off x="340314" y="1594862"/>
            <a:ext cx="2926080" cy="1105487"/>
            <a:chOff x="8921977" y="1466725"/>
            <a:chExt cx="2926080" cy="1105487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7CBDEA5-07DF-AA34-1889-0D80094841B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FE070B4-CE88-D66C-2DD8-529C69F76A6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500D96-A457-4E0F-8108-052AE3E60FEC}"/>
              </a:ext>
            </a:extLst>
          </p:cNvPr>
          <p:cNvGrpSpPr/>
          <p:nvPr/>
        </p:nvGrpSpPr>
        <p:grpSpPr>
          <a:xfrm>
            <a:off x="340314" y="3918025"/>
            <a:ext cx="2926080" cy="1105487"/>
            <a:chOff x="8921977" y="1466725"/>
            <a:chExt cx="2926080" cy="110548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2890610-F7DF-723E-94A0-37DE9FBBB19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E9D81E7-0051-AF7D-3C0F-663F4A552C8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4143D72-1D44-1F95-0ACC-E62B86149F82}"/>
              </a:ext>
            </a:extLst>
          </p:cNvPr>
          <p:cNvGrpSpPr/>
          <p:nvPr/>
        </p:nvGrpSpPr>
        <p:grpSpPr>
          <a:xfrm>
            <a:off x="3539135" y="718662"/>
            <a:ext cx="5113729" cy="5472041"/>
            <a:chOff x="3539135" y="718662"/>
            <a:chExt cx="5113729" cy="5472041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7B5EA80A-E9FF-AE5F-20E8-2717CE55CB5F}"/>
                </a:ext>
              </a:extLst>
            </p:cNvPr>
            <p:cNvSpPr/>
            <p:nvPr/>
          </p:nvSpPr>
          <p:spPr>
            <a:xfrm>
              <a:off x="3539135" y="1640054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19A4D098-EF72-4990-1DD2-34DEF7B9D6B6}"/>
                </a:ext>
              </a:extLst>
            </p:cNvPr>
            <p:cNvSpPr/>
            <p:nvPr/>
          </p:nvSpPr>
          <p:spPr>
            <a:xfrm>
              <a:off x="3539135" y="3961447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7CCB9FCD-30B5-4FB5-7636-B9B6C48E88BC}"/>
                </a:ext>
              </a:extLst>
            </p:cNvPr>
            <p:cNvSpPr/>
            <p:nvPr/>
          </p:nvSpPr>
          <p:spPr>
            <a:xfrm>
              <a:off x="3539135" y="2800323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4CF1CF17-37B5-EF8B-AA88-A468DA515F7C}"/>
                </a:ext>
              </a:extLst>
            </p:cNvPr>
            <p:cNvSpPr/>
            <p:nvPr/>
          </p:nvSpPr>
          <p:spPr>
            <a:xfrm>
              <a:off x="6098554" y="1640054"/>
              <a:ext cx="2554310" cy="102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7274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74" y="0"/>
                  </a:lnTo>
                  <a:cubicBezTo>
                    <a:pt x="19653" y="0"/>
                    <a:pt x="21586" y="4832"/>
                    <a:pt x="21586" y="10782"/>
                  </a:cubicBezTo>
                  <a:lnTo>
                    <a:pt x="21586" y="10782"/>
                  </a:lnTo>
                  <a:cubicBezTo>
                    <a:pt x="21600" y="16768"/>
                    <a:pt x="19668" y="21600"/>
                    <a:pt x="17274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7188A303-8441-4151-9BB4-237EC2A1E36A}"/>
                </a:ext>
              </a:extLst>
            </p:cNvPr>
            <p:cNvSpPr/>
            <p:nvPr/>
          </p:nvSpPr>
          <p:spPr>
            <a:xfrm>
              <a:off x="6098554" y="3960593"/>
              <a:ext cx="2554310" cy="102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7274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74" y="0"/>
                  </a:lnTo>
                  <a:cubicBezTo>
                    <a:pt x="19653" y="0"/>
                    <a:pt x="21586" y="4832"/>
                    <a:pt x="21586" y="10782"/>
                  </a:cubicBezTo>
                  <a:lnTo>
                    <a:pt x="21586" y="10782"/>
                  </a:lnTo>
                  <a:cubicBezTo>
                    <a:pt x="21600" y="16768"/>
                    <a:pt x="19668" y="21600"/>
                    <a:pt x="1727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E8A0B7AA-7CEF-32E9-992C-15AF03DBA55C}"/>
                </a:ext>
              </a:extLst>
            </p:cNvPr>
            <p:cNvSpPr/>
            <p:nvPr/>
          </p:nvSpPr>
          <p:spPr>
            <a:xfrm>
              <a:off x="6098554" y="2800323"/>
              <a:ext cx="2554310" cy="102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7274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74" y="0"/>
                  </a:lnTo>
                  <a:cubicBezTo>
                    <a:pt x="19653" y="0"/>
                    <a:pt x="21586" y="4832"/>
                    <a:pt x="21586" y="10782"/>
                  </a:cubicBezTo>
                  <a:lnTo>
                    <a:pt x="21586" y="10782"/>
                  </a:lnTo>
                  <a:cubicBezTo>
                    <a:pt x="21600" y="16768"/>
                    <a:pt x="19668" y="21600"/>
                    <a:pt x="17274" y="21600"/>
                  </a:cubicBezTo>
                  <a:close/>
                </a:path>
              </a:pathLst>
            </a:custGeom>
            <a:solidFill>
              <a:srgbClr val="F1607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14AF595-1D4C-C67B-3A40-BAF2A5210C77}"/>
                </a:ext>
              </a:extLst>
            </p:cNvPr>
            <p:cNvSpPr/>
            <p:nvPr/>
          </p:nvSpPr>
          <p:spPr>
            <a:xfrm>
              <a:off x="4338726" y="1640054"/>
              <a:ext cx="1754712" cy="1020352"/>
            </a:xfrm>
            <a:custGeom>
              <a:avLst/>
              <a:gdLst>
                <a:gd name="connsiteX0" fmla="*/ 916504 w 1754712"/>
                <a:gd name="connsiteY0" fmla="*/ 0 h 1020352"/>
                <a:gd name="connsiteX1" fmla="*/ 1754712 w 1754712"/>
                <a:gd name="connsiteY1" fmla="*/ 0 h 1020352"/>
                <a:gd name="connsiteX2" fmla="*/ 1754712 w 1754712"/>
                <a:gd name="connsiteY2" fmla="*/ 1020352 h 1020352"/>
                <a:gd name="connsiteX3" fmla="*/ 0 w 1754712"/>
                <a:gd name="connsiteY3" fmla="*/ 1020352 h 1020352"/>
                <a:gd name="connsiteX4" fmla="*/ 27080 w 1754712"/>
                <a:gd name="connsiteY4" fmla="*/ 946363 h 1020352"/>
                <a:gd name="connsiteX5" fmla="*/ 862223 w 1754712"/>
                <a:gd name="connsiteY5" fmla="*/ 26148 h 1020352"/>
                <a:gd name="connsiteX6" fmla="*/ 916504 w 1754712"/>
                <a:gd name="connsiteY6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4712" h="1020352">
                  <a:moveTo>
                    <a:pt x="916504" y="0"/>
                  </a:moveTo>
                  <a:lnTo>
                    <a:pt x="1754712" y="0"/>
                  </a:lnTo>
                  <a:lnTo>
                    <a:pt x="1754712" y="1020352"/>
                  </a:lnTo>
                  <a:lnTo>
                    <a:pt x="0" y="1020352"/>
                  </a:lnTo>
                  <a:lnTo>
                    <a:pt x="27080" y="946363"/>
                  </a:lnTo>
                  <a:cubicBezTo>
                    <a:pt x="193364" y="553222"/>
                    <a:pt x="489731" y="228498"/>
                    <a:pt x="862223" y="26148"/>
                  </a:cubicBezTo>
                  <a:lnTo>
                    <a:pt x="9165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3F1D5831-E62E-033F-9DDA-B4199AC1822B}"/>
                </a:ext>
              </a:extLst>
            </p:cNvPr>
            <p:cNvSpPr/>
            <p:nvPr/>
          </p:nvSpPr>
          <p:spPr>
            <a:xfrm>
              <a:off x="6098554" y="1640054"/>
              <a:ext cx="1755348" cy="1022060"/>
            </a:xfrm>
            <a:custGeom>
              <a:avLst/>
              <a:gdLst>
                <a:gd name="connsiteX0" fmla="*/ 0 w 1755348"/>
                <a:gd name="connsiteY0" fmla="*/ 0 h 1022060"/>
                <a:gd name="connsiteX1" fmla="*/ 838219 w 1755348"/>
                <a:gd name="connsiteY1" fmla="*/ 0 h 1022060"/>
                <a:gd name="connsiteX2" fmla="*/ 892499 w 1755348"/>
                <a:gd name="connsiteY2" fmla="*/ 26148 h 1022060"/>
                <a:gd name="connsiteX3" fmla="*/ 1727642 w 1755348"/>
                <a:gd name="connsiteY3" fmla="*/ 946363 h 1022060"/>
                <a:gd name="connsiteX4" fmla="*/ 1755348 w 1755348"/>
                <a:gd name="connsiteY4" fmla="*/ 1022060 h 1022060"/>
                <a:gd name="connsiteX5" fmla="*/ 0 w 1755348"/>
                <a:gd name="connsiteY5" fmla="*/ 1022060 h 1022060"/>
                <a:gd name="connsiteX6" fmla="*/ 0 w 1755348"/>
                <a:gd name="connsiteY6" fmla="*/ 0 h 102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5348" h="1022060">
                  <a:moveTo>
                    <a:pt x="0" y="0"/>
                  </a:moveTo>
                  <a:lnTo>
                    <a:pt x="838219" y="0"/>
                  </a:lnTo>
                  <a:lnTo>
                    <a:pt x="892499" y="26148"/>
                  </a:lnTo>
                  <a:cubicBezTo>
                    <a:pt x="1264991" y="228498"/>
                    <a:pt x="1561358" y="553222"/>
                    <a:pt x="1727642" y="946363"/>
                  </a:cubicBezTo>
                  <a:lnTo>
                    <a:pt x="1755348" y="1022060"/>
                  </a:lnTo>
                  <a:lnTo>
                    <a:pt x="0" y="1022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A02B406-2F02-6AF2-566B-6715517A3BF4}"/>
                </a:ext>
              </a:extLst>
            </p:cNvPr>
            <p:cNvSpPr/>
            <p:nvPr/>
          </p:nvSpPr>
          <p:spPr>
            <a:xfrm>
              <a:off x="4218242" y="2800323"/>
              <a:ext cx="1875196" cy="1020352"/>
            </a:xfrm>
            <a:custGeom>
              <a:avLst/>
              <a:gdLst>
                <a:gd name="connsiteX0" fmla="*/ 73779 w 1875196"/>
                <a:gd name="connsiteY0" fmla="*/ 0 h 1020352"/>
                <a:gd name="connsiteX1" fmla="*/ 1875196 w 1875196"/>
                <a:gd name="connsiteY1" fmla="*/ 0 h 1020352"/>
                <a:gd name="connsiteX2" fmla="*/ 1875196 w 1875196"/>
                <a:gd name="connsiteY2" fmla="*/ 1020352 h 1020352"/>
                <a:gd name="connsiteX3" fmla="*/ 70268 w 1875196"/>
                <a:gd name="connsiteY3" fmla="*/ 1020352 h 1020352"/>
                <a:gd name="connsiteX4" fmla="*/ 38149 w 1875196"/>
                <a:gd name="connsiteY4" fmla="*/ 895437 h 1020352"/>
                <a:gd name="connsiteX5" fmla="*/ 0 w 1875196"/>
                <a:gd name="connsiteY5" fmla="*/ 517003 h 1020352"/>
                <a:gd name="connsiteX6" fmla="*/ 38149 w 1875196"/>
                <a:gd name="connsiteY6" fmla="*/ 138569 h 1020352"/>
                <a:gd name="connsiteX7" fmla="*/ 73779 w 1875196"/>
                <a:gd name="connsiteY7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5196" h="1020352">
                  <a:moveTo>
                    <a:pt x="73779" y="0"/>
                  </a:moveTo>
                  <a:lnTo>
                    <a:pt x="1875196" y="0"/>
                  </a:lnTo>
                  <a:lnTo>
                    <a:pt x="1875196" y="1020352"/>
                  </a:lnTo>
                  <a:lnTo>
                    <a:pt x="70268" y="1020352"/>
                  </a:lnTo>
                  <a:lnTo>
                    <a:pt x="38149" y="895437"/>
                  </a:lnTo>
                  <a:cubicBezTo>
                    <a:pt x="13136" y="773200"/>
                    <a:pt x="0" y="646635"/>
                    <a:pt x="0" y="517003"/>
                  </a:cubicBezTo>
                  <a:cubicBezTo>
                    <a:pt x="0" y="387371"/>
                    <a:pt x="13136" y="260807"/>
                    <a:pt x="38149" y="138569"/>
                  </a:cubicBezTo>
                  <a:lnTo>
                    <a:pt x="73779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21F952F-845A-E0F3-87FA-B59B83A8032A}"/>
                </a:ext>
              </a:extLst>
            </p:cNvPr>
            <p:cNvSpPr/>
            <p:nvPr/>
          </p:nvSpPr>
          <p:spPr>
            <a:xfrm>
              <a:off x="6098554" y="2800323"/>
              <a:ext cx="1875206" cy="1022060"/>
            </a:xfrm>
            <a:custGeom>
              <a:avLst/>
              <a:gdLst>
                <a:gd name="connsiteX0" fmla="*/ 0 w 1875206"/>
                <a:gd name="connsiteY0" fmla="*/ 0 h 1022060"/>
                <a:gd name="connsiteX1" fmla="*/ 1801427 w 1875206"/>
                <a:gd name="connsiteY1" fmla="*/ 0 h 1022060"/>
                <a:gd name="connsiteX2" fmla="*/ 1837057 w 1875206"/>
                <a:gd name="connsiteY2" fmla="*/ 138569 h 1022060"/>
                <a:gd name="connsiteX3" fmla="*/ 1875206 w 1875206"/>
                <a:gd name="connsiteY3" fmla="*/ 517003 h 1022060"/>
                <a:gd name="connsiteX4" fmla="*/ 1837057 w 1875206"/>
                <a:gd name="connsiteY4" fmla="*/ 895437 h 1022060"/>
                <a:gd name="connsiteX5" fmla="*/ 1804499 w 1875206"/>
                <a:gd name="connsiteY5" fmla="*/ 1022060 h 1022060"/>
                <a:gd name="connsiteX6" fmla="*/ 0 w 1875206"/>
                <a:gd name="connsiteY6" fmla="*/ 1022060 h 1022060"/>
                <a:gd name="connsiteX7" fmla="*/ 0 w 1875206"/>
                <a:gd name="connsiteY7" fmla="*/ 0 h 102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5206" h="1022060">
                  <a:moveTo>
                    <a:pt x="0" y="0"/>
                  </a:moveTo>
                  <a:lnTo>
                    <a:pt x="1801427" y="0"/>
                  </a:lnTo>
                  <a:lnTo>
                    <a:pt x="1837057" y="138569"/>
                  </a:lnTo>
                  <a:cubicBezTo>
                    <a:pt x="1862070" y="260807"/>
                    <a:pt x="1875206" y="387371"/>
                    <a:pt x="1875206" y="517003"/>
                  </a:cubicBezTo>
                  <a:cubicBezTo>
                    <a:pt x="1875206" y="646635"/>
                    <a:pt x="1862070" y="773200"/>
                    <a:pt x="1837057" y="895437"/>
                  </a:cubicBezTo>
                  <a:lnTo>
                    <a:pt x="1804499" y="1022060"/>
                  </a:lnTo>
                  <a:lnTo>
                    <a:pt x="0" y="1022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1AEF480-2775-4C2A-AE3D-4A7D957F2259}"/>
                </a:ext>
              </a:extLst>
            </p:cNvPr>
            <p:cNvSpPr/>
            <p:nvPr/>
          </p:nvSpPr>
          <p:spPr>
            <a:xfrm>
              <a:off x="4333729" y="3960593"/>
              <a:ext cx="1759709" cy="1020352"/>
            </a:xfrm>
            <a:custGeom>
              <a:avLst/>
              <a:gdLst>
                <a:gd name="connsiteX0" fmla="*/ 0 w 1759709"/>
                <a:gd name="connsiteY0" fmla="*/ 0 h 1020352"/>
                <a:gd name="connsiteX1" fmla="*/ 1759709 w 1759709"/>
                <a:gd name="connsiteY1" fmla="*/ 0 h 1020352"/>
                <a:gd name="connsiteX2" fmla="*/ 1759709 w 1759709"/>
                <a:gd name="connsiteY2" fmla="*/ 1020352 h 1020352"/>
                <a:gd name="connsiteX3" fmla="*/ 893159 w 1759709"/>
                <a:gd name="connsiteY3" fmla="*/ 1020352 h 1020352"/>
                <a:gd name="connsiteX4" fmla="*/ 867220 w 1759709"/>
                <a:gd name="connsiteY4" fmla="*/ 1007857 h 1020352"/>
                <a:gd name="connsiteX5" fmla="*/ 32077 w 1759709"/>
                <a:gd name="connsiteY5" fmla="*/ 87642 h 1020352"/>
                <a:gd name="connsiteX6" fmla="*/ 0 w 1759709"/>
                <a:gd name="connsiteY6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9709" h="1020352">
                  <a:moveTo>
                    <a:pt x="0" y="0"/>
                  </a:moveTo>
                  <a:lnTo>
                    <a:pt x="1759709" y="0"/>
                  </a:lnTo>
                  <a:lnTo>
                    <a:pt x="1759709" y="1020352"/>
                  </a:lnTo>
                  <a:lnTo>
                    <a:pt x="893159" y="1020352"/>
                  </a:lnTo>
                  <a:lnTo>
                    <a:pt x="867220" y="1007857"/>
                  </a:lnTo>
                  <a:cubicBezTo>
                    <a:pt x="494728" y="805507"/>
                    <a:pt x="198361" y="480783"/>
                    <a:pt x="32077" y="876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F2EACF8-C9FC-E08B-BE51-F97A8CC4EE69}"/>
                </a:ext>
              </a:extLst>
            </p:cNvPr>
            <p:cNvSpPr/>
            <p:nvPr/>
          </p:nvSpPr>
          <p:spPr>
            <a:xfrm>
              <a:off x="6098554" y="3960593"/>
              <a:ext cx="1759720" cy="1022060"/>
            </a:xfrm>
            <a:custGeom>
              <a:avLst/>
              <a:gdLst>
                <a:gd name="connsiteX0" fmla="*/ 0 w 1759720"/>
                <a:gd name="connsiteY0" fmla="*/ 0 h 1022060"/>
                <a:gd name="connsiteX1" fmla="*/ 1759720 w 1759720"/>
                <a:gd name="connsiteY1" fmla="*/ 0 h 1022060"/>
                <a:gd name="connsiteX2" fmla="*/ 1727642 w 1759720"/>
                <a:gd name="connsiteY2" fmla="*/ 87642 h 1022060"/>
                <a:gd name="connsiteX3" fmla="*/ 892499 w 1759720"/>
                <a:gd name="connsiteY3" fmla="*/ 1007857 h 1022060"/>
                <a:gd name="connsiteX4" fmla="*/ 863015 w 1759720"/>
                <a:gd name="connsiteY4" fmla="*/ 1022060 h 1022060"/>
                <a:gd name="connsiteX5" fmla="*/ 0 w 1759720"/>
                <a:gd name="connsiteY5" fmla="*/ 1022060 h 1022060"/>
                <a:gd name="connsiteX6" fmla="*/ 0 w 1759720"/>
                <a:gd name="connsiteY6" fmla="*/ 0 h 102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9720" h="1022060">
                  <a:moveTo>
                    <a:pt x="0" y="0"/>
                  </a:moveTo>
                  <a:lnTo>
                    <a:pt x="1759720" y="0"/>
                  </a:lnTo>
                  <a:lnTo>
                    <a:pt x="1727642" y="87642"/>
                  </a:lnTo>
                  <a:cubicBezTo>
                    <a:pt x="1561358" y="480783"/>
                    <a:pt x="1264991" y="805507"/>
                    <a:pt x="892499" y="1007857"/>
                  </a:cubicBezTo>
                  <a:lnTo>
                    <a:pt x="863015" y="1022060"/>
                  </a:lnTo>
                  <a:lnTo>
                    <a:pt x="0" y="1022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9" name="Rectangle">
              <a:extLst>
                <a:ext uri="{FF2B5EF4-FFF2-40B4-BE49-F238E27FC236}">
                  <a16:creationId xmlns:a16="http://schemas.microsoft.com/office/drawing/2014/main" id="{8C36ED11-905C-7D63-6685-2E9A094B3DFB}"/>
                </a:ext>
              </a:extLst>
            </p:cNvPr>
            <p:cNvSpPr/>
            <p:nvPr/>
          </p:nvSpPr>
          <p:spPr>
            <a:xfrm>
              <a:off x="5927926" y="4813732"/>
              <a:ext cx="341256" cy="13752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A82FC9D-1C34-C201-FA36-43A82341BD55}"/>
                </a:ext>
              </a:extLst>
            </p:cNvPr>
            <p:cNvSpPr/>
            <p:nvPr/>
          </p:nvSpPr>
          <p:spPr>
            <a:xfrm>
              <a:off x="5927926" y="4956568"/>
              <a:ext cx="341256" cy="1182770"/>
            </a:xfrm>
            <a:custGeom>
              <a:avLst/>
              <a:gdLst>
                <a:gd name="connsiteX0" fmla="*/ 341256 w 341256"/>
                <a:gd name="connsiteY0" fmla="*/ 0 h 1182770"/>
                <a:gd name="connsiteX1" fmla="*/ 341256 w 341256"/>
                <a:gd name="connsiteY1" fmla="*/ 1182770 h 1182770"/>
                <a:gd name="connsiteX2" fmla="*/ 0 w 341256"/>
                <a:gd name="connsiteY2" fmla="*/ 174062 h 1182770"/>
                <a:gd name="connsiteX3" fmla="*/ 0 w 341256"/>
                <a:gd name="connsiteY3" fmla="*/ 1 h 118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256" h="1182770">
                  <a:moveTo>
                    <a:pt x="341256" y="0"/>
                  </a:moveTo>
                  <a:lnTo>
                    <a:pt x="341256" y="1182770"/>
                  </a:lnTo>
                  <a:lnTo>
                    <a:pt x="0" y="1740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16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lang="en-US" sz="3000">
                <a:solidFill>
                  <a:srgbClr val="FFFFFF"/>
                </a:solidFill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6344DE3-DCE8-A17B-5D75-25D9733AF4D2}"/>
                </a:ext>
              </a:extLst>
            </p:cNvPr>
            <p:cNvSpPr/>
            <p:nvPr/>
          </p:nvSpPr>
          <p:spPr>
            <a:xfrm>
              <a:off x="4835907" y="4813732"/>
              <a:ext cx="2504817" cy="137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57" y="21600"/>
                  </a:moveTo>
                  <a:lnTo>
                    <a:pt x="21600" y="21600"/>
                  </a:lnTo>
                  <a:lnTo>
                    <a:pt x="17127" y="0"/>
                  </a:lnTo>
                  <a:lnTo>
                    <a:pt x="14199" y="0"/>
                  </a:lnTo>
                  <a:lnTo>
                    <a:pt x="15876" y="8137"/>
                  </a:lnTo>
                  <a:lnTo>
                    <a:pt x="5724" y="8137"/>
                  </a:lnTo>
                  <a:lnTo>
                    <a:pt x="7401" y="0"/>
                  </a:lnTo>
                  <a:lnTo>
                    <a:pt x="4458" y="0"/>
                  </a:lnTo>
                  <a:lnTo>
                    <a:pt x="0" y="21600"/>
                  </a:lnTo>
                  <a:lnTo>
                    <a:pt x="2943" y="21600"/>
                  </a:lnTo>
                  <a:lnTo>
                    <a:pt x="4620" y="13463"/>
                  </a:lnTo>
                  <a:lnTo>
                    <a:pt x="16980" y="134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" name="Circle">
              <a:extLst>
                <a:ext uri="{FF2B5EF4-FFF2-40B4-BE49-F238E27FC236}">
                  <a16:creationId xmlns:a16="http://schemas.microsoft.com/office/drawing/2014/main" id="{7A15DBAE-12B0-6FD2-4182-50265F542636}"/>
                </a:ext>
              </a:extLst>
            </p:cNvPr>
            <p:cNvSpPr/>
            <p:nvPr/>
          </p:nvSpPr>
          <p:spPr>
            <a:xfrm>
              <a:off x="4375213" y="1588865"/>
              <a:ext cx="3439860" cy="343986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A0314BF6-E85F-7F9F-523C-F0FE940FBFE5}"/>
                </a:ext>
              </a:extLst>
            </p:cNvPr>
            <p:cNvSpPr/>
            <p:nvPr/>
          </p:nvSpPr>
          <p:spPr>
            <a:xfrm>
              <a:off x="5330729" y="2544380"/>
              <a:ext cx="1532240" cy="153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9" y="21600"/>
                    <a:pt x="0" y="16765"/>
                    <a:pt x="0" y="10800"/>
                  </a:cubicBezTo>
                  <a:cubicBezTo>
                    <a:pt x="0" y="4859"/>
                    <a:pt x="4835" y="0"/>
                    <a:pt x="10800" y="0"/>
                  </a:cubicBezTo>
                  <a:cubicBezTo>
                    <a:pt x="16741" y="0"/>
                    <a:pt x="21600" y="4835"/>
                    <a:pt x="21600" y="10800"/>
                  </a:cubicBezTo>
                  <a:cubicBezTo>
                    <a:pt x="21576" y="16765"/>
                    <a:pt x="16741" y="21600"/>
                    <a:pt x="10800" y="21600"/>
                  </a:cubicBezTo>
                  <a:close/>
                  <a:moveTo>
                    <a:pt x="10800" y="2574"/>
                  </a:moveTo>
                  <a:cubicBezTo>
                    <a:pt x="6254" y="2574"/>
                    <a:pt x="2574" y="6254"/>
                    <a:pt x="2574" y="10800"/>
                  </a:cubicBezTo>
                  <a:cubicBezTo>
                    <a:pt x="2574" y="15346"/>
                    <a:pt x="6254" y="19026"/>
                    <a:pt x="10800" y="19026"/>
                  </a:cubicBezTo>
                  <a:cubicBezTo>
                    <a:pt x="15346" y="19026"/>
                    <a:pt x="19026" y="15346"/>
                    <a:pt x="19026" y="10800"/>
                  </a:cubicBezTo>
                  <a:cubicBezTo>
                    <a:pt x="19026" y="6278"/>
                    <a:pt x="15322" y="2574"/>
                    <a:pt x="10800" y="257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E25B11B9-3527-373B-C14A-0F23A653EED6}"/>
                </a:ext>
              </a:extLst>
            </p:cNvPr>
            <p:cNvSpPr/>
            <p:nvPr/>
          </p:nvSpPr>
          <p:spPr>
            <a:xfrm>
              <a:off x="5023599" y="2237251"/>
              <a:ext cx="2146500" cy="214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2" y="21600"/>
                    <a:pt x="0" y="16758"/>
                    <a:pt x="0" y="10800"/>
                  </a:cubicBezTo>
                  <a:cubicBezTo>
                    <a:pt x="0" y="4842"/>
                    <a:pt x="4842" y="0"/>
                    <a:pt x="10800" y="0"/>
                  </a:cubicBezTo>
                  <a:cubicBezTo>
                    <a:pt x="16758" y="0"/>
                    <a:pt x="21600" y="4842"/>
                    <a:pt x="21600" y="10800"/>
                  </a:cubicBezTo>
                  <a:cubicBezTo>
                    <a:pt x="21600" y="16758"/>
                    <a:pt x="16741" y="21600"/>
                    <a:pt x="10800" y="21600"/>
                  </a:cubicBezTo>
                  <a:close/>
                  <a:moveTo>
                    <a:pt x="10800" y="1837"/>
                  </a:moveTo>
                  <a:cubicBezTo>
                    <a:pt x="5855" y="1837"/>
                    <a:pt x="1837" y="5855"/>
                    <a:pt x="1837" y="10800"/>
                  </a:cubicBezTo>
                  <a:cubicBezTo>
                    <a:pt x="1837" y="15745"/>
                    <a:pt x="5855" y="19763"/>
                    <a:pt x="10800" y="19763"/>
                  </a:cubicBezTo>
                  <a:cubicBezTo>
                    <a:pt x="15745" y="19763"/>
                    <a:pt x="19763" y="15745"/>
                    <a:pt x="19763" y="10800"/>
                  </a:cubicBezTo>
                  <a:cubicBezTo>
                    <a:pt x="19763" y="5855"/>
                    <a:pt x="15745" y="1837"/>
                    <a:pt x="10800" y="183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3D88F2C-7E98-8CCF-0CD8-2C0D074A3D1C}"/>
                </a:ext>
              </a:extLst>
            </p:cNvPr>
            <p:cNvSpPr/>
            <p:nvPr/>
          </p:nvSpPr>
          <p:spPr>
            <a:xfrm>
              <a:off x="4716467" y="1930120"/>
              <a:ext cx="2764174" cy="276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3" y="21600"/>
                    <a:pt x="0" y="16760"/>
                    <a:pt x="0" y="10800"/>
                  </a:cubicBezTo>
                  <a:cubicBezTo>
                    <a:pt x="0" y="4853"/>
                    <a:pt x="4840" y="0"/>
                    <a:pt x="10800" y="0"/>
                  </a:cubicBezTo>
                  <a:cubicBezTo>
                    <a:pt x="16747" y="0"/>
                    <a:pt x="21600" y="4840"/>
                    <a:pt x="21600" y="10800"/>
                  </a:cubicBezTo>
                  <a:cubicBezTo>
                    <a:pt x="21587" y="16760"/>
                    <a:pt x="16747" y="21600"/>
                    <a:pt x="10800" y="21600"/>
                  </a:cubicBezTo>
                  <a:close/>
                  <a:moveTo>
                    <a:pt x="10800" y="1427"/>
                  </a:moveTo>
                  <a:cubicBezTo>
                    <a:pt x="5627" y="1427"/>
                    <a:pt x="1427" y="5627"/>
                    <a:pt x="1427" y="10800"/>
                  </a:cubicBezTo>
                  <a:cubicBezTo>
                    <a:pt x="1427" y="15973"/>
                    <a:pt x="5627" y="20173"/>
                    <a:pt x="10800" y="20173"/>
                  </a:cubicBezTo>
                  <a:cubicBezTo>
                    <a:pt x="15973" y="20173"/>
                    <a:pt x="20173" y="15973"/>
                    <a:pt x="20173" y="10800"/>
                  </a:cubicBezTo>
                  <a:cubicBezTo>
                    <a:pt x="20173" y="5640"/>
                    <a:pt x="15960" y="1427"/>
                    <a:pt x="10800" y="1427"/>
                  </a:cubicBezTo>
                  <a:close/>
                </a:path>
              </a:pathLst>
            </a:custGeom>
            <a:solidFill>
              <a:srgbClr val="F1607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8C0613AF-6898-27C7-760F-EA033BB6C0AE}"/>
                </a:ext>
              </a:extLst>
            </p:cNvPr>
            <p:cNvSpPr/>
            <p:nvPr/>
          </p:nvSpPr>
          <p:spPr>
            <a:xfrm>
              <a:off x="4409337" y="1640052"/>
              <a:ext cx="3354548" cy="335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5" y="21600"/>
                    <a:pt x="0" y="16755"/>
                    <a:pt x="0" y="10800"/>
                  </a:cubicBezTo>
                  <a:cubicBezTo>
                    <a:pt x="0" y="4845"/>
                    <a:pt x="4845" y="0"/>
                    <a:pt x="10800" y="0"/>
                  </a:cubicBezTo>
                  <a:cubicBezTo>
                    <a:pt x="16755" y="0"/>
                    <a:pt x="21600" y="4845"/>
                    <a:pt x="21600" y="10800"/>
                  </a:cubicBezTo>
                  <a:cubicBezTo>
                    <a:pt x="21589" y="16755"/>
                    <a:pt x="16755" y="21600"/>
                    <a:pt x="10800" y="21600"/>
                  </a:cubicBezTo>
                  <a:close/>
                  <a:moveTo>
                    <a:pt x="10800" y="1176"/>
                  </a:moveTo>
                  <a:cubicBezTo>
                    <a:pt x="5493" y="1176"/>
                    <a:pt x="1176" y="5493"/>
                    <a:pt x="1176" y="10800"/>
                  </a:cubicBezTo>
                  <a:cubicBezTo>
                    <a:pt x="1176" y="16107"/>
                    <a:pt x="5493" y="20424"/>
                    <a:pt x="10800" y="20424"/>
                  </a:cubicBezTo>
                  <a:cubicBezTo>
                    <a:pt x="16107" y="20424"/>
                    <a:pt x="20424" y="16107"/>
                    <a:pt x="20424" y="10800"/>
                  </a:cubicBezTo>
                  <a:cubicBezTo>
                    <a:pt x="20424" y="5493"/>
                    <a:pt x="16107" y="1176"/>
                    <a:pt x="10800" y="11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5AD0E980-FFFA-0338-EF70-A7FCD8491BD4}"/>
                </a:ext>
              </a:extLst>
            </p:cNvPr>
            <p:cNvSpPr/>
            <p:nvPr/>
          </p:nvSpPr>
          <p:spPr>
            <a:xfrm>
              <a:off x="5654922" y="2868574"/>
              <a:ext cx="870202" cy="87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71" y="21600"/>
                    <a:pt x="0" y="16772"/>
                    <a:pt x="0" y="10800"/>
                  </a:cubicBezTo>
                  <a:cubicBezTo>
                    <a:pt x="0" y="4871"/>
                    <a:pt x="4828" y="0"/>
                    <a:pt x="10800" y="0"/>
                  </a:cubicBezTo>
                  <a:cubicBezTo>
                    <a:pt x="16729" y="0"/>
                    <a:pt x="21600" y="4828"/>
                    <a:pt x="21600" y="10800"/>
                  </a:cubicBezTo>
                  <a:cubicBezTo>
                    <a:pt x="21558" y="16772"/>
                    <a:pt x="16729" y="21600"/>
                    <a:pt x="10800" y="21600"/>
                  </a:cubicBezTo>
                  <a:close/>
                  <a:moveTo>
                    <a:pt x="10800" y="4532"/>
                  </a:moveTo>
                  <a:cubicBezTo>
                    <a:pt x="7327" y="4532"/>
                    <a:pt x="4532" y="7327"/>
                    <a:pt x="4532" y="10800"/>
                  </a:cubicBezTo>
                  <a:cubicBezTo>
                    <a:pt x="4532" y="14273"/>
                    <a:pt x="7327" y="17068"/>
                    <a:pt x="10800" y="17068"/>
                  </a:cubicBezTo>
                  <a:cubicBezTo>
                    <a:pt x="14273" y="17068"/>
                    <a:pt x="17068" y="14273"/>
                    <a:pt x="17068" y="10800"/>
                  </a:cubicBezTo>
                  <a:cubicBezTo>
                    <a:pt x="17068" y="7369"/>
                    <a:pt x="14231" y="4532"/>
                    <a:pt x="10800" y="453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Circle">
              <a:extLst>
                <a:ext uri="{FF2B5EF4-FFF2-40B4-BE49-F238E27FC236}">
                  <a16:creationId xmlns:a16="http://schemas.microsoft.com/office/drawing/2014/main" id="{7C08455C-6C6C-B3B4-0D08-8E15F041ADA8}"/>
                </a:ext>
              </a:extLst>
            </p:cNvPr>
            <p:cNvSpPr/>
            <p:nvPr/>
          </p:nvSpPr>
          <p:spPr>
            <a:xfrm>
              <a:off x="5979115" y="3192767"/>
              <a:ext cx="218405" cy="218401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55BBB4FA-8217-0887-6808-44B50D32FE11}"/>
                </a:ext>
              </a:extLst>
            </p:cNvPr>
            <p:cNvSpPr/>
            <p:nvPr/>
          </p:nvSpPr>
          <p:spPr>
            <a:xfrm>
              <a:off x="6081491" y="718662"/>
              <a:ext cx="223525" cy="70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extrusionOk="0">
                  <a:moveTo>
                    <a:pt x="10553" y="17570"/>
                  </a:moveTo>
                  <a:lnTo>
                    <a:pt x="0" y="21308"/>
                  </a:lnTo>
                  <a:lnTo>
                    <a:pt x="0" y="6198"/>
                  </a:lnTo>
                  <a:lnTo>
                    <a:pt x="16983" y="279"/>
                  </a:lnTo>
                  <a:cubicBezTo>
                    <a:pt x="18632" y="-292"/>
                    <a:pt x="21600" y="72"/>
                    <a:pt x="21600" y="850"/>
                  </a:cubicBezTo>
                  <a:lnTo>
                    <a:pt x="21600" y="8587"/>
                  </a:lnTo>
                  <a:cubicBezTo>
                    <a:pt x="21600" y="11858"/>
                    <a:pt x="17643" y="15077"/>
                    <a:pt x="10553" y="17570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690C6890-20FC-82F3-A0AC-45101CFEFF58}"/>
                </a:ext>
              </a:extLst>
            </p:cNvPr>
            <p:cNvSpPr/>
            <p:nvPr/>
          </p:nvSpPr>
          <p:spPr>
            <a:xfrm>
              <a:off x="5859675" y="718662"/>
              <a:ext cx="223525" cy="70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extrusionOk="0">
                  <a:moveTo>
                    <a:pt x="11047" y="17570"/>
                  </a:moveTo>
                  <a:lnTo>
                    <a:pt x="21600" y="21308"/>
                  </a:lnTo>
                  <a:lnTo>
                    <a:pt x="21600" y="6198"/>
                  </a:lnTo>
                  <a:lnTo>
                    <a:pt x="4617" y="279"/>
                  </a:lnTo>
                  <a:cubicBezTo>
                    <a:pt x="2968" y="-292"/>
                    <a:pt x="0" y="72"/>
                    <a:pt x="0" y="850"/>
                  </a:cubicBezTo>
                  <a:lnTo>
                    <a:pt x="0" y="8587"/>
                  </a:lnTo>
                  <a:cubicBezTo>
                    <a:pt x="0" y="11858"/>
                    <a:pt x="3957" y="15077"/>
                    <a:pt x="11047" y="17570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19BD77BF-8B49-B444-FFEE-AD3B38E3D52A}"/>
                </a:ext>
              </a:extLst>
            </p:cNvPr>
            <p:cNvSpPr/>
            <p:nvPr/>
          </p:nvSpPr>
          <p:spPr>
            <a:xfrm>
              <a:off x="6047366" y="786913"/>
              <a:ext cx="61429" cy="255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99" y="0"/>
                  </a:moveTo>
                  <a:lnTo>
                    <a:pt x="14399" y="332"/>
                  </a:lnTo>
                  <a:lnTo>
                    <a:pt x="7200" y="332"/>
                  </a:lnTo>
                  <a:lnTo>
                    <a:pt x="7200" y="0"/>
                  </a:lnTo>
                  <a:lnTo>
                    <a:pt x="0" y="0"/>
                  </a:lnTo>
                  <a:lnTo>
                    <a:pt x="0" y="21340"/>
                  </a:lnTo>
                  <a:cubicBezTo>
                    <a:pt x="0" y="21484"/>
                    <a:pt x="4800" y="21600"/>
                    <a:pt x="10800" y="21600"/>
                  </a:cubicBezTo>
                  <a:lnTo>
                    <a:pt x="10800" y="21600"/>
                  </a:lnTo>
                  <a:cubicBezTo>
                    <a:pt x="16800" y="21600"/>
                    <a:pt x="21600" y="21484"/>
                    <a:pt x="21600" y="21340"/>
                  </a:cubicBezTo>
                  <a:lnTo>
                    <a:pt x="21600" y="0"/>
                  </a:lnTo>
                  <a:lnTo>
                    <a:pt x="14399" y="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26E282B2-B986-A433-6B7B-CC9185B7267E}"/>
                </a:ext>
              </a:extLst>
            </p:cNvPr>
            <p:cNvSpPr/>
            <p:nvPr/>
          </p:nvSpPr>
          <p:spPr>
            <a:xfrm>
              <a:off x="5603732" y="1691242"/>
              <a:ext cx="496146" cy="164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65" extrusionOk="0">
                  <a:moveTo>
                    <a:pt x="21379" y="21064"/>
                  </a:moveTo>
                  <a:lnTo>
                    <a:pt x="2580" y="0"/>
                  </a:lnTo>
                  <a:cubicBezTo>
                    <a:pt x="1696" y="67"/>
                    <a:pt x="885" y="134"/>
                    <a:pt x="0" y="201"/>
                  </a:cubicBezTo>
                  <a:lnTo>
                    <a:pt x="18799" y="21265"/>
                  </a:lnTo>
                  <a:cubicBezTo>
                    <a:pt x="19020" y="21488"/>
                    <a:pt x="19683" y="21600"/>
                    <a:pt x="20420" y="21555"/>
                  </a:cubicBezTo>
                  <a:cubicBezTo>
                    <a:pt x="21158" y="21511"/>
                    <a:pt x="21600" y="21287"/>
                    <a:pt x="21379" y="2106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4CD1541-CF31-5EBF-51DF-97CC1772D318}"/>
              </a:ext>
            </a:extLst>
          </p:cNvPr>
          <p:cNvGrpSpPr/>
          <p:nvPr/>
        </p:nvGrpSpPr>
        <p:grpSpPr>
          <a:xfrm>
            <a:off x="8927481" y="3918025"/>
            <a:ext cx="2926080" cy="1105487"/>
            <a:chOff x="8921977" y="1466725"/>
            <a:chExt cx="2926080" cy="110548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1E961C9-A7F5-2804-31B7-DCD05DBA5F2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22E0090-5E03-F97D-85D7-9441204D131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pic>
        <p:nvPicPr>
          <p:cNvPr id="71" name="Graphic 70" descr="Box with solid fill">
            <a:extLst>
              <a:ext uri="{FF2B5EF4-FFF2-40B4-BE49-F238E27FC236}">
                <a16:creationId xmlns:a16="http://schemas.microsoft.com/office/drawing/2014/main" id="{D1E685D0-C0A4-B277-F94F-43075BDEAA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9093" y="4224564"/>
            <a:ext cx="494119" cy="494119"/>
          </a:xfrm>
          <a:prstGeom prst="rect">
            <a:avLst/>
          </a:prstGeom>
        </p:spPr>
      </p:pic>
      <p:pic>
        <p:nvPicPr>
          <p:cNvPr id="72" name="Graphic 71" descr="Box trolley with solid fill">
            <a:extLst>
              <a:ext uri="{FF2B5EF4-FFF2-40B4-BE49-F238E27FC236}">
                <a16:creationId xmlns:a16="http://schemas.microsoft.com/office/drawing/2014/main" id="{415EBA14-9A35-71EE-F9CB-AFDB8183F7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75377" y="3065960"/>
            <a:ext cx="494119" cy="494119"/>
          </a:xfrm>
          <a:prstGeom prst="rect">
            <a:avLst/>
          </a:prstGeom>
        </p:spPr>
      </p:pic>
      <p:pic>
        <p:nvPicPr>
          <p:cNvPr id="73" name="Graphic 72" descr="Coins with solid fill">
            <a:extLst>
              <a:ext uri="{FF2B5EF4-FFF2-40B4-BE49-F238E27FC236}">
                <a16:creationId xmlns:a16="http://schemas.microsoft.com/office/drawing/2014/main" id="{068F6FC7-EADF-F075-0DAE-5C0D1914E9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19093" y="1907186"/>
            <a:ext cx="494119" cy="494119"/>
          </a:xfrm>
          <a:prstGeom prst="rect">
            <a:avLst/>
          </a:prstGeom>
        </p:spPr>
      </p:pic>
      <p:pic>
        <p:nvPicPr>
          <p:cNvPr id="74" name="Graphic 73" descr="Diamond with solid fill">
            <a:extLst>
              <a:ext uri="{FF2B5EF4-FFF2-40B4-BE49-F238E27FC236}">
                <a16:creationId xmlns:a16="http://schemas.microsoft.com/office/drawing/2014/main" id="{D44C7C7C-28CC-5DFB-60A2-011AB93D2A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75377" y="1907186"/>
            <a:ext cx="494119" cy="494119"/>
          </a:xfrm>
          <a:prstGeom prst="rect">
            <a:avLst/>
          </a:prstGeom>
        </p:spPr>
      </p:pic>
      <p:pic>
        <p:nvPicPr>
          <p:cNvPr id="75" name="Graphic 74" descr="Database with solid fill">
            <a:extLst>
              <a:ext uri="{FF2B5EF4-FFF2-40B4-BE49-F238E27FC236}">
                <a16:creationId xmlns:a16="http://schemas.microsoft.com/office/drawing/2014/main" id="{C07EB1FE-AB15-C46E-4E3E-926A17AC242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19093" y="3066047"/>
            <a:ext cx="493776" cy="493776"/>
          </a:xfrm>
          <a:prstGeom prst="rect">
            <a:avLst/>
          </a:prstGeom>
        </p:spPr>
      </p:pic>
      <p:pic>
        <p:nvPicPr>
          <p:cNvPr id="77" name="Graphic 76" descr="Bar graph with upward trend with solid fill">
            <a:extLst>
              <a:ext uri="{FF2B5EF4-FFF2-40B4-BE49-F238E27FC236}">
                <a16:creationId xmlns:a16="http://schemas.microsoft.com/office/drawing/2014/main" id="{DEE96021-1FA3-7F76-D234-E7680ECF5DF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975720" y="4224735"/>
            <a:ext cx="493776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1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On Target w/ 6 Options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580B66-B7CF-C698-8E3E-7A94D1449A86}"/>
              </a:ext>
            </a:extLst>
          </p:cNvPr>
          <p:cNvGrpSpPr/>
          <p:nvPr/>
        </p:nvGrpSpPr>
        <p:grpSpPr>
          <a:xfrm>
            <a:off x="8927481" y="2756443"/>
            <a:ext cx="2926080" cy="1105487"/>
            <a:chOff x="8921977" y="1466725"/>
            <a:chExt cx="2926080" cy="110548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5DB830-C298-7BBC-8C6C-DDAAD7C1A33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BE128AE-8037-D61C-2E27-D081C70773C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226D35-429D-EB41-BD1D-8FE3FCAF2638}"/>
              </a:ext>
            </a:extLst>
          </p:cNvPr>
          <p:cNvGrpSpPr/>
          <p:nvPr/>
        </p:nvGrpSpPr>
        <p:grpSpPr>
          <a:xfrm>
            <a:off x="8927481" y="1594862"/>
            <a:ext cx="2926080" cy="1105487"/>
            <a:chOff x="8921977" y="1466725"/>
            <a:chExt cx="2926080" cy="110548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9AC168-AB20-5194-19A3-5D3F9FCB78B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F673152-A16A-C7F8-E591-A9FF9675164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EBD31A0-A773-0ED2-9F10-5A13854159C3}"/>
              </a:ext>
            </a:extLst>
          </p:cNvPr>
          <p:cNvGrpSpPr/>
          <p:nvPr/>
        </p:nvGrpSpPr>
        <p:grpSpPr>
          <a:xfrm>
            <a:off x="340314" y="2756444"/>
            <a:ext cx="2926080" cy="1105487"/>
            <a:chOff x="8921977" y="1466725"/>
            <a:chExt cx="2926080" cy="1105487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CF36F25-C443-D26F-67F0-29153BB71F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A0E2E91-C202-DD02-7553-F475E3BBFA0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F45528D-FCBE-4546-D9E2-FF6AA3327CEA}"/>
              </a:ext>
            </a:extLst>
          </p:cNvPr>
          <p:cNvGrpSpPr/>
          <p:nvPr/>
        </p:nvGrpSpPr>
        <p:grpSpPr>
          <a:xfrm>
            <a:off x="340314" y="1594862"/>
            <a:ext cx="2926080" cy="1105487"/>
            <a:chOff x="8921977" y="1466725"/>
            <a:chExt cx="2926080" cy="1105487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7CBDEA5-07DF-AA34-1889-0D80094841B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FE070B4-CE88-D66C-2DD8-529C69F76A6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500D96-A457-4E0F-8108-052AE3E60FEC}"/>
              </a:ext>
            </a:extLst>
          </p:cNvPr>
          <p:cNvGrpSpPr/>
          <p:nvPr/>
        </p:nvGrpSpPr>
        <p:grpSpPr>
          <a:xfrm>
            <a:off x="340314" y="3918025"/>
            <a:ext cx="2926080" cy="1105487"/>
            <a:chOff x="8921977" y="1466725"/>
            <a:chExt cx="2926080" cy="1105487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2890610-F7DF-723E-94A0-37DE9FBBB19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E9D81E7-0051-AF7D-3C0F-663F4A552C8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9A49FF7-F3C5-741F-E56B-B5B09180DF7B}"/>
              </a:ext>
            </a:extLst>
          </p:cNvPr>
          <p:cNvGrpSpPr/>
          <p:nvPr/>
        </p:nvGrpSpPr>
        <p:grpSpPr>
          <a:xfrm>
            <a:off x="3539135" y="718662"/>
            <a:ext cx="5113729" cy="5472041"/>
            <a:chOff x="3539135" y="718662"/>
            <a:chExt cx="5113729" cy="5472041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7B5EA80A-E9FF-AE5F-20E8-2717CE55CB5F}"/>
                </a:ext>
              </a:extLst>
            </p:cNvPr>
            <p:cNvSpPr/>
            <p:nvPr/>
          </p:nvSpPr>
          <p:spPr>
            <a:xfrm>
              <a:off x="3539135" y="1640054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19A4D098-EF72-4990-1DD2-34DEF7B9D6B6}"/>
                </a:ext>
              </a:extLst>
            </p:cNvPr>
            <p:cNvSpPr/>
            <p:nvPr/>
          </p:nvSpPr>
          <p:spPr>
            <a:xfrm>
              <a:off x="3539135" y="3961447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7CCB9FCD-30B5-4FB5-7636-B9B6C48E88BC}"/>
                </a:ext>
              </a:extLst>
            </p:cNvPr>
            <p:cNvSpPr/>
            <p:nvPr/>
          </p:nvSpPr>
          <p:spPr>
            <a:xfrm>
              <a:off x="3539135" y="2800323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4CF1CF17-37B5-EF8B-AA88-A468DA515F7C}"/>
                </a:ext>
              </a:extLst>
            </p:cNvPr>
            <p:cNvSpPr/>
            <p:nvPr/>
          </p:nvSpPr>
          <p:spPr>
            <a:xfrm>
              <a:off x="6098554" y="1640054"/>
              <a:ext cx="2554310" cy="102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7274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74" y="0"/>
                  </a:lnTo>
                  <a:cubicBezTo>
                    <a:pt x="19653" y="0"/>
                    <a:pt x="21586" y="4832"/>
                    <a:pt x="21586" y="10782"/>
                  </a:cubicBezTo>
                  <a:lnTo>
                    <a:pt x="21586" y="10782"/>
                  </a:lnTo>
                  <a:cubicBezTo>
                    <a:pt x="21600" y="16768"/>
                    <a:pt x="19668" y="21600"/>
                    <a:pt x="17274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7188A303-8441-4151-9BB4-237EC2A1E36A}"/>
                </a:ext>
              </a:extLst>
            </p:cNvPr>
            <p:cNvSpPr/>
            <p:nvPr/>
          </p:nvSpPr>
          <p:spPr>
            <a:xfrm>
              <a:off x="6098554" y="3960593"/>
              <a:ext cx="2554310" cy="102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7274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74" y="0"/>
                  </a:lnTo>
                  <a:cubicBezTo>
                    <a:pt x="19653" y="0"/>
                    <a:pt x="21586" y="4832"/>
                    <a:pt x="21586" y="10782"/>
                  </a:cubicBezTo>
                  <a:lnTo>
                    <a:pt x="21586" y="10782"/>
                  </a:lnTo>
                  <a:cubicBezTo>
                    <a:pt x="21600" y="16768"/>
                    <a:pt x="19668" y="21600"/>
                    <a:pt x="1727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E8A0B7AA-7CEF-32E9-992C-15AF03DBA55C}"/>
                </a:ext>
              </a:extLst>
            </p:cNvPr>
            <p:cNvSpPr/>
            <p:nvPr/>
          </p:nvSpPr>
          <p:spPr>
            <a:xfrm>
              <a:off x="6098554" y="2800323"/>
              <a:ext cx="2554310" cy="102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7274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74" y="0"/>
                  </a:lnTo>
                  <a:cubicBezTo>
                    <a:pt x="19653" y="0"/>
                    <a:pt x="21586" y="4832"/>
                    <a:pt x="21586" y="10782"/>
                  </a:cubicBezTo>
                  <a:lnTo>
                    <a:pt x="21586" y="10782"/>
                  </a:lnTo>
                  <a:cubicBezTo>
                    <a:pt x="21600" y="16768"/>
                    <a:pt x="19668" y="21600"/>
                    <a:pt x="17274" y="21600"/>
                  </a:cubicBezTo>
                  <a:close/>
                </a:path>
              </a:pathLst>
            </a:custGeom>
            <a:solidFill>
              <a:srgbClr val="F1607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14AF595-1D4C-C67B-3A40-BAF2A5210C77}"/>
                </a:ext>
              </a:extLst>
            </p:cNvPr>
            <p:cNvSpPr/>
            <p:nvPr/>
          </p:nvSpPr>
          <p:spPr>
            <a:xfrm>
              <a:off x="4338726" y="1640054"/>
              <a:ext cx="1754712" cy="1020352"/>
            </a:xfrm>
            <a:custGeom>
              <a:avLst/>
              <a:gdLst>
                <a:gd name="connsiteX0" fmla="*/ 916504 w 1754712"/>
                <a:gd name="connsiteY0" fmla="*/ 0 h 1020352"/>
                <a:gd name="connsiteX1" fmla="*/ 1754712 w 1754712"/>
                <a:gd name="connsiteY1" fmla="*/ 0 h 1020352"/>
                <a:gd name="connsiteX2" fmla="*/ 1754712 w 1754712"/>
                <a:gd name="connsiteY2" fmla="*/ 1020352 h 1020352"/>
                <a:gd name="connsiteX3" fmla="*/ 0 w 1754712"/>
                <a:gd name="connsiteY3" fmla="*/ 1020352 h 1020352"/>
                <a:gd name="connsiteX4" fmla="*/ 27080 w 1754712"/>
                <a:gd name="connsiteY4" fmla="*/ 946363 h 1020352"/>
                <a:gd name="connsiteX5" fmla="*/ 862223 w 1754712"/>
                <a:gd name="connsiteY5" fmla="*/ 26148 h 1020352"/>
                <a:gd name="connsiteX6" fmla="*/ 916504 w 1754712"/>
                <a:gd name="connsiteY6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4712" h="1020352">
                  <a:moveTo>
                    <a:pt x="916504" y="0"/>
                  </a:moveTo>
                  <a:lnTo>
                    <a:pt x="1754712" y="0"/>
                  </a:lnTo>
                  <a:lnTo>
                    <a:pt x="1754712" y="1020352"/>
                  </a:lnTo>
                  <a:lnTo>
                    <a:pt x="0" y="1020352"/>
                  </a:lnTo>
                  <a:lnTo>
                    <a:pt x="27080" y="946363"/>
                  </a:lnTo>
                  <a:cubicBezTo>
                    <a:pt x="193364" y="553222"/>
                    <a:pt x="489731" y="228498"/>
                    <a:pt x="862223" y="26148"/>
                  </a:cubicBezTo>
                  <a:lnTo>
                    <a:pt x="9165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3F1D5831-E62E-033F-9DDA-B4199AC1822B}"/>
                </a:ext>
              </a:extLst>
            </p:cNvPr>
            <p:cNvSpPr/>
            <p:nvPr/>
          </p:nvSpPr>
          <p:spPr>
            <a:xfrm>
              <a:off x="6098554" y="1640054"/>
              <a:ext cx="1755348" cy="1022060"/>
            </a:xfrm>
            <a:custGeom>
              <a:avLst/>
              <a:gdLst>
                <a:gd name="connsiteX0" fmla="*/ 0 w 1755348"/>
                <a:gd name="connsiteY0" fmla="*/ 0 h 1022060"/>
                <a:gd name="connsiteX1" fmla="*/ 838219 w 1755348"/>
                <a:gd name="connsiteY1" fmla="*/ 0 h 1022060"/>
                <a:gd name="connsiteX2" fmla="*/ 892499 w 1755348"/>
                <a:gd name="connsiteY2" fmla="*/ 26148 h 1022060"/>
                <a:gd name="connsiteX3" fmla="*/ 1727642 w 1755348"/>
                <a:gd name="connsiteY3" fmla="*/ 946363 h 1022060"/>
                <a:gd name="connsiteX4" fmla="*/ 1755348 w 1755348"/>
                <a:gd name="connsiteY4" fmla="*/ 1022060 h 1022060"/>
                <a:gd name="connsiteX5" fmla="*/ 0 w 1755348"/>
                <a:gd name="connsiteY5" fmla="*/ 1022060 h 1022060"/>
                <a:gd name="connsiteX6" fmla="*/ 0 w 1755348"/>
                <a:gd name="connsiteY6" fmla="*/ 0 h 102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5348" h="1022060">
                  <a:moveTo>
                    <a:pt x="0" y="0"/>
                  </a:moveTo>
                  <a:lnTo>
                    <a:pt x="838219" y="0"/>
                  </a:lnTo>
                  <a:lnTo>
                    <a:pt x="892499" y="26148"/>
                  </a:lnTo>
                  <a:cubicBezTo>
                    <a:pt x="1264991" y="228498"/>
                    <a:pt x="1561358" y="553222"/>
                    <a:pt x="1727642" y="946363"/>
                  </a:cubicBezTo>
                  <a:lnTo>
                    <a:pt x="1755348" y="1022060"/>
                  </a:lnTo>
                  <a:lnTo>
                    <a:pt x="0" y="1022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A02B406-2F02-6AF2-566B-6715517A3BF4}"/>
                </a:ext>
              </a:extLst>
            </p:cNvPr>
            <p:cNvSpPr/>
            <p:nvPr/>
          </p:nvSpPr>
          <p:spPr>
            <a:xfrm>
              <a:off x="4218242" y="2800323"/>
              <a:ext cx="1875196" cy="1020352"/>
            </a:xfrm>
            <a:custGeom>
              <a:avLst/>
              <a:gdLst>
                <a:gd name="connsiteX0" fmla="*/ 73779 w 1875196"/>
                <a:gd name="connsiteY0" fmla="*/ 0 h 1020352"/>
                <a:gd name="connsiteX1" fmla="*/ 1875196 w 1875196"/>
                <a:gd name="connsiteY1" fmla="*/ 0 h 1020352"/>
                <a:gd name="connsiteX2" fmla="*/ 1875196 w 1875196"/>
                <a:gd name="connsiteY2" fmla="*/ 1020352 h 1020352"/>
                <a:gd name="connsiteX3" fmla="*/ 70268 w 1875196"/>
                <a:gd name="connsiteY3" fmla="*/ 1020352 h 1020352"/>
                <a:gd name="connsiteX4" fmla="*/ 38149 w 1875196"/>
                <a:gd name="connsiteY4" fmla="*/ 895437 h 1020352"/>
                <a:gd name="connsiteX5" fmla="*/ 0 w 1875196"/>
                <a:gd name="connsiteY5" fmla="*/ 517003 h 1020352"/>
                <a:gd name="connsiteX6" fmla="*/ 38149 w 1875196"/>
                <a:gd name="connsiteY6" fmla="*/ 138569 h 1020352"/>
                <a:gd name="connsiteX7" fmla="*/ 73779 w 1875196"/>
                <a:gd name="connsiteY7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5196" h="1020352">
                  <a:moveTo>
                    <a:pt x="73779" y="0"/>
                  </a:moveTo>
                  <a:lnTo>
                    <a:pt x="1875196" y="0"/>
                  </a:lnTo>
                  <a:lnTo>
                    <a:pt x="1875196" y="1020352"/>
                  </a:lnTo>
                  <a:lnTo>
                    <a:pt x="70268" y="1020352"/>
                  </a:lnTo>
                  <a:lnTo>
                    <a:pt x="38149" y="895437"/>
                  </a:lnTo>
                  <a:cubicBezTo>
                    <a:pt x="13136" y="773200"/>
                    <a:pt x="0" y="646635"/>
                    <a:pt x="0" y="517003"/>
                  </a:cubicBezTo>
                  <a:cubicBezTo>
                    <a:pt x="0" y="387371"/>
                    <a:pt x="13136" y="260807"/>
                    <a:pt x="38149" y="138569"/>
                  </a:cubicBezTo>
                  <a:lnTo>
                    <a:pt x="73779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21F952F-845A-E0F3-87FA-B59B83A8032A}"/>
                </a:ext>
              </a:extLst>
            </p:cNvPr>
            <p:cNvSpPr/>
            <p:nvPr/>
          </p:nvSpPr>
          <p:spPr>
            <a:xfrm>
              <a:off x="6098554" y="2800323"/>
              <a:ext cx="1875206" cy="1022060"/>
            </a:xfrm>
            <a:custGeom>
              <a:avLst/>
              <a:gdLst>
                <a:gd name="connsiteX0" fmla="*/ 0 w 1875206"/>
                <a:gd name="connsiteY0" fmla="*/ 0 h 1022060"/>
                <a:gd name="connsiteX1" fmla="*/ 1801427 w 1875206"/>
                <a:gd name="connsiteY1" fmla="*/ 0 h 1022060"/>
                <a:gd name="connsiteX2" fmla="*/ 1837057 w 1875206"/>
                <a:gd name="connsiteY2" fmla="*/ 138569 h 1022060"/>
                <a:gd name="connsiteX3" fmla="*/ 1875206 w 1875206"/>
                <a:gd name="connsiteY3" fmla="*/ 517003 h 1022060"/>
                <a:gd name="connsiteX4" fmla="*/ 1837057 w 1875206"/>
                <a:gd name="connsiteY4" fmla="*/ 895437 h 1022060"/>
                <a:gd name="connsiteX5" fmla="*/ 1804499 w 1875206"/>
                <a:gd name="connsiteY5" fmla="*/ 1022060 h 1022060"/>
                <a:gd name="connsiteX6" fmla="*/ 0 w 1875206"/>
                <a:gd name="connsiteY6" fmla="*/ 1022060 h 1022060"/>
                <a:gd name="connsiteX7" fmla="*/ 0 w 1875206"/>
                <a:gd name="connsiteY7" fmla="*/ 0 h 102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5206" h="1022060">
                  <a:moveTo>
                    <a:pt x="0" y="0"/>
                  </a:moveTo>
                  <a:lnTo>
                    <a:pt x="1801427" y="0"/>
                  </a:lnTo>
                  <a:lnTo>
                    <a:pt x="1837057" y="138569"/>
                  </a:lnTo>
                  <a:cubicBezTo>
                    <a:pt x="1862070" y="260807"/>
                    <a:pt x="1875206" y="387371"/>
                    <a:pt x="1875206" y="517003"/>
                  </a:cubicBezTo>
                  <a:cubicBezTo>
                    <a:pt x="1875206" y="646635"/>
                    <a:pt x="1862070" y="773200"/>
                    <a:pt x="1837057" y="895437"/>
                  </a:cubicBezTo>
                  <a:lnTo>
                    <a:pt x="1804499" y="1022060"/>
                  </a:lnTo>
                  <a:lnTo>
                    <a:pt x="0" y="1022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1AEF480-2775-4C2A-AE3D-4A7D957F2259}"/>
                </a:ext>
              </a:extLst>
            </p:cNvPr>
            <p:cNvSpPr/>
            <p:nvPr/>
          </p:nvSpPr>
          <p:spPr>
            <a:xfrm>
              <a:off x="4333729" y="3960593"/>
              <a:ext cx="1759709" cy="1020352"/>
            </a:xfrm>
            <a:custGeom>
              <a:avLst/>
              <a:gdLst>
                <a:gd name="connsiteX0" fmla="*/ 0 w 1759709"/>
                <a:gd name="connsiteY0" fmla="*/ 0 h 1020352"/>
                <a:gd name="connsiteX1" fmla="*/ 1759709 w 1759709"/>
                <a:gd name="connsiteY1" fmla="*/ 0 h 1020352"/>
                <a:gd name="connsiteX2" fmla="*/ 1759709 w 1759709"/>
                <a:gd name="connsiteY2" fmla="*/ 1020352 h 1020352"/>
                <a:gd name="connsiteX3" fmla="*/ 893159 w 1759709"/>
                <a:gd name="connsiteY3" fmla="*/ 1020352 h 1020352"/>
                <a:gd name="connsiteX4" fmla="*/ 867220 w 1759709"/>
                <a:gd name="connsiteY4" fmla="*/ 1007857 h 1020352"/>
                <a:gd name="connsiteX5" fmla="*/ 32077 w 1759709"/>
                <a:gd name="connsiteY5" fmla="*/ 87642 h 1020352"/>
                <a:gd name="connsiteX6" fmla="*/ 0 w 1759709"/>
                <a:gd name="connsiteY6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9709" h="1020352">
                  <a:moveTo>
                    <a:pt x="0" y="0"/>
                  </a:moveTo>
                  <a:lnTo>
                    <a:pt x="1759709" y="0"/>
                  </a:lnTo>
                  <a:lnTo>
                    <a:pt x="1759709" y="1020352"/>
                  </a:lnTo>
                  <a:lnTo>
                    <a:pt x="893159" y="1020352"/>
                  </a:lnTo>
                  <a:lnTo>
                    <a:pt x="867220" y="1007857"/>
                  </a:lnTo>
                  <a:cubicBezTo>
                    <a:pt x="494728" y="805507"/>
                    <a:pt x="198361" y="480783"/>
                    <a:pt x="32077" y="876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F2EACF8-C9FC-E08B-BE51-F97A8CC4EE69}"/>
                </a:ext>
              </a:extLst>
            </p:cNvPr>
            <p:cNvSpPr/>
            <p:nvPr/>
          </p:nvSpPr>
          <p:spPr>
            <a:xfrm>
              <a:off x="6098554" y="3960593"/>
              <a:ext cx="1759720" cy="1022060"/>
            </a:xfrm>
            <a:custGeom>
              <a:avLst/>
              <a:gdLst>
                <a:gd name="connsiteX0" fmla="*/ 0 w 1759720"/>
                <a:gd name="connsiteY0" fmla="*/ 0 h 1022060"/>
                <a:gd name="connsiteX1" fmla="*/ 1759720 w 1759720"/>
                <a:gd name="connsiteY1" fmla="*/ 0 h 1022060"/>
                <a:gd name="connsiteX2" fmla="*/ 1727642 w 1759720"/>
                <a:gd name="connsiteY2" fmla="*/ 87642 h 1022060"/>
                <a:gd name="connsiteX3" fmla="*/ 892499 w 1759720"/>
                <a:gd name="connsiteY3" fmla="*/ 1007857 h 1022060"/>
                <a:gd name="connsiteX4" fmla="*/ 863015 w 1759720"/>
                <a:gd name="connsiteY4" fmla="*/ 1022060 h 1022060"/>
                <a:gd name="connsiteX5" fmla="*/ 0 w 1759720"/>
                <a:gd name="connsiteY5" fmla="*/ 1022060 h 1022060"/>
                <a:gd name="connsiteX6" fmla="*/ 0 w 1759720"/>
                <a:gd name="connsiteY6" fmla="*/ 0 h 102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9720" h="1022060">
                  <a:moveTo>
                    <a:pt x="0" y="0"/>
                  </a:moveTo>
                  <a:lnTo>
                    <a:pt x="1759720" y="0"/>
                  </a:lnTo>
                  <a:lnTo>
                    <a:pt x="1727642" y="87642"/>
                  </a:lnTo>
                  <a:cubicBezTo>
                    <a:pt x="1561358" y="480783"/>
                    <a:pt x="1264991" y="805507"/>
                    <a:pt x="892499" y="1007857"/>
                  </a:cubicBezTo>
                  <a:lnTo>
                    <a:pt x="863015" y="1022060"/>
                  </a:lnTo>
                  <a:lnTo>
                    <a:pt x="0" y="1022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9" name="Rectangle">
              <a:extLst>
                <a:ext uri="{FF2B5EF4-FFF2-40B4-BE49-F238E27FC236}">
                  <a16:creationId xmlns:a16="http://schemas.microsoft.com/office/drawing/2014/main" id="{8C36ED11-905C-7D63-6685-2E9A094B3DFB}"/>
                </a:ext>
              </a:extLst>
            </p:cNvPr>
            <p:cNvSpPr/>
            <p:nvPr/>
          </p:nvSpPr>
          <p:spPr>
            <a:xfrm>
              <a:off x="5927926" y="4813732"/>
              <a:ext cx="341256" cy="137526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A82FC9D-1C34-C201-FA36-43A82341BD55}"/>
                </a:ext>
              </a:extLst>
            </p:cNvPr>
            <p:cNvSpPr/>
            <p:nvPr/>
          </p:nvSpPr>
          <p:spPr>
            <a:xfrm>
              <a:off x="5927926" y="4956568"/>
              <a:ext cx="341256" cy="1182770"/>
            </a:xfrm>
            <a:custGeom>
              <a:avLst/>
              <a:gdLst>
                <a:gd name="connsiteX0" fmla="*/ 341256 w 341256"/>
                <a:gd name="connsiteY0" fmla="*/ 0 h 1182770"/>
                <a:gd name="connsiteX1" fmla="*/ 341256 w 341256"/>
                <a:gd name="connsiteY1" fmla="*/ 1182770 h 1182770"/>
                <a:gd name="connsiteX2" fmla="*/ 0 w 341256"/>
                <a:gd name="connsiteY2" fmla="*/ 174062 h 1182770"/>
                <a:gd name="connsiteX3" fmla="*/ 0 w 341256"/>
                <a:gd name="connsiteY3" fmla="*/ 1 h 118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256" h="1182770">
                  <a:moveTo>
                    <a:pt x="341256" y="0"/>
                  </a:moveTo>
                  <a:lnTo>
                    <a:pt x="341256" y="1182770"/>
                  </a:lnTo>
                  <a:lnTo>
                    <a:pt x="0" y="1740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7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6344DE3-DCE8-A17B-5D75-25D9733AF4D2}"/>
                </a:ext>
              </a:extLst>
            </p:cNvPr>
            <p:cNvSpPr/>
            <p:nvPr/>
          </p:nvSpPr>
          <p:spPr>
            <a:xfrm>
              <a:off x="4835907" y="4813732"/>
              <a:ext cx="2504817" cy="137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57" y="21600"/>
                  </a:moveTo>
                  <a:lnTo>
                    <a:pt x="21600" y="21600"/>
                  </a:lnTo>
                  <a:lnTo>
                    <a:pt x="17127" y="0"/>
                  </a:lnTo>
                  <a:lnTo>
                    <a:pt x="14199" y="0"/>
                  </a:lnTo>
                  <a:lnTo>
                    <a:pt x="15876" y="8137"/>
                  </a:lnTo>
                  <a:lnTo>
                    <a:pt x="5724" y="8137"/>
                  </a:lnTo>
                  <a:lnTo>
                    <a:pt x="7401" y="0"/>
                  </a:lnTo>
                  <a:lnTo>
                    <a:pt x="4458" y="0"/>
                  </a:lnTo>
                  <a:lnTo>
                    <a:pt x="0" y="21600"/>
                  </a:lnTo>
                  <a:lnTo>
                    <a:pt x="2943" y="21600"/>
                  </a:lnTo>
                  <a:lnTo>
                    <a:pt x="4620" y="13463"/>
                  </a:lnTo>
                  <a:lnTo>
                    <a:pt x="16980" y="1346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49" name="Circle">
              <a:extLst>
                <a:ext uri="{FF2B5EF4-FFF2-40B4-BE49-F238E27FC236}">
                  <a16:creationId xmlns:a16="http://schemas.microsoft.com/office/drawing/2014/main" id="{7A15DBAE-12B0-6FD2-4182-50265F542636}"/>
                </a:ext>
              </a:extLst>
            </p:cNvPr>
            <p:cNvSpPr/>
            <p:nvPr/>
          </p:nvSpPr>
          <p:spPr>
            <a:xfrm>
              <a:off x="4375213" y="1588865"/>
              <a:ext cx="3439860" cy="343986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A0314BF6-E85F-7F9F-523C-F0FE940FBFE5}"/>
                </a:ext>
              </a:extLst>
            </p:cNvPr>
            <p:cNvSpPr/>
            <p:nvPr/>
          </p:nvSpPr>
          <p:spPr>
            <a:xfrm>
              <a:off x="5330729" y="2544380"/>
              <a:ext cx="1532240" cy="153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9" y="21600"/>
                    <a:pt x="0" y="16765"/>
                    <a:pt x="0" y="10800"/>
                  </a:cubicBezTo>
                  <a:cubicBezTo>
                    <a:pt x="0" y="4859"/>
                    <a:pt x="4835" y="0"/>
                    <a:pt x="10800" y="0"/>
                  </a:cubicBezTo>
                  <a:cubicBezTo>
                    <a:pt x="16741" y="0"/>
                    <a:pt x="21600" y="4835"/>
                    <a:pt x="21600" y="10800"/>
                  </a:cubicBezTo>
                  <a:cubicBezTo>
                    <a:pt x="21576" y="16765"/>
                    <a:pt x="16741" y="21600"/>
                    <a:pt x="10800" y="21600"/>
                  </a:cubicBezTo>
                  <a:close/>
                  <a:moveTo>
                    <a:pt x="10800" y="2574"/>
                  </a:moveTo>
                  <a:cubicBezTo>
                    <a:pt x="6254" y="2574"/>
                    <a:pt x="2574" y="6254"/>
                    <a:pt x="2574" y="10800"/>
                  </a:cubicBezTo>
                  <a:cubicBezTo>
                    <a:pt x="2574" y="15346"/>
                    <a:pt x="6254" y="19026"/>
                    <a:pt x="10800" y="19026"/>
                  </a:cubicBezTo>
                  <a:cubicBezTo>
                    <a:pt x="15346" y="19026"/>
                    <a:pt x="19026" y="15346"/>
                    <a:pt x="19026" y="10800"/>
                  </a:cubicBezTo>
                  <a:cubicBezTo>
                    <a:pt x="19026" y="6278"/>
                    <a:pt x="15322" y="2574"/>
                    <a:pt x="10800" y="257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E25B11B9-3527-373B-C14A-0F23A653EED6}"/>
                </a:ext>
              </a:extLst>
            </p:cNvPr>
            <p:cNvSpPr/>
            <p:nvPr/>
          </p:nvSpPr>
          <p:spPr>
            <a:xfrm>
              <a:off x="5023599" y="2237251"/>
              <a:ext cx="2146500" cy="214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2" y="21600"/>
                    <a:pt x="0" y="16758"/>
                    <a:pt x="0" y="10800"/>
                  </a:cubicBezTo>
                  <a:cubicBezTo>
                    <a:pt x="0" y="4842"/>
                    <a:pt x="4842" y="0"/>
                    <a:pt x="10800" y="0"/>
                  </a:cubicBezTo>
                  <a:cubicBezTo>
                    <a:pt x="16758" y="0"/>
                    <a:pt x="21600" y="4842"/>
                    <a:pt x="21600" y="10800"/>
                  </a:cubicBezTo>
                  <a:cubicBezTo>
                    <a:pt x="21600" y="16758"/>
                    <a:pt x="16741" y="21600"/>
                    <a:pt x="10800" y="21600"/>
                  </a:cubicBezTo>
                  <a:close/>
                  <a:moveTo>
                    <a:pt x="10800" y="1837"/>
                  </a:moveTo>
                  <a:cubicBezTo>
                    <a:pt x="5855" y="1837"/>
                    <a:pt x="1837" y="5855"/>
                    <a:pt x="1837" y="10800"/>
                  </a:cubicBezTo>
                  <a:cubicBezTo>
                    <a:pt x="1837" y="15745"/>
                    <a:pt x="5855" y="19763"/>
                    <a:pt x="10800" y="19763"/>
                  </a:cubicBezTo>
                  <a:cubicBezTo>
                    <a:pt x="15745" y="19763"/>
                    <a:pt x="19763" y="15745"/>
                    <a:pt x="19763" y="10800"/>
                  </a:cubicBezTo>
                  <a:cubicBezTo>
                    <a:pt x="19763" y="5855"/>
                    <a:pt x="15745" y="1837"/>
                    <a:pt x="10800" y="183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3D88F2C-7E98-8CCF-0CD8-2C0D074A3D1C}"/>
                </a:ext>
              </a:extLst>
            </p:cNvPr>
            <p:cNvSpPr/>
            <p:nvPr/>
          </p:nvSpPr>
          <p:spPr>
            <a:xfrm>
              <a:off x="4716467" y="1930120"/>
              <a:ext cx="2764174" cy="276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3" y="21600"/>
                    <a:pt x="0" y="16760"/>
                    <a:pt x="0" y="10800"/>
                  </a:cubicBezTo>
                  <a:cubicBezTo>
                    <a:pt x="0" y="4853"/>
                    <a:pt x="4840" y="0"/>
                    <a:pt x="10800" y="0"/>
                  </a:cubicBezTo>
                  <a:cubicBezTo>
                    <a:pt x="16747" y="0"/>
                    <a:pt x="21600" y="4840"/>
                    <a:pt x="21600" y="10800"/>
                  </a:cubicBezTo>
                  <a:cubicBezTo>
                    <a:pt x="21587" y="16760"/>
                    <a:pt x="16747" y="21600"/>
                    <a:pt x="10800" y="21600"/>
                  </a:cubicBezTo>
                  <a:close/>
                  <a:moveTo>
                    <a:pt x="10800" y="1427"/>
                  </a:moveTo>
                  <a:cubicBezTo>
                    <a:pt x="5627" y="1427"/>
                    <a:pt x="1427" y="5627"/>
                    <a:pt x="1427" y="10800"/>
                  </a:cubicBezTo>
                  <a:cubicBezTo>
                    <a:pt x="1427" y="15973"/>
                    <a:pt x="5627" y="20173"/>
                    <a:pt x="10800" y="20173"/>
                  </a:cubicBezTo>
                  <a:cubicBezTo>
                    <a:pt x="15973" y="20173"/>
                    <a:pt x="20173" y="15973"/>
                    <a:pt x="20173" y="10800"/>
                  </a:cubicBezTo>
                  <a:cubicBezTo>
                    <a:pt x="20173" y="5640"/>
                    <a:pt x="15960" y="1427"/>
                    <a:pt x="10800" y="1427"/>
                  </a:cubicBezTo>
                  <a:close/>
                </a:path>
              </a:pathLst>
            </a:custGeom>
            <a:solidFill>
              <a:srgbClr val="F1607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8C0613AF-6898-27C7-760F-EA033BB6C0AE}"/>
                </a:ext>
              </a:extLst>
            </p:cNvPr>
            <p:cNvSpPr/>
            <p:nvPr/>
          </p:nvSpPr>
          <p:spPr>
            <a:xfrm>
              <a:off x="4409337" y="1640052"/>
              <a:ext cx="3354548" cy="335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5" y="21600"/>
                    <a:pt x="0" y="16755"/>
                    <a:pt x="0" y="10800"/>
                  </a:cubicBezTo>
                  <a:cubicBezTo>
                    <a:pt x="0" y="4845"/>
                    <a:pt x="4845" y="0"/>
                    <a:pt x="10800" y="0"/>
                  </a:cubicBezTo>
                  <a:cubicBezTo>
                    <a:pt x="16755" y="0"/>
                    <a:pt x="21600" y="4845"/>
                    <a:pt x="21600" y="10800"/>
                  </a:cubicBezTo>
                  <a:cubicBezTo>
                    <a:pt x="21589" y="16755"/>
                    <a:pt x="16755" y="21600"/>
                    <a:pt x="10800" y="21600"/>
                  </a:cubicBezTo>
                  <a:close/>
                  <a:moveTo>
                    <a:pt x="10800" y="1176"/>
                  </a:moveTo>
                  <a:cubicBezTo>
                    <a:pt x="5493" y="1176"/>
                    <a:pt x="1176" y="5493"/>
                    <a:pt x="1176" y="10800"/>
                  </a:cubicBezTo>
                  <a:cubicBezTo>
                    <a:pt x="1176" y="16107"/>
                    <a:pt x="5493" y="20424"/>
                    <a:pt x="10800" y="20424"/>
                  </a:cubicBezTo>
                  <a:cubicBezTo>
                    <a:pt x="16107" y="20424"/>
                    <a:pt x="20424" y="16107"/>
                    <a:pt x="20424" y="10800"/>
                  </a:cubicBezTo>
                  <a:cubicBezTo>
                    <a:pt x="20424" y="5493"/>
                    <a:pt x="16107" y="1176"/>
                    <a:pt x="10800" y="11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5AD0E980-FFFA-0338-EF70-A7FCD8491BD4}"/>
                </a:ext>
              </a:extLst>
            </p:cNvPr>
            <p:cNvSpPr/>
            <p:nvPr/>
          </p:nvSpPr>
          <p:spPr>
            <a:xfrm>
              <a:off x="5654922" y="2868574"/>
              <a:ext cx="870202" cy="87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71" y="21600"/>
                    <a:pt x="0" y="16772"/>
                    <a:pt x="0" y="10800"/>
                  </a:cubicBezTo>
                  <a:cubicBezTo>
                    <a:pt x="0" y="4871"/>
                    <a:pt x="4828" y="0"/>
                    <a:pt x="10800" y="0"/>
                  </a:cubicBezTo>
                  <a:cubicBezTo>
                    <a:pt x="16729" y="0"/>
                    <a:pt x="21600" y="4828"/>
                    <a:pt x="21600" y="10800"/>
                  </a:cubicBezTo>
                  <a:cubicBezTo>
                    <a:pt x="21558" y="16772"/>
                    <a:pt x="16729" y="21600"/>
                    <a:pt x="10800" y="21600"/>
                  </a:cubicBezTo>
                  <a:close/>
                  <a:moveTo>
                    <a:pt x="10800" y="4532"/>
                  </a:moveTo>
                  <a:cubicBezTo>
                    <a:pt x="7327" y="4532"/>
                    <a:pt x="4532" y="7327"/>
                    <a:pt x="4532" y="10800"/>
                  </a:cubicBezTo>
                  <a:cubicBezTo>
                    <a:pt x="4532" y="14273"/>
                    <a:pt x="7327" y="17068"/>
                    <a:pt x="10800" y="17068"/>
                  </a:cubicBezTo>
                  <a:cubicBezTo>
                    <a:pt x="14273" y="17068"/>
                    <a:pt x="17068" y="14273"/>
                    <a:pt x="17068" y="10800"/>
                  </a:cubicBezTo>
                  <a:cubicBezTo>
                    <a:pt x="17068" y="7369"/>
                    <a:pt x="14231" y="4532"/>
                    <a:pt x="10800" y="453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Circle">
              <a:extLst>
                <a:ext uri="{FF2B5EF4-FFF2-40B4-BE49-F238E27FC236}">
                  <a16:creationId xmlns:a16="http://schemas.microsoft.com/office/drawing/2014/main" id="{7C08455C-6C6C-B3B4-0D08-8E15F041ADA8}"/>
                </a:ext>
              </a:extLst>
            </p:cNvPr>
            <p:cNvSpPr/>
            <p:nvPr/>
          </p:nvSpPr>
          <p:spPr>
            <a:xfrm>
              <a:off x="5979115" y="3192767"/>
              <a:ext cx="218405" cy="218401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55BBB4FA-8217-0887-6808-44B50D32FE11}"/>
                </a:ext>
              </a:extLst>
            </p:cNvPr>
            <p:cNvSpPr/>
            <p:nvPr/>
          </p:nvSpPr>
          <p:spPr>
            <a:xfrm>
              <a:off x="6081491" y="718662"/>
              <a:ext cx="223525" cy="70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extrusionOk="0">
                  <a:moveTo>
                    <a:pt x="10553" y="17570"/>
                  </a:moveTo>
                  <a:lnTo>
                    <a:pt x="0" y="21308"/>
                  </a:lnTo>
                  <a:lnTo>
                    <a:pt x="0" y="6198"/>
                  </a:lnTo>
                  <a:lnTo>
                    <a:pt x="16983" y="279"/>
                  </a:lnTo>
                  <a:cubicBezTo>
                    <a:pt x="18632" y="-292"/>
                    <a:pt x="21600" y="72"/>
                    <a:pt x="21600" y="850"/>
                  </a:cubicBezTo>
                  <a:lnTo>
                    <a:pt x="21600" y="8587"/>
                  </a:lnTo>
                  <a:cubicBezTo>
                    <a:pt x="21600" y="11858"/>
                    <a:pt x="17643" y="15077"/>
                    <a:pt x="10553" y="17570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690C6890-20FC-82F3-A0AC-45101CFEFF58}"/>
                </a:ext>
              </a:extLst>
            </p:cNvPr>
            <p:cNvSpPr/>
            <p:nvPr/>
          </p:nvSpPr>
          <p:spPr>
            <a:xfrm>
              <a:off x="5859675" y="718662"/>
              <a:ext cx="223525" cy="70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extrusionOk="0">
                  <a:moveTo>
                    <a:pt x="11047" y="17570"/>
                  </a:moveTo>
                  <a:lnTo>
                    <a:pt x="21600" y="21308"/>
                  </a:lnTo>
                  <a:lnTo>
                    <a:pt x="21600" y="6198"/>
                  </a:lnTo>
                  <a:lnTo>
                    <a:pt x="4617" y="279"/>
                  </a:lnTo>
                  <a:cubicBezTo>
                    <a:pt x="2968" y="-292"/>
                    <a:pt x="0" y="72"/>
                    <a:pt x="0" y="850"/>
                  </a:cubicBezTo>
                  <a:lnTo>
                    <a:pt x="0" y="8587"/>
                  </a:lnTo>
                  <a:cubicBezTo>
                    <a:pt x="0" y="11858"/>
                    <a:pt x="3957" y="15077"/>
                    <a:pt x="11047" y="17570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19BD77BF-8B49-B444-FFEE-AD3B38E3D52A}"/>
                </a:ext>
              </a:extLst>
            </p:cNvPr>
            <p:cNvSpPr/>
            <p:nvPr/>
          </p:nvSpPr>
          <p:spPr>
            <a:xfrm>
              <a:off x="6047366" y="786913"/>
              <a:ext cx="61429" cy="255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99" y="0"/>
                  </a:moveTo>
                  <a:lnTo>
                    <a:pt x="14399" y="332"/>
                  </a:lnTo>
                  <a:lnTo>
                    <a:pt x="7200" y="332"/>
                  </a:lnTo>
                  <a:lnTo>
                    <a:pt x="7200" y="0"/>
                  </a:lnTo>
                  <a:lnTo>
                    <a:pt x="0" y="0"/>
                  </a:lnTo>
                  <a:lnTo>
                    <a:pt x="0" y="21340"/>
                  </a:lnTo>
                  <a:cubicBezTo>
                    <a:pt x="0" y="21484"/>
                    <a:pt x="4800" y="21600"/>
                    <a:pt x="10800" y="21600"/>
                  </a:cubicBezTo>
                  <a:lnTo>
                    <a:pt x="10800" y="21600"/>
                  </a:lnTo>
                  <a:cubicBezTo>
                    <a:pt x="16800" y="21600"/>
                    <a:pt x="21600" y="21484"/>
                    <a:pt x="21600" y="21340"/>
                  </a:cubicBezTo>
                  <a:lnTo>
                    <a:pt x="21600" y="0"/>
                  </a:lnTo>
                  <a:lnTo>
                    <a:pt x="14399" y="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26E282B2-B986-A433-6B7B-CC9185B7267E}"/>
                </a:ext>
              </a:extLst>
            </p:cNvPr>
            <p:cNvSpPr/>
            <p:nvPr/>
          </p:nvSpPr>
          <p:spPr>
            <a:xfrm>
              <a:off x="5603732" y="1691242"/>
              <a:ext cx="496146" cy="164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65" extrusionOk="0">
                  <a:moveTo>
                    <a:pt x="21379" y="21064"/>
                  </a:moveTo>
                  <a:lnTo>
                    <a:pt x="2580" y="0"/>
                  </a:lnTo>
                  <a:cubicBezTo>
                    <a:pt x="1696" y="67"/>
                    <a:pt x="885" y="134"/>
                    <a:pt x="0" y="201"/>
                  </a:cubicBezTo>
                  <a:lnTo>
                    <a:pt x="18799" y="21265"/>
                  </a:lnTo>
                  <a:cubicBezTo>
                    <a:pt x="19020" y="21488"/>
                    <a:pt x="19683" y="21600"/>
                    <a:pt x="20420" y="21555"/>
                  </a:cubicBezTo>
                  <a:cubicBezTo>
                    <a:pt x="21158" y="21511"/>
                    <a:pt x="21600" y="21287"/>
                    <a:pt x="21379" y="2106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4CD1541-CF31-5EBF-51DF-97CC1772D318}"/>
              </a:ext>
            </a:extLst>
          </p:cNvPr>
          <p:cNvGrpSpPr/>
          <p:nvPr/>
        </p:nvGrpSpPr>
        <p:grpSpPr>
          <a:xfrm>
            <a:off x="8927481" y="3918025"/>
            <a:ext cx="2926080" cy="1105487"/>
            <a:chOff x="8921977" y="1466725"/>
            <a:chExt cx="2926080" cy="110548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1E961C9-A7F5-2804-31B7-DCD05DBA5F2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22E0090-5E03-F97D-85D7-9441204D131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pic>
        <p:nvPicPr>
          <p:cNvPr id="71" name="Graphic 70" descr="Box with solid fill">
            <a:extLst>
              <a:ext uri="{FF2B5EF4-FFF2-40B4-BE49-F238E27FC236}">
                <a16:creationId xmlns:a16="http://schemas.microsoft.com/office/drawing/2014/main" id="{D1E685D0-C0A4-B277-F94F-43075BDEAA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9093" y="4224564"/>
            <a:ext cx="494119" cy="494119"/>
          </a:xfrm>
          <a:prstGeom prst="rect">
            <a:avLst/>
          </a:prstGeom>
        </p:spPr>
      </p:pic>
      <p:pic>
        <p:nvPicPr>
          <p:cNvPr id="72" name="Graphic 71" descr="Box trolley with solid fill">
            <a:extLst>
              <a:ext uri="{FF2B5EF4-FFF2-40B4-BE49-F238E27FC236}">
                <a16:creationId xmlns:a16="http://schemas.microsoft.com/office/drawing/2014/main" id="{415EBA14-9A35-71EE-F9CB-AFDB8183F7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75377" y="3065960"/>
            <a:ext cx="494119" cy="494119"/>
          </a:xfrm>
          <a:prstGeom prst="rect">
            <a:avLst/>
          </a:prstGeom>
        </p:spPr>
      </p:pic>
      <p:pic>
        <p:nvPicPr>
          <p:cNvPr id="73" name="Graphic 72" descr="Coins with solid fill">
            <a:extLst>
              <a:ext uri="{FF2B5EF4-FFF2-40B4-BE49-F238E27FC236}">
                <a16:creationId xmlns:a16="http://schemas.microsoft.com/office/drawing/2014/main" id="{068F6FC7-EADF-F075-0DAE-5C0D1914E9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19093" y="1907186"/>
            <a:ext cx="494119" cy="494119"/>
          </a:xfrm>
          <a:prstGeom prst="rect">
            <a:avLst/>
          </a:prstGeom>
        </p:spPr>
      </p:pic>
      <p:pic>
        <p:nvPicPr>
          <p:cNvPr id="74" name="Graphic 73" descr="Diamond with solid fill">
            <a:extLst>
              <a:ext uri="{FF2B5EF4-FFF2-40B4-BE49-F238E27FC236}">
                <a16:creationId xmlns:a16="http://schemas.microsoft.com/office/drawing/2014/main" id="{D44C7C7C-28CC-5DFB-60A2-011AB93D2A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75377" y="1907186"/>
            <a:ext cx="494119" cy="494119"/>
          </a:xfrm>
          <a:prstGeom prst="rect">
            <a:avLst/>
          </a:prstGeom>
        </p:spPr>
      </p:pic>
      <p:pic>
        <p:nvPicPr>
          <p:cNvPr id="75" name="Graphic 74" descr="Database with solid fill">
            <a:extLst>
              <a:ext uri="{FF2B5EF4-FFF2-40B4-BE49-F238E27FC236}">
                <a16:creationId xmlns:a16="http://schemas.microsoft.com/office/drawing/2014/main" id="{C07EB1FE-AB15-C46E-4E3E-926A17AC242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19093" y="3066047"/>
            <a:ext cx="493776" cy="493776"/>
          </a:xfrm>
          <a:prstGeom prst="rect">
            <a:avLst/>
          </a:prstGeom>
        </p:spPr>
      </p:pic>
      <p:pic>
        <p:nvPicPr>
          <p:cNvPr id="77" name="Graphic 76" descr="Bar graph with upward trend with solid fill">
            <a:extLst>
              <a:ext uri="{FF2B5EF4-FFF2-40B4-BE49-F238E27FC236}">
                <a16:creationId xmlns:a16="http://schemas.microsoft.com/office/drawing/2014/main" id="{DEE96021-1FA3-7F76-D234-E7680ECF5DF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975720" y="4224735"/>
            <a:ext cx="493776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1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8571</TotalTime>
  <Words>425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 On Target w/ 6 Options – Slide Template</vt:lpstr>
      <vt:lpstr>Arrow On Target w/ 6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 On Target w/ 6 Options</dc:title>
  <dc:creator>PresentationGO.com</dc:creator>
  <dc:description>© Copyright PresentationGO.com - Do not distribute or sale without written permission.</dc:description>
  <cp:lastModifiedBy>Christophe Barroche</cp:lastModifiedBy>
  <cp:revision>34</cp:revision>
  <dcterms:created xsi:type="dcterms:W3CDTF">2014-11-26T05:14:11Z</dcterms:created>
  <dcterms:modified xsi:type="dcterms:W3CDTF">2022-10-11T17:02:00Z</dcterms:modified>
  <cp:category>Graphics &amp; Metaphors</cp:category>
</cp:coreProperties>
</file>