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40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5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07091656-C2B8-45F1-9833-D14624753B07}"/>
              </a:ext>
            </a:extLst>
          </p:cNvPr>
          <p:cNvGrpSpPr/>
          <p:nvPr/>
        </p:nvGrpSpPr>
        <p:grpSpPr>
          <a:xfrm>
            <a:off x="5919806" y="1668532"/>
            <a:ext cx="3933784" cy="3933784"/>
            <a:chOff x="3656461" y="2067634"/>
            <a:chExt cx="3520870" cy="3520870"/>
          </a:xfrm>
          <a:scene3d>
            <a:camera prst="perspectiveContrastingLeftFacing"/>
            <a:lightRig rig="soft" dir="t"/>
          </a:scene3d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EBD807-AC60-4FC1-855D-D207AA71E761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8773B5-0DA7-4052-8ADF-70244BD9A198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926402E-C179-4662-B9FB-B3C180B3A2E6}"/>
              </a:ext>
            </a:extLst>
          </p:cNvPr>
          <p:cNvSpPr/>
          <p:nvPr/>
        </p:nvSpPr>
        <p:spPr>
          <a:xfrm rot="10800000">
            <a:off x="-1" y="3562442"/>
            <a:ext cx="7886699" cy="1484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EABF89-DDCA-4D2D-97E9-DE312ACEE678}"/>
              </a:ext>
            </a:extLst>
          </p:cNvPr>
          <p:cNvSpPr/>
          <p:nvPr/>
        </p:nvSpPr>
        <p:spPr>
          <a:xfrm rot="10800000">
            <a:off x="-1" y="3635424"/>
            <a:ext cx="7886699" cy="75438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Process &amp; Target – Slide Template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B1BE20-B404-437D-AE6E-C5845079AFF3}"/>
              </a:ext>
            </a:extLst>
          </p:cNvPr>
          <p:cNvCxnSpPr>
            <a:cxnSpLocks/>
          </p:cNvCxnSpPr>
          <p:nvPr/>
        </p:nvCxnSpPr>
        <p:spPr>
          <a:xfrm>
            <a:off x="2057400" y="3635423"/>
            <a:ext cx="0" cy="192024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667F76-C616-4F37-AAA7-FF9DAD674B54}"/>
              </a:ext>
            </a:extLst>
          </p:cNvPr>
          <p:cNvCxnSpPr>
            <a:cxnSpLocks/>
          </p:cNvCxnSpPr>
          <p:nvPr/>
        </p:nvCxnSpPr>
        <p:spPr>
          <a:xfrm>
            <a:off x="3138964" y="1715183"/>
            <a:ext cx="0" cy="1920240"/>
          </a:xfrm>
          <a:prstGeom prst="line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5063759-D9A8-4B76-AEF8-33F6B896A187}"/>
              </a:ext>
            </a:extLst>
          </p:cNvPr>
          <p:cNvCxnSpPr>
            <a:cxnSpLocks/>
          </p:cNvCxnSpPr>
          <p:nvPr/>
        </p:nvCxnSpPr>
        <p:spPr>
          <a:xfrm>
            <a:off x="4220528" y="3635423"/>
            <a:ext cx="0" cy="192024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04C7A3A-CBAF-4D20-A5E9-0914FEFFB7D5}"/>
              </a:ext>
            </a:extLst>
          </p:cNvPr>
          <p:cNvCxnSpPr>
            <a:cxnSpLocks/>
          </p:cNvCxnSpPr>
          <p:nvPr/>
        </p:nvCxnSpPr>
        <p:spPr>
          <a:xfrm>
            <a:off x="6383655" y="3635423"/>
            <a:ext cx="0" cy="1920240"/>
          </a:xfrm>
          <a:prstGeom prst="line">
            <a:avLst/>
          </a:prstGeom>
          <a:ln>
            <a:solidFill>
              <a:schemeClr val="accent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66B0CAC-30E2-4EBB-B330-944926D7A026}"/>
              </a:ext>
            </a:extLst>
          </p:cNvPr>
          <p:cNvCxnSpPr>
            <a:cxnSpLocks/>
          </p:cNvCxnSpPr>
          <p:nvPr/>
        </p:nvCxnSpPr>
        <p:spPr>
          <a:xfrm>
            <a:off x="5302091" y="1715183"/>
            <a:ext cx="0" cy="1920240"/>
          </a:xfrm>
          <a:prstGeom prst="line">
            <a:avLst/>
          </a:prstGeom>
          <a:ln>
            <a:solidFill>
              <a:schemeClr val="accent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D7FD242-ECE7-49FB-8973-FCB4304BD753}"/>
              </a:ext>
            </a:extLst>
          </p:cNvPr>
          <p:cNvGrpSpPr/>
          <p:nvPr/>
        </p:nvGrpSpPr>
        <p:grpSpPr>
          <a:xfrm>
            <a:off x="255549" y="4079889"/>
            <a:ext cx="1710412" cy="1567780"/>
            <a:chOff x="332936" y="2555951"/>
            <a:chExt cx="2937088" cy="20903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F61BEE6-BBBB-40CE-9E0A-3EE6D44E6C4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53786D-561C-49EC-92B7-8F96913E5D9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FD6C6CA-AEBC-44D1-A92C-BB947BA06E23}"/>
              </a:ext>
            </a:extLst>
          </p:cNvPr>
          <p:cNvGrpSpPr/>
          <p:nvPr/>
        </p:nvGrpSpPr>
        <p:grpSpPr>
          <a:xfrm>
            <a:off x="2415843" y="4079889"/>
            <a:ext cx="1710412" cy="1567780"/>
            <a:chOff x="332936" y="2555951"/>
            <a:chExt cx="2937088" cy="20903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7D7BE3-51C2-47D5-BA29-481F470DD9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34F5BCE-769A-4751-A04A-92285260722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1308CCA-F01B-4194-B184-77BB6E6C31C9}"/>
              </a:ext>
            </a:extLst>
          </p:cNvPr>
          <p:cNvGrpSpPr/>
          <p:nvPr/>
        </p:nvGrpSpPr>
        <p:grpSpPr>
          <a:xfrm>
            <a:off x="4576137" y="4079889"/>
            <a:ext cx="1710412" cy="1567780"/>
            <a:chOff x="332936" y="2555951"/>
            <a:chExt cx="2937088" cy="20903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800A2B-E79E-4343-8826-90ECABCA0EB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1E200A9-B8CF-4745-83ED-B2D9AE61727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5EC67B1-42E2-490E-B517-57FB1D052455}"/>
              </a:ext>
            </a:extLst>
          </p:cNvPr>
          <p:cNvGrpSpPr/>
          <p:nvPr/>
        </p:nvGrpSpPr>
        <p:grpSpPr>
          <a:xfrm>
            <a:off x="3495990" y="1715183"/>
            <a:ext cx="1710412" cy="1567780"/>
            <a:chOff x="332936" y="2555951"/>
            <a:chExt cx="2937088" cy="20903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E4F63AE-6EE8-445A-94AC-6CBE5152414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87DB73-151B-424B-9E2A-1B8DBE6F2DE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FA08654-8474-44F4-AFD2-6F7E5C2C78D7}"/>
              </a:ext>
            </a:extLst>
          </p:cNvPr>
          <p:cNvGrpSpPr/>
          <p:nvPr/>
        </p:nvGrpSpPr>
        <p:grpSpPr>
          <a:xfrm>
            <a:off x="1335696" y="1715183"/>
            <a:ext cx="1710412" cy="1567780"/>
            <a:chOff x="332936" y="2555951"/>
            <a:chExt cx="2937088" cy="20903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0EF264-50F2-43FB-B9B8-0A564E5F4F5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73728A3-6184-46C5-9979-2B1771389F8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AA29BA5-F958-47FD-BBE9-83E16B497CAB}"/>
              </a:ext>
            </a:extLst>
          </p:cNvPr>
          <p:cNvSpPr/>
          <p:nvPr/>
        </p:nvSpPr>
        <p:spPr>
          <a:xfrm rot="10800000">
            <a:off x="197114" y="3681495"/>
            <a:ext cx="1569996" cy="231623"/>
          </a:xfrm>
          <a:custGeom>
            <a:avLst/>
            <a:gdLst>
              <a:gd name="connsiteX0" fmla="*/ 1483052 w 1899735"/>
              <a:gd name="connsiteY0" fmla="*/ 51 h 308831"/>
              <a:gd name="connsiteX1" fmla="*/ 1701842 w 1899735"/>
              <a:gd name="connsiteY1" fmla="*/ 35876 h 308831"/>
              <a:gd name="connsiteX2" fmla="*/ 1899735 w 1899735"/>
              <a:gd name="connsiteY2" fmla="*/ 308831 h 308831"/>
              <a:gd name="connsiteX3" fmla="*/ 0 w 1899735"/>
              <a:gd name="connsiteY3" fmla="*/ 308831 h 308831"/>
              <a:gd name="connsiteX4" fmla="*/ 22315 w 1899735"/>
              <a:gd name="connsiteY4" fmla="*/ 304620 h 308831"/>
              <a:gd name="connsiteX5" fmla="*/ 152821 w 1899735"/>
              <a:gd name="connsiteY5" fmla="*/ 274712 h 308831"/>
              <a:gd name="connsiteX6" fmla="*/ 1162756 w 1899735"/>
              <a:gd name="connsiteY6" fmla="*/ 29052 h 308831"/>
              <a:gd name="connsiteX7" fmla="*/ 1483052 w 1899735"/>
              <a:gd name="connsiteY7" fmla="*/ 51 h 3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735" h="308831">
                <a:moveTo>
                  <a:pt x="1483052" y="51"/>
                </a:moveTo>
                <a:cubicBezTo>
                  <a:pt x="1570198" y="904"/>
                  <a:pt x="1640427" y="12561"/>
                  <a:pt x="1701842" y="35876"/>
                </a:cubicBezTo>
                <a:cubicBezTo>
                  <a:pt x="1824672" y="82506"/>
                  <a:pt x="1863341" y="261064"/>
                  <a:pt x="1899735" y="308831"/>
                </a:cubicBezTo>
                <a:lnTo>
                  <a:pt x="0" y="308831"/>
                </a:lnTo>
                <a:lnTo>
                  <a:pt x="22315" y="304620"/>
                </a:lnTo>
                <a:cubicBezTo>
                  <a:pt x="61268" y="297174"/>
                  <a:pt x="107329" y="287507"/>
                  <a:pt x="152821" y="274712"/>
                </a:cubicBezTo>
                <a:cubicBezTo>
                  <a:pt x="334791" y="223533"/>
                  <a:pt x="904586" y="68858"/>
                  <a:pt x="1162756" y="29052"/>
                </a:cubicBezTo>
                <a:cubicBezTo>
                  <a:pt x="1291841" y="9149"/>
                  <a:pt x="1395905" y="-803"/>
                  <a:pt x="1483052" y="51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7C3A71E-6270-4A74-A494-D195831053A8}"/>
              </a:ext>
            </a:extLst>
          </p:cNvPr>
          <p:cNvSpPr/>
          <p:nvPr/>
        </p:nvSpPr>
        <p:spPr>
          <a:xfrm rot="10800000" flipV="1">
            <a:off x="197114" y="3372423"/>
            <a:ext cx="1569996" cy="231623"/>
          </a:xfrm>
          <a:custGeom>
            <a:avLst/>
            <a:gdLst>
              <a:gd name="connsiteX0" fmla="*/ 1483052 w 1899735"/>
              <a:gd name="connsiteY0" fmla="*/ 51 h 308831"/>
              <a:gd name="connsiteX1" fmla="*/ 1701842 w 1899735"/>
              <a:gd name="connsiteY1" fmla="*/ 35876 h 308831"/>
              <a:gd name="connsiteX2" fmla="*/ 1899735 w 1899735"/>
              <a:gd name="connsiteY2" fmla="*/ 308831 h 308831"/>
              <a:gd name="connsiteX3" fmla="*/ 0 w 1899735"/>
              <a:gd name="connsiteY3" fmla="*/ 308831 h 308831"/>
              <a:gd name="connsiteX4" fmla="*/ 22315 w 1899735"/>
              <a:gd name="connsiteY4" fmla="*/ 304620 h 308831"/>
              <a:gd name="connsiteX5" fmla="*/ 152821 w 1899735"/>
              <a:gd name="connsiteY5" fmla="*/ 274712 h 308831"/>
              <a:gd name="connsiteX6" fmla="*/ 1162756 w 1899735"/>
              <a:gd name="connsiteY6" fmla="*/ 29052 h 308831"/>
              <a:gd name="connsiteX7" fmla="*/ 1483052 w 1899735"/>
              <a:gd name="connsiteY7" fmla="*/ 51 h 3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735" h="308831">
                <a:moveTo>
                  <a:pt x="1483052" y="51"/>
                </a:moveTo>
                <a:cubicBezTo>
                  <a:pt x="1570198" y="904"/>
                  <a:pt x="1640427" y="12561"/>
                  <a:pt x="1701842" y="35876"/>
                </a:cubicBezTo>
                <a:cubicBezTo>
                  <a:pt x="1824672" y="82506"/>
                  <a:pt x="1863341" y="261064"/>
                  <a:pt x="1899735" y="308831"/>
                </a:cubicBezTo>
                <a:lnTo>
                  <a:pt x="0" y="308831"/>
                </a:lnTo>
                <a:lnTo>
                  <a:pt x="22315" y="304620"/>
                </a:lnTo>
                <a:cubicBezTo>
                  <a:pt x="61268" y="297174"/>
                  <a:pt x="107329" y="287507"/>
                  <a:pt x="152821" y="274712"/>
                </a:cubicBezTo>
                <a:cubicBezTo>
                  <a:pt x="334791" y="223533"/>
                  <a:pt x="904586" y="68858"/>
                  <a:pt x="1162756" y="29052"/>
                </a:cubicBezTo>
                <a:cubicBezTo>
                  <a:pt x="1291841" y="9149"/>
                  <a:pt x="1395905" y="-803"/>
                  <a:pt x="1483052" y="51"/>
                </a:cubicBez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6644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07091656-C2B8-45F1-9833-D14624753B07}"/>
              </a:ext>
            </a:extLst>
          </p:cNvPr>
          <p:cNvGrpSpPr/>
          <p:nvPr/>
        </p:nvGrpSpPr>
        <p:grpSpPr>
          <a:xfrm>
            <a:off x="5919806" y="1668532"/>
            <a:ext cx="3933784" cy="3933784"/>
            <a:chOff x="3656461" y="2067634"/>
            <a:chExt cx="3520870" cy="3520870"/>
          </a:xfrm>
          <a:scene3d>
            <a:camera prst="perspectiveContrastingLeftFacing"/>
            <a:lightRig rig="soft" dir="t"/>
          </a:scene3d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0EBD807-AC60-4FC1-855D-D207AA71E761}"/>
                </a:ext>
              </a:extLst>
            </p:cNvPr>
            <p:cNvSpPr/>
            <p:nvPr/>
          </p:nvSpPr>
          <p:spPr>
            <a:xfrm>
              <a:off x="3656461" y="2067634"/>
              <a:ext cx="3520869" cy="35208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58773B5-0DA7-4052-8ADF-70244BD9A198}"/>
                </a:ext>
              </a:extLst>
            </p:cNvPr>
            <p:cNvSpPr/>
            <p:nvPr/>
          </p:nvSpPr>
          <p:spPr>
            <a:xfrm>
              <a:off x="3656461" y="2067634"/>
              <a:ext cx="3520870" cy="3520870"/>
            </a:xfrm>
            <a:custGeom>
              <a:avLst/>
              <a:gdLst>
                <a:gd name="connsiteX0" fmla="*/ 1760434 w 3520870"/>
                <a:gd name="connsiteY0" fmla="*/ 1598208 h 3520870"/>
                <a:gd name="connsiteX1" fmla="*/ 1922660 w 3520870"/>
                <a:gd name="connsiteY1" fmla="*/ 1760434 h 3520870"/>
                <a:gd name="connsiteX2" fmla="*/ 1760434 w 3520870"/>
                <a:gd name="connsiteY2" fmla="*/ 1922660 h 3520870"/>
                <a:gd name="connsiteX3" fmla="*/ 1598208 w 3520870"/>
                <a:gd name="connsiteY3" fmla="*/ 1760434 h 3520870"/>
                <a:gd name="connsiteX4" fmla="*/ 1760434 w 3520870"/>
                <a:gd name="connsiteY4" fmla="*/ 1598208 h 3520870"/>
                <a:gd name="connsiteX5" fmla="*/ 1760435 w 3520870"/>
                <a:gd name="connsiteY5" fmla="*/ 1123219 h 3520870"/>
                <a:gd name="connsiteX6" fmla="*/ 1123219 w 3520870"/>
                <a:gd name="connsiteY6" fmla="*/ 1760435 h 3520870"/>
                <a:gd name="connsiteX7" fmla="*/ 1760435 w 3520870"/>
                <a:gd name="connsiteY7" fmla="*/ 2397651 h 3520870"/>
                <a:gd name="connsiteX8" fmla="*/ 2397651 w 3520870"/>
                <a:gd name="connsiteY8" fmla="*/ 1760435 h 3520870"/>
                <a:gd name="connsiteX9" fmla="*/ 1760435 w 3520870"/>
                <a:gd name="connsiteY9" fmla="*/ 1123219 h 3520870"/>
                <a:gd name="connsiteX10" fmla="*/ 1760436 w 3520870"/>
                <a:gd name="connsiteY10" fmla="*/ 788327 h 3520870"/>
                <a:gd name="connsiteX11" fmla="*/ 2732544 w 3520870"/>
                <a:gd name="connsiteY11" fmla="*/ 1760435 h 3520870"/>
                <a:gd name="connsiteX12" fmla="*/ 1760436 w 3520870"/>
                <a:gd name="connsiteY12" fmla="*/ 2732543 h 3520870"/>
                <a:gd name="connsiteX13" fmla="*/ 788328 w 3520870"/>
                <a:gd name="connsiteY13" fmla="*/ 1760435 h 3520870"/>
                <a:gd name="connsiteX14" fmla="*/ 1760436 w 3520870"/>
                <a:gd name="connsiteY14" fmla="*/ 788327 h 3520870"/>
                <a:gd name="connsiteX15" fmla="*/ 1760434 w 3520870"/>
                <a:gd name="connsiteY15" fmla="*/ 392331 h 3520870"/>
                <a:gd name="connsiteX16" fmla="*/ 392330 w 3520870"/>
                <a:gd name="connsiteY16" fmla="*/ 1760435 h 3520870"/>
                <a:gd name="connsiteX17" fmla="*/ 1760434 w 3520870"/>
                <a:gd name="connsiteY17" fmla="*/ 3128539 h 3520870"/>
                <a:gd name="connsiteX18" fmla="*/ 3128538 w 3520870"/>
                <a:gd name="connsiteY18" fmla="*/ 1760435 h 3520870"/>
                <a:gd name="connsiteX19" fmla="*/ 1760434 w 3520870"/>
                <a:gd name="connsiteY19" fmla="*/ 392331 h 3520870"/>
                <a:gd name="connsiteX20" fmla="*/ 1760435 w 3520870"/>
                <a:gd name="connsiteY20" fmla="*/ 0 h 3520870"/>
                <a:gd name="connsiteX21" fmla="*/ 3520870 w 3520870"/>
                <a:gd name="connsiteY21" fmla="*/ 1760435 h 3520870"/>
                <a:gd name="connsiteX22" fmla="*/ 1760435 w 3520870"/>
                <a:gd name="connsiteY22" fmla="*/ 3520870 h 3520870"/>
                <a:gd name="connsiteX23" fmla="*/ 0 w 3520870"/>
                <a:gd name="connsiteY23" fmla="*/ 1760435 h 3520870"/>
                <a:gd name="connsiteX24" fmla="*/ 1760435 w 3520870"/>
                <a:gd name="connsiteY24" fmla="*/ 0 h 3520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20870" h="3520870">
                  <a:moveTo>
                    <a:pt x="1760434" y="1598208"/>
                  </a:moveTo>
                  <a:cubicBezTo>
                    <a:pt x="1850029" y="1598208"/>
                    <a:pt x="1922660" y="1670839"/>
                    <a:pt x="1922660" y="1760434"/>
                  </a:cubicBezTo>
                  <a:cubicBezTo>
                    <a:pt x="1922660" y="1850029"/>
                    <a:pt x="1850029" y="1922660"/>
                    <a:pt x="1760434" y="1922660"/>
                  </a:cubicBezTo>
                  <a:cubicBezTo>
                    <a:pt x="1670839" y="1922660"/>
                    <a:pt x="1598208" y="1850029"/>
                    <a:pt x="1598208" y="1760434"/>
                  </a:cubicBezTo>
                  <a:cubicBezTo>
                    <a:pt x="1598208" y="1670839"/>
                    <a:pt x="1670839" y="1598208"/>
                    <a:pt x="1760434" y="1598208"/>
                  </a:cubicBezTo>
                  <a:close/>
                  <a:moveTo>
                    <a:pt x="1760435" y="1123219"/>
                  </a:moveTo>
                  <a:cubicBezTo>
                    <a:pt x="1408510" y="1123219"/>
                    <a:pt x="1123219" y="1408510"/>
                    <a:pt x="1123219" y="1760435"/>
                  </a:cubicBezTo>
                  <a:cubicBezTo>
                    <a:pt x="1123219" y="2112360"/>
                    <a:pt x="1408510" y="2397651"/>
                    <a:pt x="1760435" y="2397651"/>
                  </a:cubicBezTo>
                  <a:cubicBezTo>
                    <a:pt x="2112360" y="2397651"/>
                    <a:pt x="2397651" y="2112360"/>
                    <a:pt x="2397651" y="1760435"/>
                  </a:cubicBezTo>
                  <a:cubicBezTo>
                    <a:pt x="2397651" y="1408510"/>
                    <a:pt x="2112360" y="1123219"/>
                    <a:pt x="1760435" y="1123219"/>
                  </a:cubicBezTo>
                  <a:close/>
                  <a:moveTo>
                    <a:pt x="1760436" y="788327"/>
                  </a:moveTo>
                  <a:cubicBezTo>
                    <a:pt x="2297316" y="788327"/>
                    <a:pt x="2732544" y="1223555"/>
                    <a:pt x="2732544" y="1760435"/>
                  </a:cubicBezTo>
                  <a:cubicBezTo>
                    <a:pt x="2732544" y="2297315"/>
                    <a:pt x="2297316" y="2732543"/>
                    <a:pt x="1760436" y="2732543"/>
                  </a:cubicBezTo>
                  <a:cubicBezTo>
                    <a:pt x="1223556" y="2732543"/>
                    <a:pt x="788328" y="2297315"/>
                    <a:pt x="788328" y="1760435"/>
                  </a:cubicBezTo>
                  <a:cubicBezTo>
                    <a:pt x="788328" y="1223555"/>
                    <a:pt x="1223556" y="788327"/>
                    <a:pt x="1760436" y="788327"/>
                  </a:cubicBezTo>
                  <a:close/>
                  <a:moveTo>
                    <a:pt x="1760434" y="392331"/>
                  </a:moveTo>
                  <a:cubicBezTo>
                    <a:pt x="1004851" y="392331"/>
                    <a:pt x="392330" y="1004852"/>
                    <a:pt x="392330" y="1760435"/>
                  </a:cubicBezTo>
                  <a:cubicBezTo>
                    <a:pt x="392330" y="2516018"/>
                    <a:pt x="1004851" y="3128539"/>
                    <a:pt x="1760434" y="3128539"/>
                  </a:cubicBezTo>
                  <a:cubicBezTo>
                    <a:pt x="2516017" y="3128539"/>
                    <a:pt x="3128538" y="2516018"/>
                    <a:pt x="3128538" y="1760435"/>
                  </a:cubicBezTo>
                  <a:cubicBezTo>
                    <a:pt x="3128538" y="1004852"/>
                    <a:pt x="2516017" y="392331"/>
                    <a:pt x="1760434" y="392331"/>
                  </a:cubicBezTo>
                  <a:close/>
                  <a:moveTo>
                    <a:pt x="1760435" y="0"/>
                  </a:moveTo>
                  <a:cubicBezTo>
                    <a:pt x="2732696" y="0"/>
                    <a:pt x="3520870" y="788174"/>
                    <a:pt x="3520870" y="1760435"/>
                  </a:cubicBezTo>
                  <a:cubicBezTo>
                    <a:pt x="3520870" y="2732696"/>
                    <a:pt x="2732696" y="3520870"/>
                    <a:pt x="1760435" y="3520870"/>
                  </a:cubicBezTo>
                  <a:cubicBezTo>
                    <a:pt x="788174" y="3520870"/>
                    <a:pt x="0" y="2732696"/>
                    <a:pt x="0" y="1760435"/>
                  </a:cubicBezTo>
                  <a:cubicBezTo>
                    <a:pt x="0" y="788174"/>
                    <a:pt x="788174" y="0"/>
                    <a:pt x="17604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sp3d extrusionH="419100">
              <a:extrusionClr>
                <a:schemeClr val="bg1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926402E-C179-4662-B9FB-B3C180B3A2E6}"/>
              </a:ext>
            </a:extLst>
          </p:cNvPr>
          <p:cNvSpPr/>
          <p:nvPr/>
        </p:nvSpPr>
        <p:spPr>
          <a:xfrm rot="10800000">
            <a:off x="-1" y="3562442"/>
            <a:ext cx="7886699" cy="1484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EABF89-DDCA-4D2D-97E9-DE312ACEE678}"/>
              </a:ext>
            </a:extLst>
          </p:cNvPr>
          <p:cNvSpPr/>
          <p:nvPr/>
        </p:nvSpPr>
        <p:spPr>
          <a:xfrm rot="10800000">
            <a:off x="-1" y="3635424"/>
            <a:ext cx="7886699" cy="75438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Arrow Process &amp; Target – Slide Template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B1BE20-B404-437D-AE6E-C5845079AFF3}"/>
              </a:ext>
            </a:extLst>
          </p:cNvPr>
          <p:cNvCxnSpPr>
            <a:cxnSpLocks/>
          </p:cNvCxnSpPr>
          <p:nvPr/>
        </p:nvCxnSpPr>
        <p:spPr>
          <a:xfrm>
            <a:off x="2057400" y="3635423"/>
            <a:ext cx="0" cy="19202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9667F76-C616-4F37-AAA7-FF9DAD674B54}"/>
              </a:ext>
            </a:extLst>
          </p:cNvPr>
          <p:cNvCxnSpPr>
            <a:cxnSpLocks/>
          </p:cNvCxnSpPr>
          <p:nvPr/>
        </p:nvCxnSpPr>
        <p:spPr>
          <a:xfrm>
            <a:off x="3138964" y="1715183"/>
            <a:ext cx="0" cy="19202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5063759-D9A8-4B76-AEF8-33F6B896A187}"/>
              </a:ext>
            </a:extLst>
          </p:cNvPr>
          <p:cNvCxnSpPr>
            <a:cxnSpLocks/>
          </p:cNvCxnSpPr>
          <p:nvPr/>
        </p:nvCxnSpPr>
        <p:spPr>
          <a:xfrm>
            <a:off x="4220528" y="3635423"/>
            <a:ext cx="0" cy="19202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04C7A3A-CBAF-4D20-A5E9-0914FEFFB7D5}"/>
              </a:ext>
            </a:extLst>
          </p:cNvPr>
          <p:cNvCxnSpPr>
            <a:cxnSpLocks/>
          </p:cNvCxnSpPr>
          <p:nvPr/>
        </p:nvCxnSpPr>
        <p:spPr>
          <a:xfrm>
            <a:off x="6383655" y="3635423"/>
            <a:ext cx="0" cy="19202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D66B0CAC-30E2-4EBB-B330-944926D7A026}"/>
              </a:ext>
            </a:extLst>
          </p:cNvPr>
          <p:cNvCxnSpPr>
            <a:cxnSpLocks/>
          </p:cNvCxnSpPr>
          <p:nvPr/>
        </p:nvCxnSpPr>
        <p:spPr>
          <a:xfrm>
            <a:off x="5302091" y="1715183"/>
            <a:ext cx="0" cy="1920240"/>
          </a:xfrm>
          <a:prstGeom prst="lin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D7FD242-ECE7-49FB-8973-FCB4304BD753}"/>
              </a:ext>
            </a:extLst>
          </p:cNvPr>
          <p:cNvGrpSpPr/>
          <p:nvPr/>
        </p:nvGrpSpPr>
        <p:grpSpPr>
          <a:xfrm>
            <a:off x="255549" y="4079889"/>
            <a:ext cx="1710412" cy="1567780"/>
            <a:chOff x="332936" y="2555951"/>
            <a:chExt cx="2937088" cy="209037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F61BEE6-BBBB-40CE-9E0A-3EE6D44E6C43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53786D-561C-49EC-92B7-8F96913E5D90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FD6C6CA-AEBC-44D1-A92C-BB947BA06E23}"/>
              </a:ext>
            </a:extLst>
          </p:cNvPr>
          <p:cNvGrpSpPr/>
          <p:nvPr/>
        </p:nvGrpSpPr>
        <p:grpSpPr>
          <a:xfrm>
            <a:off x="2415843" y="4079889"/>
            <a:ext cx="1710412" cy="1567780"/>
            <a:chOff x="332936" y="2555951"/>
            <a:chExt cx="2937088" cy="209037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C7D7BE3-51C2-47D5-BA29-481F470DD90B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34F5BCE-769A-4751-A04A-922852607229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1308CCA-F01B-4194-B184-77BB6E6C31C9}"/>
              </a:ext>
            </a:extLst>
          </p:cNvPr>
          <p:cNvGrpSpPr/>
          <p:nvPr/>
        </p:nvGrpSpPr>
        <p:grpSpPr>
          <a:xfrm>
            <a:off x="4576137" y="4079889"/>
            <a:ext cx="1710412" cy="1567780"/>
            <a:chOff x="332936" y="2555951"/>
            <a:chExt cx="2937088" cy="209037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1800A2B-E79E-4343-8826-90ECABCA0EB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1E200A9-B8CF-4745-83ED-B2D9AE617276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5EC67B1-42E2-490E-B517-57FB1D052455}"/>
              </a:ext>
            </a:extLst>
          </p:cNvPr>
          <p:cNvGrpSpPr/>
          <p:nvPr/>
        </p:nvGrpSpPr>
        <p:grpSpPr>
          <a:xfrm>
            <a:off x="3495990" y="1715183"/>
            <a:ext cx="1710412" cy="1567780"/>
            <a:chOff x="332936" y="2555951"/>
            <a:chExt cx="2937088" cy="209037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E4F63AE-6EE8-445A-94AC-6CBE5152414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487DB73-151B-424B-9E2A-1B8DBE6F2DE1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FA08654-8474-44F4-AFD2-6F7E5C2C78D7}"/>
              </a:ext>
            </a:extLst>
          </p:cNvPr>
          <p:cNvGrpSpPr/>
          <p:nvPr/>
        </p:nvGrpSpPr>
        <p:grpSpPr>
          <a:xfrm>
            <a:off x="1335696" y="1715183"/>
            <a:ext cx="1710412" cy="1567780"/>
            <a:chOff x="332936" y="2555951"/>
            <a:chExt cx="2937088" cy="2090373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D0EF264-50F2-43FB-B9B8-0A564E5F4F5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73728A3-6184-46C5-9979-2B1771389F85}"/>
                </a:ext>
              </a:extLst>
            </p:cNvPr>
            <p:cNvSpPr txBox="1"/>
            <p:nvPr/>
          </p:nvSpPr>
          <p:spPr>
            <a:xfrm>
              <a:off x="340732" y="3086923"/>
              <a:ext cx="2929292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AA29BA5-F958-47FD-BBE9-83E16B497CAB}"/>
              </a:ext>
            </a:extLst>
          </p:cNvPr>
          <p:cNvSpPr/>
          <p:nvPr/>
        </p:nvSpPr>
        <p:spPr>
          <a:xfrm rot="10800000">
            <a:off x="197114" y="3681495"/>
            <a:ext cx="1569996" cy="231623"/>
          </a:xfrm>
          <a:custGeom>
            <a:avLst/>
            <a:gdLst>
              <a:gd name="connsiteX0" fmla="*/ 1483052 w 1899735"/>
              <a:gd name="connsiteY0" fmla="*/ 51 h 308831"/>
              <a:gd name="connsiteX1" fmla="*/ 1701842 w 1899735"/>
              <a:gd name="connsiteY1" fmla="*/ 35876 h 308831"/>
              <a:gd name="connsiteX2" fmla="*/ 1899735 w 1899735"/>
              <a:gd name="connsiteY2" fmla="*/ 308831 h 308831"/>
              <a:gd name="connsiteX3" fmla="*/ 0 w 1899735"/>
              <a:gd name="connsiteY3" fmla="*/ 308831 h 308831"/>
              <a:gd name="connsiteX4" fmla="*/ 22315 w 1899735"/>
              <a:gd name="connsiteY4" fmla="*/ 304620 h 308831"/>
              <a:gd name="connsiteX5" fmla="*/ 152821 w 1899735"/>
              <a:gd name="connsiteY5" fmla="*/ 274712 h 308831"/>
              <a:gd name="connsiteX6" fmla="*/ 1162756 w 1899735"/>
              <a:gd name="connsiteY6" fmla="*/ 29052 h 308831"/>
              <a:gd name="connsiteX7" fmla="*/ 1483052 w 1899735"/>
              <a:gd name="connsiteY7" fmla="*/ 51 h 3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735" h="308831">
                <a:moveTo>
                  <a:pt x="1483052" y="51"/>
                </a:moveTo>
                <a:cubicBezTo>
                  <a:pt x="1570198" y="904"/>
                  <a:pt x="1640427" y="12561"/>
                  <a:pt x="1701842" y="35876"/>
                </a:cubicBezTo>
                <a:cubicBezTo>
                  <a:pt x="1824672" y="82506"/>
                  <a:pt x="1863341" y="261064"/>
                  <a:pt x="1899735" y="308831"/>
                </a:cubicBezTo>
                <a:lnTo>
                  <a:pt x="0" y="308831"/>
                </a:lnTo>
                <a:lnTo>
                  <a:pt x="22315" y="304620"/>
                </a:lnTo>
                <a:cubicBezTo>
                  <a:pt x="61268" y="297174"/>
                  <a:pt x="107329" y="287507"/>
                  <a:pt x="152821" y="274712"/>
                </a:cubicBezTo>
                <a:cubicBezTo>
                  <a:pt x="334791" y="223533"/>
                  <a:pt x="904586" y="68858"/>
                  <a:pt x="1162756" y="29052"/>
                </a:cubicBezTo>
                <a:cubicBezTo>
                  <a:pt x="1291841" y="9149"/>
                  <a:pt x="1395905" y="-803"/>
                  <a:pt x="1483052" y="5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7C3A71E-6270-4A74-A494-D195831053A8}"/>
              </a:ext>
            </a:extLst>
          </p:cNvPr>
          <p:cNvSpPr/>
          <p:nvPr/>
        </p:nvSpPr>
        <p:spPr>
          <a:xfrm rot="10800000" flipV="1">
            <a:off x="197114" y="3372423"/>
            <a:ext cx="1569996" cy="231623"/>
          </a:xfrm>
          <a:custGeom>
            <a:avLst/>
            <a:gdLst>
              <a:gd name="connsiteX0" fmla="*/ 1483052 w 1899735"/>
              <a:gd name="connsiteY0" fmla="*/ 51 h 308831"/>
              <a:gd name="connsiteX1" fmla="*/ 1701842 w 1899735"/>
              <a:gd name="connsiteY1" fmla="*/ 35876 h 308831"/>
              <a:gd name="connsiteX2" fmla="*/ 1899735 w 1899735"/>
              <a:gd name="connsiteY2" fmla="*/ 308831 h 308831"/>
              <a:gd name="connsiteX3" fmla="*/ 0 w 1899735"/>
              <a:gd name="connsiteY3" fmla="*/ 308831 h 308831"/>
              <a:gd name="connsiteX4" fmla="*/ 22315 w 1899735"/>
              <a:gd name="connsiteY4" fmla="*/ 304620 h 308831"/>
              <a:gd name="connsiteX5" fmla="*/ 152821 w 1899735"/>
              <a:gd name="connsiteY5" fmla="*/ 274712 h 308831"/>
              <a:gd name="connsiteX6" fmla="*/ 1162756 w 1899735"/>
              <a:gd name="connsiteY6" fmla="*/ 29052 h 308831"/>
              <a:gd name="connsiteX7" fmla="*/ 1483052 w 1899735"/>
              <a:gd name="connsiteY7" fmla="*/ 51 h 30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9735" h="308831">
                <a:moveTo>
                  <a:pt x="1483052" y="51"/>
                </a:moveTo>
                <a:cubicBezTo>
                  <a:pt x="1570198" y="904"/>
                  <a:pt x="1640427" y="12561"/>
                  <a:pt x="1701842" y="35876"/>
                </a:cubicBezTo>
                <a:cubicBezTo>
                  <a:pt x="1824672" y="82506"/>
                  <a:pt x="1863341" y="261064"/>
                  <a:pt x="1899735" y="308831"/>
                </a:cubicBezTo>
                <a:lnTo>
                  <a:pt x="0" y="308831"/>
                </a:lnTo>
                <a:lnTo>
                  <a:pt x="22315" y="304620"/>
                </a:lnTo>
                <a:cubicBezTo>
                  <a:pt x="61268" y="297174"/>
                  <a:pt x="107329" y="287507"/>
                  <a:pt x="152821" y="274712"/>
                </a:cubicBezTo>
                <a:cubicBezTo>
                  <a:pt x="334791" y="223533"/>
                  <a:pt x="904586" y="68858"/>
                  <a:pt x="1162756" y="29052"/>
                </a:cubicBezTo>
                <a:cubicBezTo>
                  <a:pt x="1291841" y="9149"/>
                  <a:pt x="1395905" y="-803"/>
                  <a:pt x="1483052" y="5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887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449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Process &amp; Target – Slide Template</vt:lpstr>
      <vt:lpstr>Arrow Process &amp;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Process &amp; Target</dc:title>
  <dc:creator>PresentationGO.com</dc:creator>
  <dc:description>© Copyright PresentationGO.com</dc:description>
  <dcterms:created xsi:type="dcterms:W3CDTF">2014-11-26T05:14:11Z</dcterms:created>
  <dcterms:modified xsi:type="dcterms:W3CDTF">2019-12-20T19:13:12Z</dcterms:modified>
  <cp:category>Charts &amp; Diagrams; Graphics &amp; Metaphors</cp:category>
</cp:coreProperties>
</file>